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51" r:id="rId2"/>
  </p:sldMasterIdLst>
  <p:notesMasterIdLst>
    <p:notesMasterId r:id="rId33"/>
  </p:notesMasterIdLst>
  <p:sldIdLst>
    <p:sldId id="283" r:id="rId3"/>
    <p:sldId id="299" r:id="rId4"/>
    <p:sldId id="257" r:id="rId5"/>
    <p:sldId id="273" r:id="rId6"/>
    <p:sldId id="285" r:id="rId7"/>
    <p:sldId id="275" r:id="rId8"/>
    <p:sldId id="286" r:id="rId9"/>
    <p:sldId id="294" r:id="rId10"/>
    <p:sldId id="272" r:id="rId11"/>
    <p:sldId id="270" r:id="rId12"/>
    <p:sldId id="266" r:id="rId13"/>
    <p:sldId id="267" r:id="rId14"/>
    <p:sldId id="295" r:id="rId15"/>
    <p:sldId id="300" r:id="rId16"/>
    <p:sldId id="301" r:id="rId17"/>
    <p:sldId id="293" r:id="rId18"/>
    <p:sldId id="264" r:id="rId19"/>
    <p:sldId id="262" r:id="rId20"/>
    <p:sldId id="296" r:id="rId21"/>
    <p:sldId id="263" r:id="rId22"/>
    <p:sldId id="289" r:id="rId23"/>
    <p:sldId id="287" r:id="rId24"/>
    <p:sldId id="288" r:id="rId25"/>
    <p:sldId id="297" r:id="rId26"/>
    <p:sldId id="315" r:id="rId27"/>
    <p:sldId id="1775" r:id="rId28"/>
    <p:sldId id="1776" r:id="rId29"/>
    <p:sldId id="1777" r:id="rId30"/>
    <p:sldId id="1778" r:id="rId31"/>
    <p:sldId id="1779" r:id="rId32"/>
  </p:sldIdLst>
  <p:sldSz cx="12192000" cy="6858000"/>
  <p:notesSz cx="6858000" cy="9144000"/>
  <p:custDataLst>
    <p:tags r:id="rId3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05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456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025" autoAdjust="0"/>
    <p:restoredTop sz="95221" autoAdjust="0"/>
  </p:normalViewPr>
  <p:slideViewPr>
    <p:cSldViewPr snapToGrid="0" showGuides="1">
      <p:cViewPr varScale="1">
        <p:scale>
          <a:sx n="69" d="100"/>
          <a:sy n="69" d="100"/>
        </p:scale>
        <p:origin x="654" y="66"/>
      </p:cViewPr>
      <p:guideLst>
        <p:guide orient="horz" pos="220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tags" Target="tags/tag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presProps" Target="pres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438023-E004-402C-8374-D42392036389}" type="datetimeFigureOut">
              <a:rPr lang="zh-CN" altLang="en-US" smtClean="0"/>
              <a:t>2022/9/14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AB1506-84B5-4E91-AEC8-89178F556D7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27333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44944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12341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39949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40707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426751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AB1506-84B5-4E91-AEC8-89178F556D78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68895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AB1506-84B5-4E91-AEC8-89178F556D78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73930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AB1506-84B5-4E91-AEC8-89178F556D78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883025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513284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34778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73468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AB1506-84B5-4E91-AEC8-89178F556D78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950875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529303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AB1506-84B5-4E91-AEC8-89178F556D78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21432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AB1506-84B5-4E91-AEC8-89178F556D78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648166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AB1506-84B5-4E91-AEC8-89178F556D78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17952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9821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" name="Google Shape;2632;g92bac1024b_2_156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3" name="Google Shape;2633;g92bac1024b_2_156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254002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2" name="Google Shape;9132;g92bac1024b_2_3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33" name="Google Shape;9133;g92bac1024b_2_3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35268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13679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45331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AB1506-84B5-4E91-AEC8-89178F556D78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57194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234243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AB1506-84B5-4E91-AEC8-89178F556D78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98681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3487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219984-294E-4BF8-A159-75AB12B4E5C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44196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/>
          <p:cNvSpPr>
            <a:spLocks noGrp="1"/>
          </p:cNvSpPr>
          <p:nvPr>
            <p:ph type="pic" sz="quarter" idx="10"/>
          </p:nvPr>
        </p:nvSpPr>
        <p:spPr>
          <a:xfrm>
            <a:off x="5975608" y="2"/>
            <a:ext cx="6216393" cy="6857999"/>
          </a:xfrm>
          <a:custGeom>
            <a:avLst/>
            <a:gdLst>
              <a:gd name="connsiteX0" fmla="*/ 6216393 w 6216393"/>
              <a:gd name="connsiteY0" fmla="*/ 0 h 6857999"/>
              <a:gd name="connsiteX1" fmla="*/ 6216393 w 6216393"/>
              <a:gd name="connsiteY1" fmla="*/ 6311138 h 6857999"/>
              <a:gd name="connsiteX2" fmla="*/ 6003352 w 6216393"/>
              <a:gd name="connsiteY2" fmla="*/ 6511952 h 6857999"/>
              <a:gd name="connsiteX3" fmla="*/ 5676976 w 6216393"/>
              <a:gd name="connsiteY3" fmla="*/ 6762854 h 6857999"/>
              <a:gd name="connsiteX4" fmla="*/ 5504535 w 6216393"/>
              <a:gd name="connsiteY4" fmla="*/ 6857999 h 6857999"/>
              <a:gd name="connsiteX5" fmla="*/ 3718931 w 6216393"/>
              <a:gd name="connsiteY5" fmla="*/ 6857999 h 6857999"/>
              <a:gd name="connsiteX6" fmla="*/ 3611422 w 6216393"/>
              <a:gd name="connsiteY6" fmla="*/ 6804188 h 6857999"/>
              <a:gd name="connsiteX7" fmla="*/ 3130386 w 6216393"/>
              <a:gd name="connsiteY7" fmla="*/ 6427075 h 6857999"/>
              <a:gd name="connsiteX8" fmla="*/ 553464 w 6216393"/>
              <a:gd name="connsiteY8" fmla="*/ 3693256 h 6857999"/>
              <a:gd name="connsiteX9" fmla="*/ 638342 w 6216393"/>
              <a:gd name="connsiteY9" fmla="*/ 820290 h 6857999"/>
              <a:gd name="connsiteX10" fmla="*/ 1508575 w 6216393"/>
              <a:gd name="connsiteY10" fmla="*/ 0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393" h="6857999">
                <a:moveTo>
                  <a:pt x="6216393" y="0"/>
                </a:moveTo>
                <a:lnTo>
                  <a:pt x="6216393" y="6311138"/>
                </a:lnTo>
                <a:lnTo>
                  <a:pt x="6003352" y="6511952"/>
                </a:lnTo>
                <a:cubicBezTo>
                  <a:pt x="5901254" y="6608190"/>
                  <a:pt x="5791820" y="6691805"/>
                  <a:pt x="5676976" y="6762854"/>
                </a:cubicBezTo>
                <a:lnTo>
                  <a:pt x="5504535" y="6857999"/>
                </a:lnTo>
                <a:lnTo>
                  <a:pt x="3718931" y="6857999"/>
                </a:lnTo>
                <a:lnTo>
                  <a:pt x="3611422" y="6804188"/>
                </a:lnTo>
                <a:cubicBezTo>
                  <a:pt x="3437255" y="6705991"/>
                  <a:pt x="3274744" y="6580223"/>
                  <a:pt x="3130386" y="6427075"/>
                </a:cubicBezTo>
                <a:lnTo>
                  <a:pt x="553464" y="3693256"/>
                </a:lnTo>
                <a:cubicBezTo>
                  <a:pt x="-216445" y="2876470"/>
                  <a:pt x="-178444" y="1590199"/>
                  <a:pt x="638342" y="820290"/>
                </a:cubicBezTo>
                <a:lnTo>
                  <a:pt x="1508575" y="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7756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图片占位符 10"/>
          <p:cNvSpPr>
            <a:spLocks noGrp="1"/>
          </p:cNvSpPr>
          <p:nvPr>
            <p:ph type="pic" sz="quarter" idx="10"/>
          </p:nvPr>
        </p:nvSpPr>
        <p:spPr>
          <a:xfrm>
            <a:off x="2867222" y="1"/>
            <a:ext cx="9324779" cy="6858001"/>
          </a:xfrm>
          <a:custGeom>
            <a:avLst/>
            <a:gdLst>
              <a:gd name="connsiteX0" fmla="*/ 7980246 w 9324779"/>
              <a:gd name="connsiteY0" fmla="*/ 3223322 h 6858001"/>
              <a:gd name="connsiteX1" fmla="*/ 9324779 w 9324779"/>
              <a:gd name="connsiteY1" fmla="*/ 4567855 h 6858001"/>
              <a:gd name="connsiteX2" fmla="*/ 9324779 w 9324779"/>
              <a:gd name="connsiteY2" fmla="*/ 6641804 h 6858001"/>
              <a:gd name="connsiteX3" fmla="*/ 9108582 w 9324779"/>
              <a:gd name="connsiteY3" fmla="*/ 6858001 h 6858001"/>
              <a:gd name="connsiteX4" fmla="*/ 6851910 w 9324779"/>
              <a:gd name="connsiteY4" fmla="*/ 6858001 h 6858001"/>
              <a:gd name="connsiteX5" fmla="*/ 5598739 w 9324779"/>
              <a:gd name="connsiteY5" fmla="*/ 5604829 h 6858001"/>
              <a:gd name="connsiteX6" fmla="*/ 9324779 w 9324779"/>
              <a:gd name="connsiteY6" fmla="*/ 1859655 h 6858001"/>
              <a:gd name="connsiteX7" fmla="*/ 9324779 w 9324779"/>
              <a:gd name="connsiteY7" fmla="*/ 3920343 h 6858001"/>
              <a:gd name="connsiteX8" fmla="*/ 8294435 w 9324779"/>
              <a:gd name="connsiteY8" fmla="*/ 2889999 h 6858001"/>
              <a:gd name="connsiteX9" fmla="*/ 5304250 w 9324779"/>
              <a:gd name="connsiteY9" fmla="*/ 377366 h 6858001"/>
              <a:gd name="connsiteX10" fmla="*/ 7685757 w 9324779"/>
              <a:gd name="connsiteY10" fmla="*/ 2758874 h 6858001"/>
              <a:gd name="connsiteX11" fmla="*/ 5304250 w 9324779"/>
              <a:gd name="connsiteY11" fmla="*/ 5140381 h 6858001"/>
              <a:gd name="connsiteX12" fmla="*/ 2922742 w 9324779"/>
              <a:gd name="connsiteY12" fmla="*/ 2758874 h 6858001"/>
              <a:gd name="connsiteX13" fmla="*/ 5714857 w 9324779"/>
              <a:gd name="connsiteY13" fmla="*/ 0 h 6858001"/>
              <a:gd name="connsiteX14" fmla="*/ 9324778 w 9324779"/>
              <a:gd name="connsiteY14" fmla="*/ 0 h 6858001"/>
              <a:gd name="connsiteX15" fmla="*/ 9324779 w 9324779"/>
              <a:gd name="connsiteY15" fmla="*/ 1153092 h 6858001"/>
              <a:gd name="connsiteX16" fmla="*/ 8082097 w 9324779"/>
              <a:gd name="connsiteY16" fmla="*/ 2395773 h 6858001"/>
              <a:gd name="connsiteX17" fmla="*/ 5700591 w 9324779"/>
              <a:gd name="connsiteY17" fmla="*/ 14266 h 6858001"/>
              <a:gd name="connsiteX18" fmla="*/ 19308 w 9324779"/>
              <a:gd name="connsiteY18" fmla="*/ 0 h 6858001"/>
              <a:gd name="connsiteX19" fmla="*/ 4743706 w 9324779"/>
              <a:gd name="connsiteY19" fmla="*/ 0 h 6858001"/>
              <a:gd name="connsiteX20" fmla="*/ 4763015 w 9324779"/>
              <a:gd name="connsiteY20" fmla="*/ 19309 h 6858001"/>
              <a:gd name="connsiteX21" fmla="*/ 2381507 w 9324779"/>
              <a:gd name="connsiteY21" fmla="*/ 2400816 h 6858001"/>
              <a:gd name="connsiteX22" fmla="*/ 0 w 9324779"/>
              <a:gd name="connsiteY22" fmla="*/ 19309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24779" h="6858001">
                <a:moveTo>
                  <a:pt x="7980246" y="3223322"/>
                </a:moveTo>
                <a:lnTo>
                  <a:pt x="9324779" y="4567855"/>
                </a:lnTo>
                <a:lnTo>
                  <a:pt x="9324779" y="6641804"/>
                </a:lnTo>
                <a:lnTo>
                  <a:pt x="9108582" y="6858001"/>
                </a:lnTo>
                <a:lnTo>
                  <a:pt x="6851910" y="6858001"/>
                </a:lnTo>
                <a:lnTo>
                  <a:pt x="5598739" y="5604829"/>
                </a:lnTo>
                <a:close/>
                <a:moveTo>
                  <a:pt x="9324779" y="1859655"/>
                </a:moveTo>
                <a:lnTo>
                  <a:pt x="9324779" y="3920343"/>
                </a:lnTo>
                <a:lnTo>
                  <a:pt x="8294435" y="2889999"/>
                </a:lnTo>
                <a:close/>
                <a:moveTo>
                  <a:pt x="5304250" y="377366"/>
                </a:moveTo>
                <a:lnTo>
                  <a:pt x="7685757" y="2758874"/>
                </a:lnTo>
                <a:lnTo>
                  <a:pt x="5304250" y="5140381"/>
                </a:lnTo>
                <a:lnTo>
                  <a:pt x="2922742" y="2758874"/>
                </a:lnTo>
                <a:close/>
                <a:moveTo>
                  <a:pt x="5714857" y="0"/>
                </a:moveTo>
                <a:lnTo>
                  <a:pt x="9324778" y="0"/>
                </a:lnTo>
                <a:lnTo>
                  <a:pt x="9324779" y="1153092"/>
                </a:lnTo>
                <a:lnTo>
                  <a:pt x="8082097" y="2395773"/>
                </a:lnTo>
                <a:lnTo>
                  <a:pt x="5700591" y="14266"/>
                </a:lnTo>
                <a:close/>
                <a:moveTo>
                  <a:pt x="19308" y="0"/>
                </a:moveTo>
                <a:lnTo>
                  <a:pt x="4743706" y="0"/>
                </a:lnTo>
                <a:lnTo>
                  <a:pt x="4763015" y="19309"/>
                </a:lnTo>
                <a:lnTo>
                  <a:pt x="2381507" y="2400816"/>
                </a:lnTo>
                <a:lnTo>
                  <a:pt x="0" y="1930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0683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图片占位符 10"/>
          <p:cNvSpPr>
            <a:spLocks noGrp="1"/>
          </p:cNvSpPr>
          <p:nvPr>
            <p:ph type="pic" sz="quarter" idx="10"/>
          </p:nvPr>
        </p:nvSpPr>
        <p:spPr>
          <a:xfrm>
            <a:off x="6112923" y="1967949"/>
            <a:ext cx="2496457" cy="2079860"/>
          </a:xfrm>
          <a:custGeom>
            <a:avLst/>
            <a:gdLst>
              <a:gd name="connsiteX0" fmla="*/ 0 w 2496457"/>
              <a:gd name="connsiteY0" fmla="*/ 0 h 2079860"/>
              <a:gd name="connsiteX1" fmla="*/ 2496457 w 2496457"/>
              <a:gd name="connsiteY1" fmla="*/ 0 h 2079860"/>
              <a:gd name="connsiteX2" fmla="*/ 2496457 w 2496457"/>
              <a:gd name="connsiteY2" fmla="*/ 2079860 h 2079860"/>
              <a:gd name="connsiteX3" fmla="*/ 0 w 2496457"/>
              <a:gd name="connsiteY3" fmla="*/ 2079860 h 20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6457" h="2079860">
                <a:moveTo>
                  <a:pt x="0" y="0"/>
                </a:moveTo>
                <a:lnTo>
                  <a:pt x="2496457" y="0"/>
                </a:lnTo>
                <a:lnTo>
                  <a:pt x="2496457" y="2079860"/>
                </a:lnTo>
                <a:lnTo>
                  <a:pt x="0" y="207986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/>
          <p:cNvSpPr>
            <a:spLocks noGrp="1"/>
          </p:cNvSpPr>
          <p:nvPr>
            <p:ph type="pic" sz="quarter" idx="11"/>
          </p:nvPr>
        </p:nvSpPr>
        <p:spPr>
          <a:xfrm>
            <a:off x="6112923" y="4142361"/>
            <a:ext cx="2496457" cy="2110994"/>
          </a:xfrm>
          <a:custGeom>
            <a:avLst/>
            <a:gdLst>
              <a:gd name="connsiteX0" fmla="*/ 0 w 2496457"/>
              <a:gd name="connsiteY0" fmla="*/ 0 h 2110994"/>
              <a:gd name="connsiteX1" fmla="*/ 2496457 w 2496457"/>
              <a:gd name="connsiteY1" fmla="*/ 0 h 2110994"/>
              <a:gd name="connsiteX2" fmla="*/ 2496457 w 2496457"/>
              <a:gd name="connsiteY2" fmla="*/ 2110994 h 2110994"/>
              <a:gd name="connsiteX3" fmla="*/ 0 w 2496457"/>
              <a:gd name="connsiteY3" fmla="*/ 2110994 h 211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6457" h="2110994">
                <a:moveTo>
                  <a:pt x="0" y="0"/>
                </a:moveTo>
                <a:lnTo>
                  <a:pt x="2496457" y="0"/>
                </a:lnTo>
                <a:lnTo>
                  <a:pt x="2496457" y="2110994"/>
                </a:lnTo>
                <a:lnTo>
                  <a:pt x="0" y="211099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图片占位符 11"/>
          <p:cNvSpPr>
            <a:spLocks noGrp="1"/>
          </p:cNvSpPr>
          <p:nvPr>
            <p:ph type="pic" sz="quarter" idx="12"/>
          </p:nvPr>
        </p:nvSpPr>
        <p:spPr>
          <a:xfrm>
            <a:off x="8704718" y="1967949"/>
            <a:ext cx="2496457" cy="4285407"/>
          </a:xfrm>
          <a:custGeom>
            <a:avLst/>
            <a:gdLst>
              <a:gd name="connsiteX0" fmla="*/ 0 w 2496457"/>
              <a:gd name="connsiteY0" fmla="*/ 0 h 4285407"/>
              <a:gd name="connsiteX1" fmla="*/ 2496457 w 2496457"/>
              <a:gd name="connsiteY1" fmla="*/ 0 h 4285407"/>
              <a:gd name="connsiteX2" fmla="*/ 2496457 w 2496457"/>
              <a:gd name="connsiteY2" fmla="*/ 4285407 h 4285407"/>
              <a:gd name="connsiteX3" fmla="*/ 0 w 2496457"/>
              <a:gd name="connsiteY3" fmla="*/ 4285407 h 4285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6457" h="4285407">
                <a:moveTo>
                  <a:pt x="0" y="0"/>
                </a:moveTo>
                <a:lnTo>
                  <a:pt x="2496457" y="0"/>
                </a:lnTo>
                <a:lnTo>
                  <a:pt x="2496457" y="4285407"/>
                </a:lnTo>
                <a:lnTo>
                  <a:pt x="0" y="428540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447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/>
          <p:cNvSpPr>
            <a:spLocks noGrp="1"/>
          </p:cNvSpPr>
          <p:nvPr>
            <p:ph type="pic" sz="quarter" idx="10"/>
          </p:nvPr>
        </p:nvSpPr>
        <p:spPr>
          <a:xfrm>
            <a:off x="874712" y="4096481"/>
            <a:ext cx="2610644" cy="2185375"/>
          </a:xfrm>
          <a:custGeom>
            <a:avLst/>
            <a:gdLst>
              <a:gd name="connsiteX0" fmla="*/ 0 w 2610644"/>
              <a:gd name="connsiteY0" fmla="*/ 0 h 2185375"/>
              <a:gd name="connsiteX1" fmla="*/ 2610644 w 2610644"/>
              <a:gd name="connsiteY1" fmla="*/ 0 h 2185375"/>
              <a:gd name="connsiteX2" fmla="*/ 2610644 w 2610644"/>
              <a:gd name="connsiteY2" fmla="*/ 2185375 h 2185375"/>
              <a:gd name="connsiteX3" fmla="*/ 0 w 2610644"/>
              <a:gd name="connsiteY3" fmla="*/ 2185375 h 218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0644" h="2185375">
                <a:moveTo>
                  <a:pt x="0" y="0"/>
                </a:moveTo>
                <a:lnTo>
                  <a:pt x="2610644" y="0"/>
                </a:lnTo>
                <a:lnTo>
                  <a:pt x="2610644" y="2185375"/>
                </a:lnTo>
                <a:lnTo>
                  <a:pt x="0" y="2185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/>
          <p:cNvSpPr>
            <a:spLocks noGrp="1"/>
          </p:cNvSpPr>
          <p:nvPr>
            <p:ph type="pic" sz="quarter" idx="11"/>
          </p:nvPr>
        </p:nvSpPr>
        <p:spPr>
          <a:xfrm>
            <a:off x="3485356" y="1910099"/>
            <a:ext cx="2610644" cy="2185375"/>
          </a:xfrm>
          <a:custGeom>
            <a:avLst/>
            <a:gdLst>
              <a:gd name="connsiteX0" fmla="*/ 0 w 2610644"/>
              <a:gd name="connsiteY0" fmla="*/ 0 h 2185375"/>
              <a:gd name="connsiteX1" fmla="*/ 2610644 w 2610644"/>
              <a:gd name="connsiteY1" fmla="*/ 0 h 2185375"/>
              <a:gd name="connsiteX2" fmla="*/ 2610644 w 2610644"/>
              <a:gd name="connsiteY2" fmla="*/ 2185375 h 2185375"/>
              <a:gd name="connsiteX3" fmla="*/ 0 w 2610644"/>
              <a:gd name="connsiteY3" fmla="*/ 2185375 h 218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0644" h="2185375">
                <a:moveTo>
                  <a:pt x="0" y="0"/>
                </a:moveTo>
                <a:lnTo>
                  <a:pt x="2610644" y="0"/>
                </a:lnTo>
                <a:lnTo>
                  <a:pt x="2610644" y="2185375"/>
                </a:lnTo>
                <a:lnTo>
                  <a:pt x="0" y="2185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2"/>
          </p:nvPr>
        </p:nvSpPr>
        <p:spPr>
          <a:xfrm>
            <a:off x="6096000" y="4096481"/>
            <a:ext cx="2610644" cy="2185375"/>
          </a:xfrm>
          <a:custGeom>
            <a:avLst/>
            <a:gdLst>
              <a:gd name="connsiteX0" fmla="*/ 0 w 2610644"/>
              <a:gd name="connsiteY0" fmla="*/ 0 h 2185375"/>
              <a:gd name="connsiteX1" fmla="*/ 2610644 w 2610644"/>
              <a:gd name="connsiteY1" fmla="*/ 0 h 2185375"/>
              <a:gd name="connsiteX2" fmla="*/ 2610644 w 2610644"/>
              <a:gd name="connsiteY2" fmla="*/ 2185375 h 2185375"/>
              <a:gd name="connsiteX3" fmla="*/ 0 w 2610644"/>
              <a:gd name="connsiteY3" fmla="*/ 2185375 h 218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0644" h="2185375">
                <a:moveTo>
                  <a:pt x="0" y="0"/>
                </a:moveTo>
                <a:lnTo>
                  <a:pt x="2610644" y="0"/>
                </a:lnTo>
                <a:lnTo>
                  <a:pt x="2610644" y="2185375"/>
                </a:lnTo>
                <a:lnTo>
                  <a:pt x="0" y="2185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/>
          <p:cNvSpPr>
            <a:spLocks noGrp="1"/>
          </p:cNvSpPr>
          <p:nvPr>
            <p:ph type="pic" sz="quarter" idx="13"/>
          </p:nvPr>
        </p:nvSpPr>
        <p:spPr>
          <a:xfrm>
            <a:off x="8706644" y="1910099"/>
            <a:ext cx="2610644" cy="2185375"/>
          </a:xfrm>
          <a:custGeom>
            <a:avLst/>
            <a:gdLst>
              <a:gd name="connsiteX0" fmla="*/ 0 w 2610644"/>
              <a:gd name="connsiteY0" fmla="*/ 0 h 2185375"/>
              <a:gd name="connsiteX1" fmla="*/ 2610644 w 2610644"/>
              <a:gd name="connsiteY1" fmla="*/ 0 h 2185375"/>
              <a:gd name="connsiteX2" fmla="*/ 2610644 w 2610644"/>
              <a:gd name="connsiteY2" fmla="*/ 2185375 h 2185375"/>
              <a:gd name="connsiteX3" fmla="*/ 0 w 2610644"/>
              <a:gd name="connsiteY3" fmla="*/ 2185375 h 218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0644" h="2185375">
                <a:moveTo>
                  <a:pt x="0" y="0"/>
                </a:moveTo>
                <a:lnTo>
                  <a:pt x="2610644" y="0"/>
                </a:lnTo>
                <a:lnTo>
                  <a:pt x="2610644" y="2185375"/>
                </a:lnTo>
                <a:lnTo>
                  <a:pt x="0" y="2185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5882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6741003" y="2252974"/>
            <a:ext cx="4289853" cy="3240000"/>
          </a:xfrm>
          <a:custGeom>
            <a:avLst/>
            <a:gdLst>
              <a:gd name="connsiteX0" fmla="*/ 0 w 4289853"/>
              <a:gd name="connsiteY0" fmla="*/ 0 h 3240000"/>
              <a:gd name="connsiteX1" fmla="*/ 4289853 w 4289853"/>
              <a:gd name="connsiteY1" fmla="*/ 0 h 3240000"/>
              <a:gd name="connsiteX2" fmla="*/ 4289853 w 4289853"/>
              <a:gd name="connsiteY2" fmla="*/ 3240000 h 3240000"/>
              <a:gd name="connsiteX3" fmla="*/ 0 w 4289853"/>
              <a:gd name="connsiteY3" fmla="*/ 3240000 h 32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9853" h="3240000">
                <a:moveTo>
                  <a:pt x="0" y="0"/>
                </a:moveTo>
                <a:lnTo>
                  <a:pt x="4289853" y="0"/>
                </a:lnTo>
                <a:lnTo>
                  <a:pt x="4289853" y="3240000"/>
                </a:lnTo>
                <a:lnTo>
                  <a:pt x="0" y="3240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111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/>
          <p:cNvSpPr>
            <a:spLocks noGrp="1"/>
          </p:cNvSpPr>
          <p:nvPr>
            <p:ph type="pic" sz="quarter" idx="10"/>
          </p:nvPr>
        </p:nvSpPr>
        <p:spPr>
          <a:xfrm>
            <a:off x="1356872" y="2160299"/>
            <a:ext cx="1876716" cy="1876714"/>
          </a:xfrm>
          <a:custGeom>
            <a:avLst/>
            <a:gdLst>
              <a:gd name="connsiteX0" fmla="*/ 938358 w 1876716"/>
              <a:gd name="connsiteY0" fmla="*/ 0 h 1876714"/>
              <a:gd name="connsiteX1" fmla="*/ 1876716 w 1876716"/>
              <a:gd name="connsiteY1" fmla="*/ 938357 h 1876714"/>
              <a:gd name="connsiteX2" fmla="*/ 938358 w 1876716"/>
              <a:gd name="connsiteY2" fmla="*/ 1876714 h 1876714"/>
              <a:gd name="connsiteX3" fmla="*/ 0 w 1876716"/>
              <a:gd name="connsiteY3" fmla="*/ 938357 h 1876714"/>
              <a:gd name="connsiteX4" fmla="*/ 938358 w 1876716"/>
              <a:gd name="connsiteY4" fmla="*/ 0 h 187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6716" h="1876714">
                <a:moveTo>
                  <a:pt x="938358" y="0"/>
                </a:moveTo>
                <a:cubicBezTo>
                  <a:pt x="1456599" y="0"/>
                  <a:pt x="1876716" y="420117"/>
                  <a:pt x="1876716" y="938357"/>
                </a:cubicBezTo>
                <a:cubicBezTo>
                  <a:pt x="1876716" y="1456597"/>
                  <a:pt x="1456599" y="1876714"/>
                  <a:pt x="938358" y="1876714"/>
                </a:cubicBezTo>
                <a:cubicBezTo>
                  <a:pt x="420117" y="1876714"/>
                  <a:pt x="0" y="1456597"/>
                  <a:pt x="0" y="938357"/>
                </a:cubicBezTo>
                <a:cubicBezTo>
                  <a:pt x="0" y="420117"/>
                  <a:pt x="420117" y="0"/>
                  <a:pt x="9383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/>
          <p:cNvSpPr>
            <a:spLocks noGrp="1"/>
          </p:cNvSpPr>
          <p:nvPr>
            <p:ph type="pic" sz="quarter" idx="11"/>
          </p:nvPr>
        </p:nvSpPr>
        <p:spPr>
          <a:xfrm>
            <a:off x="3892159" y="2160299"/>
            <a:ext cx="1876716" cy="1876714"/>
          </a:xfrm>
          <a:custGeom>
            <a:avLst/>
            <a:gdLst>
              <a:gd name="connsiteX0" fmla="*/ 938358 w 1876716"/>
              <a:gd name="connsiteY0" fmla="*/ 0 h 1876714"/>
              <a:gd name="connsiteX1" fmla="*/ 1876716 w 1876716"/>
              <a:gd name="connsiteY1" fmla="*/ 938357 h 1876714"/>
              <a:gd name="connsiteX2" fmla="*/ 938358 w 1876716"/>
              <a:gd name="connsiteY2" fmla="*/ 1876714 h 1876714"/>
              <a:gd name="connsiteX3" fmla="*/ 0 w 1876716"/>
              <a:gd name="connsiteY3" fmla="*/ 938357 h 1876714"/>
              <a:gd name="connsiteX4" fmla="*/ 938358 w 1876716"/>
              <a:gd name="connsiteY4" fmla="*/ 0 h 187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6716" h="1876714">
                <a:moveTo>
                  <a:pt x="938358" y="0"/>
                </a:moveTo>
                <a:cubicBezTo>
                  <a:pt x="1456599" y="0"/>
                  <a:pt x="1876716" y="420117"/>
                  <a:pt x="1876716" y="938357"/>
                </a:cubicBezTo>
                <a:cubicBezTo>
                  <a:pt x="1876716" y="1456597"/>
                  <a:pt x="1456599" y="1876714"/>
                  <a:pt x="938358" y="1876714"/>
                </a:cubicBezTo>
                <a:cubicBezTo>
                  <a:pt x="420117" y="1876714"/>
                  <a:pt x="0" y="1456597"/>
                  <a:pt x="0" y="938357"/>
                </a:cubicBezTo>
                <a:cubicBezTo>
                  <a:pt x="0" y="420117"/>
                  <a:pt x="420117" y="0"/>
                  <a:pt x="9383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/>
          <p:cNvSpPr>
            <a:spLocks noGrp="1"/>
          </p:cNvSpPr>
          <p:nvPr>
            <p:ph type="pic" sz="quarter" idx="12"/>
          </p:nvPr>
        </p:nvSpPr>
        <p:spPr>
          <a:xfrm>
            <a:off x="6427447" y="2160299"/>
            <a:ext cx="1876716" cy="1876714"/>
          </a:xfrm>
          <a:custGeom>
            <a:avLst/>
            <a:gdLst>
              <a:gd name="connsiteX0" fmla="*/ 938358 w 1876716"/>
              <a:gd name="connsiteY0" fmla="*/ 0 h 1876714"/>
              <a:gd name="connsiteX1" fmla="*/ 1876716 w 1876716"/>
              <a:gd name="connsiteY1" fmla="*/ 938357 h 1876714"/>
              <a:gd name="connsiteX2" fmla="*/ 938358 w 1876716"/>
              <a:gd name="connsiteY2" fmla="*/ 1876714 h 1876714"/>
              <a:gd name="connsiteX3" fmla="*/ 0 w 1876716"/>
              <a:gd name="connsiteY3" fmla="*/ 938357 h 1876714"/>
              <a:gd name="connsiteX4" fmla="*/ 938358 w 1876716"/>
              <a:gd name="connsiteY4" fmla="*/ 0 h 187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6716" h="1876714">
                <a:moveTo>
                  <a:pt x="938358" y="0"/>
                </a:moveTo>
                <a:cubicBezTo>
                  <a:pt x="1456599" y="0"/>
                  <a:pt x="1876716" y="420117"/>
                  <a:pt x="1876716" y="938357"/>
                </a:cubicBezTo>
                <a:cubicBezTo>
                  <a:pt x="1876716" y="1456597"/>
                  <a:pt x="1456599" y="1876714"/>
                  <a:pt x="938358" y="1876714"/>
                </a:cubicBezTo>
                <a:cubicBezTo>
                  <a:pt x="420117" y="1876714"/>
                  <a:pt x="0" y="1456597"/>
                  <a:pt x="0" y="938357"/>
                </a:cubicBezTo>
                <a:cubicBezTo>
                  <a:pt x="0" y="420117"/>
                  <a:pt x="420117" y="0"/>
                  <a:pt x="9383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3"/>
          </p:nvPr>
        </p:nvSpPr>
        <p:spPr>
          <a:xfrm>
            <a:off x="8962735" y="2160299"/>
            <a:ext cx="1876716" cy="1876714"/>
          </a:xfrm>
          <a:custGeom>
            <a:avLst/>
            <a:gdLst>
              <a:gd name="connsiteX0" fmla="*/ 938358 w 1876716"/>
              <a:gd name="connsiteY0" fmla="*/ 0 h 1876714"/>
              <a:gd name="connsiteX1" fmla="*/ 1876716 w 1876716"/>
              <a:gd name="connsiteY1" fmla="*/ 938357 h 1876714"/>
              <a:gd name="connsiteX2" fmla="*/ 938358 w 1876716"/>
              <a:gd name="connsiteY2" fmla="*/ 1876714 h 1876714"/>
              <a:gd name="connsiteX3" fmla="*/ 0 w 1876716"/>
              <a:gd name="connsiteY3" fmla="*/ 938357 h 1876714"/>
              <a:gd name="connsiteX4" fmla="*/ 938358 w 1876716"/>
              <a:gd name="connsiteY4" fmla="*/ 0 h 187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6716" h="1876714">
                <a:moveTo>
                  <a:pt x="938358" y="0"/>
                </a:moveTo>
                <a:cubicBezTo>
                  <a:pt x="1456599" y="0"/>
                  <a:pt x="1876716" y="420117"/>
                  <a:pt x="1876716" y="938357"/>
                </a:cubicBezTo>
                <a:cubicBezTo>
                  <a:pt x="1876716" y="1456597"/>
                  <a:pt x="1456599" y="1876714"/>
                  <a:pt x="938358" y="1876714"/>
                </a:cubicBezTo>
                <a:cubicBezTo>
                  <a:pt x="420117" y="1876714"/>
                  <a:pt x="0" y="1456597"/>
                  <a:pt x="0" y="938357"/>
                </a:cubicBezTo>
                <a:cubicBezTo>
                  <a:pt x="0" y="420117"/>
                  <a:pt x="420117" y="0"/>
                  <a:pt x="9383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910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874712" y="1866901"/>
            <a:ext cx="10442576" cy="2786182"/>
          </a:xfrm>
          <a:custGeom>
            <a:avLst/>
            <a:gdLst>
              <a:gd name="connsiteX0" fmla="*/ 0 w 10442576"/>
              <a:gd name="connsiteY0" fmla="*/ 0 h 2786182"/>
              <a:gd name="connsiteX1" fmla="*/ 10442576 w 10442576"/>
              <a:gd name="connsiteY1" fmla="*/ 0 h 2786182"/>
              <a:gd name="connsiteX2" fmla="*/ 10442576 w 10442576"/>
              <a:gd name="connsiteY2" fmla="*/ 2786182 h 2786182"/>
              <a:gd name="connsiteX3" fmla="*/ 0 w 10442576"/>
              <a:gd name="connsiteY3" fmla="*/ 2786182 h 2786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42576" h="2786182">
                <a:moveTo>
                  <a:pt x="0" y="0"/>
                </a:moveTo>
                <a:lnTo>
                  <a:pt x="10442576" y="0"/>
                </a:lnTo>
                <a:lnTo>
                  <a:pt x="10442576" y="2786182"/>
                </a:lnTo>
                <a:lnTo>
                  <a:pt x="0" y="278618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9055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/>
          <p:cNvSpPr>
            <a:spLocks noGrp="1"/>
          </p:cNvSpPr>
          <p:nvPr>
            <p:ph type="pic" sz="quarter" idx="10"/>
          </p:nvPr>
        </p:nvSpPr>
        <p:spPr>
          <a:xfrm>
            <a:off x="1846634" y="2114550"/>
            <a:ext cx="2174132" cy="2071930"/>
          </a:xfrm>
          <a:custGeom>
            <a:avLst/>
            <a:gdLst>
              <a:gd name="connsiteX0" fmla="*/ 345329 w 2174132"/>
              <a:gd name="connsiteY0" fmla="*/ 0 h 2071930"/>
              <a:gd name="connsiteX1" fmla="*/ 1828803 w 2174132"/>
              <a:gd name="connsiteY1" fmla="*/ 0 h 2071930"/>
              <a:gd name="connsiteX2" fmla="*/ 2174132 w 2174132"/>
              <a:gd name="connsiteY2" fmla="*/ 345329 h 2071930"/>
              <a:gd name="connsiteX3" fmla="*/ 2174132 w 2174132"/>
              <a:gd name="connsiteY3" fmla="*/ 1726601 h 2071930"/>
              <a:gd name="connsiteX4" fmla="*/ 1828803 w 2174132"/>
              <a:gd name="connsiteY4" fmla="*/ 2071930 h 2071930"/>
              <a:gd name="connsiteX5" fmla="*/ 345329 w 2174132"/>
              <a:gd name="connsiteY5" fmla="*/ 2071930 h 2071930"/>
              <a:gd name="connsiteX6" fmla="*/ 0 w 2174132"/>
              <a:gd name="connsiteY6" fmla="*/ 1726601 h 2071930"/>
              <a:gd name="connsiteX7" fmla="*/ 0 w 2174132"/>
              <a:gd name="connsiteY7" fmla="*/ 345329 h 2071930"/>
              <a:gd name="connsiteX8" fmla="*/ 345329 w 2174132"/>
              <a:gd name="connsiteY8" fmla="*/ 0 h 207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4132" h="2071930">
                <a:moveTo>
                  <a:pt x="345329" y="0"/>
                </a:moveTo>
                <a:lnTo>
                  <a:pt x="1828803" y="0"/>
                </a:lnTo>
                <a:cubicBezTo>
                  <a:pt x="2019523" y="0"/>
                  <a:pt x="2174132" y="154609"/>
                  <a:pt x="2174132" y="345329"/>
                </a:cubicBezTo>
                <a:lnTo>
                  <a:pt x="2174132" y="1726601"/>
                </a:lnTo>
                <a:cubicBezTo>
                  <a:pt x="2174132" y="1917321"/>
                  <a:pt x="2019523" y="2071930"/>
                  <a:pt x="1828803" y="2071930"/>
                </a:cubicBezTo>
                <a:lnTo>
                  <a:pt x="345329" y="2071930"/>
                </a:lnTo>
                <a:cubicBezTo>
                  <a:pt x="154609" y="2071930"/>
                  <a:pt x="0" y="1917321"/>
                  <a:pt x="0" y="1726601"/>
                </a:cubicBezTo>
                <a:lnTo>
                  <a:pt x="0" y="345329"/>
                </a:lnTo>
                <a:cubicBezTo>
                  <a:pt x="0" y="154609"/>
                  <a:pt x="154609" y="0"/>
                  <a:pt x="34532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/>
          <p:cNvSpPr>
            <a:spLocks noGrp="1"/>
          </p:cNvSpPr>
          <p:nvPr>
            <p:ph type="pic" sz="quarter" idx="11"/>
          </p:nvPr>
        </p:nvSpPr>
        <p:spPr>
          <a:xfrm>
            <a:off x="5004896" y="2114550"/>
            <a:ext cx="2174132" cy="2071930"/>
          </a:xfrm>
          <a:custGeom>
            <a:avLst/>
            <a:gdLst>
              <a:gd name="connsiteX0" fmla="*/ 345329 w 2174132"/>
              <a:gd name="connsiteY0" fmla="*/ 0 h 2071930"/>
              <a:gd name="connsiteX1" fmla="*/ 1828803 w 2174132"/>
              <a:gd name="connsiteY1" fmla="*/ 0 h 2071930"/>
              <a:gd name="connsiteX2" fmla="*/ 2174132 w 2174132"/>
              <a:gd name="connsiteY2" fmla="*/ 345329 h 2071930"/>
              <a:gd name="connsiteX3" fmla="*/ 2174132 w 2174132"/>
              <a:gd name="connsiteY3" fmla="*/ 1726601 h 2071930"/>
              <a:gd name="connsiteX4" fmla="*/ 1828803 w 2174132"/>
              <a:gd name="connsiteY4" fmla="*/ 2071930 h 2071930"/>
              <a:gd name="connsiteX5" fmla="*/ 345329 w 2174132"/>
              <a:gd name="connsiteY5" fmla="*/ 2071930 h 2071930"/>
              <a:gd name="connsiteX6" fmla="*/ 0 w 2174132"/>
              <a:gd name="connsiteY6" fmla="*/ 1726601 h 2071930"/>
              <a:gd name="connsiteX7" fmla="*/ 0 w 2174132"/>
              <a:gd name="connsiteY7" fmla="*/ 345329 h 2071930"/>
              <a:gd name="connsiteX8" fmla="*/ 345329 w 2174132"/>
              <a:gd name="connsiteY8" fmla="*/ 0 h 207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4132" h="2071930">
                <a:moveTo>
                  <a:pt x="345329" y="0"/>
                </a:moveTo>
                <a:lnTo>
                  <a:pt x="1828803" y="0"/>
                </a:lnTo>
                <a:cubicBezTo>
                  <a:pt x="2019523" y="0"/>
                  <a:pt x="2174132" y="154609"/>
                  <a:pt x="2174132" y="345329"/>
                </a:cubicBezTo>
                <a:lnTo>
                  <a:pt x="2174132" y="1726601"/>
                </a:lnTo>
                <a:cubicBezTo>
                  <a:pt x="2174132" y="1917321"/>
                  <a:pt x="2019523" y="2071930"/>
                  <a:pt x="1828803" y="2071930"/>
                </a:cubicBezTo>
                <a:lnTo>
                  <a:pt x="345329" y="2071930"/>
                </a:lnTo>
                <a:cubicBezTo>
                  <a:pt x="154609" y="2071930"/>
                  <a:pt x="0" y="1917321"/>
                  <a:pt x="0" y="1726601"/>
                </a:cubicBezTo>
                <a:lnTo>
                  <a:pt x="0" y="345329"/>
                </a:lnTo>
                <a:cubicBezTo>
                  <a:pt x="0" y="154609"/>
                  <a:pt x="154609" y="0"/>
                  <a:pt x="34532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图片占位符 11"/>
          <p:cNvSpPr>
            <a:spLocks noGrp="1"/>
          </p:cNvSpPr>
          <p:nvPr>
            <p:ph type="pic" sz="quarter" idx="12"/>
          </p:nvPr>
        </p:nvSpPr>
        <p:spPr>
          <a:xfrm>
            <a:off x="8163158" y="2114550"/>
            <a:ext cx="2174132" cy="2071930"/>
          </a:xfrm>
          <a:custGeom>
            <a:avLst/>
            <a:gdLst>
              <a:gd name="connsiteX0" fmla="*/ 345329 w 2174132"/>
              <a:gd name="connsiteY0" fmla="*/ 0 h 2071930"/>
              <a:gd name="connsiteX1" fmla="*/ 1828803 w 2174132"/>
              <a:gd name="connsiteY1" fmla="*/ 0 h 2071930"/>
              <a:gd name="connsiteX2" fmla="*/ 2174132 w 2174132"/>
              <a:gd name="connsiteY2" fmla="*/ 345329 h 2071930"/>
              <a:gd name="connsiteX3" fmla="*/ 2174132 w 2174132"/>
              <a:gd name="connsiteY3" fmla="*/ 1726601 h 2071930"/>
              <a:gd name="connsiteX4" fmla="*/ 1828803 w 2174132"/>
              <a:gd name="connsiteY4" fmla="*/ 2071930 h 2071930"/>
              <a:gd name="connsiteX5" fmla="*/ 345329 w 2174132"/>
              <a:gd name="connsiteY5" fmla="*/ 2071930 h 2071930"/>
              <a:gd name="connsiteX6" fmla="*/ 0 w 2174132"/>
              <a:gd name="connsiteY6" fmla="*/ 1726601 h 2071930"/>
              <a:gd name="connsiteX7" fmla="*/ 0 w 2174132"/>
              <a:gd name="connsiteY7" fmla="*/ 345329 h 2071930"/>
              <a:gd name="connsiteX8" fmla="*/ 345329 w 2174132"/>
              <a:gd name="connsiteY8" fmla="*/ 0 h 207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4132" h="2071930">
                <a:moveTo>
                  <a:pt x="345329" y="0"/>
                </a:moveTo>
                <a:lnTo>
                  <a:pt x="1828803" y="0"/>
                </a:lnTo>
                <a:cubicBezTo>
                  <a:pt x="2019523" y="0"/>
                  <a:pt x="2174132" y="154609"/>
                  <a:pt x="2174132" y="345329"/>
                </a:cubicBezTo>
                <a:lnTo>
                  <a:pt x="2174132" y="1726601"/>
                </a:lnTo>
                <a:cubicBezTo>
                  <a:pt x="2174132" y="1917321"/>
                  <a:pt x="2019523" y="2071930"/>
                  <a:pt x="1828803" y="2071930"/>
                </a:cubicBezTo>
                <a:lnTo>
                  <a:pt x="345329" y="2071930"/>
                </a:lnTo>
                <a:cubicBezTo>
                  <a:pt x="154609" y="2071930"/>
                  <a:pt x="0" y="1917321"/>
                  <a:pt x="0" y="1726601"/>
                </a:cubicBezTo>
                <a:lnTo>
                  <a:pt x="0" y="345329"/>
                </a:lnTo>
                <a:cubicBezTo>
                  <a:pt x="0" y="154609"/>
                  <a:pt x="154609" y="0"/>
                  <a:pt x="34532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0500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图片占位符 13"/>
          <p:cNvSpPr>
            <a:spLocks noGrp="1"/>
          </p:cNvSpPr>
          <p:nvPr>
            <p:ph type="pic" sz="quarter" idx="10"/>
          </p:nvPr>
        </p:nvSpPr>
        <p:spPr>
          <a:xfrm>
            <a:off x="1" y="1885950"/>
            <a:ext cx="2441233" cy="2423886"/>
          </a:xfrm>
          <a:custGeom>
            <a:avLst/>
            <a:gdLst>
              <a:gd name="connsiteX0" fmla="*/ 0 w 2441233"/>
              <a:gd name="connsiteY0" fmla="*/ 0 h 2423886"/>
              <a:gd name="connsiteX1" fmla="*/ 2441233 w 2441233"/>
              <a:gd name="connsiteY1" fmla="*/ 0 h 2423886"/>
              <a:gd name="connsiteX2" fmla="*/ 2441233 w 2441233"/>
              <a:gd name="connsiteY2" fmla="*/ 2423886 h 2423886"/>
              <a:gd name="connsiteX3" fmla="*/ 0 w 2441233"/>
              <a:gd name="connsiteY3" fmla="*/ 2423886 h 242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1233" h="2423886">
                <a:moveTo>
                  <a:pt x="0" y="0"/>
                </a:moveTo>
                <a:lnTo>
                  <a:pt x="2441233" y="0"/>
                </a:lnTo>
                <a:lnTo>
                  <a:pt x="2441233" y="2423886"/>
                </a:lnTo>
                <a:lnTo>
                  <a:pt x="0" y="242388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5"/>
          <p:cNvSpPr>
            <a:spLocks noGrp="1"/>
          </p:cNvSpPr>
          <p:nvPr>
            <p:ph type="pic" sz="quarter" idx="12"/>
          </p:nvPr>
        </p:nvSpPr>
        <p:spPr>
          <a:xfrm>
            <a:off x="4875385" y="1885950"/>
            <a:ext cx="2441233" cy="2423886"/>
          </a:xfrm>
          <a:custGeom>
            <a:avLst/>
            <a:gdLst>
              <a:gd name="connsiteX0" fmla="*/ 0 w 2441233"/>
              <a:gd name="connsiteY0" fmla="*/ 0 h 2423886"/>
              <a:gd name="connsiteX1" fmla="*/ 2441233 w 2441233"/>
              <a:gd name="connsiteY1" fmla="*/ 0 h 2423886"/>
              <a:gd name="connsiteX2" fmla="*/ 2441233 w 2441233"/>
              <a:gd name="connsiteY2" fmla="*/ 2423886 h 2423886"/>
              <a:gd name="connsiteX3" fmla="*/ 0 w 2441233"/>
              <a:gd name="connsiteY3" fmla="*/ 2423886 h 242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1233" h="2423886">
                <a:moveTo>
                  <a:pt x="0" y="0"/>
                </a:moveTo>
                <a:lnTo>
                  <a:pt x="2441233" y="0"/>
                </a:lnTo>
                <a:lnTo>
                  <a:pt x="2441233" y="2423886"/>
                </a:lnTo>
                <a:lnTo>
                  <a:pt x="0" y="242388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8" name="图片占位符 17"/>
          <p:cNvSpPr>
            <a:spLocks noGrp="1"/>
          </p:cNvSpPr>
          <p:nvPr>
            <p:ph type="pic" sz="quarter" idx="14"/>
          </p:nvPr>
        </p:nvSpPr>
        <p:spPr>
          <a:xfrm>
            <a:off x="9750768" y="1885950"/>
            <a:ext cx="2441233" cy="2423886"/>
          </a:xfrm>
          <a:custGeom>
            <a:avLst/>
            <a:gdLst>
              <a:gd name="connsiteX0" fmla="*/ 0 w 2441233"/>
              <a:gd name="connsiteY0" fmla="*/ 0 h 2423886"/>
              <a:gd name="connsiteX1" fmla="*/ 2441233 w 2441233"/>
              <a:gd name="connsiteY1" fmla="*/ 0 h 2423886"/>
              <a:gd name="connsiteX2" fmla="*/ 2441233 w 2441233"/>
              <a:gd name="connsiteY2" fmla="*/ 2423886 h 2423886"/>
              <a:gd name="connsiteX3" fmla="*/ 0 w 2441233"/>
              <a:gd name="connsiteY3" fmla="*/ 2423886 h 242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1233" h="2423886">
                <a:moveTo>
                  <a:pt x="0" y="0"/>
                </a:moveTo>
                <a:lnTo>
                  <a:pt x="2441233" y="0"/>
                </a:lnTo>
                <a:lnTo>
                  <a:pt x="2441233" y="2423886"/>
                </a:lnTo>
                <a:lnTo>
                  <a:pt x="0" y="242388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20515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4692603" y="0"/>
            <a:ext cx="2806794" cy="6858000"/>
          </a:xfrm>
          <a:custGeom>
            <a:avLst/>
            <a:gdLst>
              <a:gd name="connsiteX0" fmla="*/ 0 w 2806794"/>
              <a:gd name="connsiteY0" fmla="*/ 0 h 6858000"/>
              <a:gd name="connsiteX1" fmla="*/ 2806794 w 2806794"/>
              <a:gd name="connsiteY1" fmla="*/ 0 h 6858000"/>
              <a:gd name="connsiteX2" fmla="*/ 2806794 w 2806794"/>
              <a:gd name="connsiteY2" fmla="*/ 6858000 h 6858000"/>
              <a:gd name="connsiteX3" fmla="*/ 0 w 280679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06794" h="6858000">
                <a:moveTo>
                  <a:pt x="0" y="0"/>
                </a:moveTo>
                <a:lnTo>
                  <a:pt x="2806794" y="0"/>
                </a:lnTo>
                <a:lnTo>
                  <a:pt x="280679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8361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/>
          <p:cNvSpPr>
            <a:spLocks noGrp="1"/>
          </p:cNvSpPr>
          <p:nvPr>
            <p:ph type="pic" sz="quarter" idx="10"/>
          </p:nvPr>
        </p:nvSpPr>
        <p:spPr>
          <a:xfrm>
            <a:off x="894815" y="2069950"/>
            <a:ext cx="10402373" cy="4049002"/>
          </a:xfrm>
          <a:custGeom>
            <a:avLst/>
            <a:gdLst>
              <a:gd name="connsiteX0" fmla="*/ 7791996 w 10402373"/>
              <a:gd name="connsiteY0" fmla="*/ 0 h 4049002"/>
              <a:gd name="connsiteX1" fmla="*/ 10402373 w 10402373"/>
              <a:gd name="connsiteY1" fmla="*/ 0 h 4049002"/>
              <a:gd name="connsiteX2" fmla="*/ 10402373 w 10402373"/>
              <a:gd name="connsiteY2" fmla="*/ 2010936 h 4049002"/>
              <a:gd name="connsiteX3" fmla="*/ 10402373 w 10402373"/>
              <a:gd name="connsiteY3" fmla="*/ 2010937 h 4049002"/>
              <a:gd name="connsiteX4" fmla="*/ 10402373 w 10402373"/>
              <a:gd name="connsiteY4" fmla="*/ 4049002 h 4049002"/>
              <a:gd name="connsiteX5" fmla="*/ 7791997 w 10402373"/>
              <a:gd name="connsiteY5" fmla="*/ 4049002 h 4049002"/>
              <a:gd name="connsiteX6" fmla="*/ 7791996 w 10402373"/>
              <a:gd name="connsiteY6" fmla="*/ 4049002 h 4049002"/>
              <a:gd name="connsiteX7" fmla="*/ 5181621 w 10402373"/>
              <a:gd name="connsiteY7" fmla="*/ 4049002 h 4049002"/>
              <a:gd name="connsiteX8" fmla="*/ 5181621 w 10402373"/>
              <a:gd name="connsiteY8" fmla="*/ 2010936 h 4049002"/>
              <a:gd name="connsiteX9" fmla="*/ 7791996 w 10402373"/>
              <a:gd name="connsiteY9" fmla="*/ 2010936 h 4049002"/>
              <a:gd name="connsiteX10" fmla="*/ 0 w 10402373"/>
              <a:gd name="connsiteY10" fmla="*/ 0 h 4049002"/>
              <a:gd name="connsiteX11" fmla="*/ 2610377 w 10402373"/>
              <a:gd name="connsiteY11" fmla="*/ 0 h 4049002"/>
              <a:gd name="connsiteX12" fmla="*/ 2610377 w 10402373"/>
              <a:gd name="connsiteY12" fmla="*/ 2010936 h 4049002"/>
              <a:gd name="connsiteX13" fmla="*/ 5181620 w 10402373"/>
              <a:gd name="connsiteY13" fmla="*/ 2010936 h 4049002"/>
              <a:gd name="connsiteX14" fmla="*/ 5181620 w 10402373"/>
              <a:gd name="connsiteY14" fmla="*/ 4049002 h 4049002"/>
              <a:gd name="connsiteX15" fmla="*/ 2610377 w 10402373"/>
              <a:gd name="connsiteY15" fmla="*/ 4049002 h 4049002"/>
              <a:gd name="connsiteX16" fmla="*/ 2610376 w 10402373"/>
              <a:gd name="connsiteY16" fmla="*/ 4049002 h 4049002"/>
              <a:gd name="connsiteX17" fmla="*/ 0 w 10402373"/>
              <a:gd name="connsiteY17" fmla="*/ 4049002 h 404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402373" h="4049002">
                <a:moveTo>
                  <a:pt x="7791996" y="0"/>
                </a:moveTo>
                <a:lnTo>
                  <a:pt x="10402373" y="0"/>
                </a:lnTo>
                <a:lnTo>
                  <a:pt x="10402373" y="2010936"/>
                </a:lnTo>
                <a:lnTo>
                  <a:pt x="10402373" y="2010937"/>
                </a:lnTo>
                <a:lnTo>
                  <a:pt x="10402373" y="4049002"/>
                </a:lnTo>
                <a:lnTo>
                  <a:pt x="7791997" y="4049002"/>
                </a:lnTo>
                <a:lnTo>
                  <a:pt x="7791996" y="4049002"/>
                </a:lnTo>
                <a:lnTo>
                  <a:pt x="5181621" y="4049002"/>
                </a:lnTo>
                <a:lnTo>
                  <a:pt x="5181621" y="2010936"/>
                </a:lnTo>
                <a:lnTo>
                  <a:pt x="7791996" y="2010936"/>
                </a:lnTo>
                <a:close/>
                <a:moveTo>
                  <a:pt x="0" y="0"/>
                </a:moveTo>
                <a:lnTo>
                  <a:pt x="2610377" y="0"/>
                </a:lnTo>
                <a:lnTo>
                  <a:pt x="2610377" y="2010936"/>
                </a:lnTo>
                <a:lnTo>
                  <a:pt x="5181620" y="2010936"/>
                </a:lnTo>
                <a:lnTo>
                  <a:pt x="5181620" y="4049002"/>
                </a:lnTo>
                <a:lnTo>
                  <a:pt x="2610377" y="4049002"/>
                </a:lnTo>
                <a:lnTo>
                  <a:pt x="2610376" y="4049002"/>
                </a:lnTo>
                <a:lnTo>
                  <a:pt x="0" y="404900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0612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2536392" y="0"/>
            <a:ext cx="7115486" cy="3431548"/>
          </a:xfrm>
          <a:custGeom>
            <a:avLst/>
            <a:gdLst>
              <a:gd name="connsiteX0" fmla="*/ 7115486 w 7115486"/>
              <a:gd name="connsiteY0" fmla="*/ 0 h 3431548"/>
              <a:gd name="connsiteX1" fmla="*/ 7100159 w 7115486"/>
              <a:gd name="connsiteY1" fmla="*/ 116024 h 3431548"/>
              <a:gd name="connsiteX2" fmla="*/ 6689807 w 7115486"/>
              <a:gd name="connsiteY2" fmla="*/ 910118 h 3431548"/>
              <a:gd name="connsiteX3" fmla="*/ 4678021 w 7115486"/>
              <a:gd name="connsiteY3" fmla="*/ 2970694 h 3431548"/>
              <a:gd name="connsiteX4" fmla="*/ 2515888 w 7115486"/>
              <a:gd name="connsiteY4" fmla="*/ 2996597 h 3431548"/>
              <a:gd name="connsiteX5" fmla="*/ 455313 w 7115486"/>
              <a:gd name="connsiteY5" fmla="*/ 984810 h 3431548"/>
              <a:gd name="connsiteX6" fmla="*/ 3321 w 7115486"/>
              <a:gd name="connsiteY6" fmla="*/ 55570 h 3431548"/>
              <a:gd name="connsiteX7" fmla="*/ 0 w 7115486"/>
              <a:gd name="connsiteY7" fmla="*/ 0 h 343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5486" h="3431548">
                <a:moveTo>
                  <a:pt x="7115486" y="0"/>
                </a:moveTo>
                <a:lnTo>
                  <a:pt x="7100159" y="116024"/>
                </a:lnTo>
                <a:cubicBezTo>
                  <a:pt x="7047649" y="405799"/>
                  <a:pt x="6911021" y="683539"/>
                  <a:pt x="6689807" y="910118"/>
                </a:cubicBezTo>
                <a:lnTo>
                  <a:pt x="4678021" y="2970694"/>
                </a:lnTo>
                <a:cubicBezTo>
                  <a:pt x="4088117" y="3574903"/>
                  <a:pt x="3120098" y="3586501"/>
                  <a:pt x="2515888" y="2996597"/>
                </a:cubicBezTo>
                <a:lnTo>
                  <a:pt x="455313" y="984810"/>
                </a:lnTo>
                <a:cubicBezTo>
                  <a:pt x="190971" y="726728"/>
                  <a:pt x="40059" y="396271"/>
                  <a:pt x="3321" y="55570"/>
                </a:cubicBez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0370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0558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/>
          <p:cNvSpPr>
            <a:spLocks noGrp="1"/>
          </p:cNvSpPr>
          <p:nvPr>
            <p:ph type="pic" sz="quarter" idx="10"/>
          </p:nvPr>
        </p:nvSpPr>
        <p:spPr>
          <a:xfrm>
            <a:off x="1065242" y="2552704"/>
            <a:ext cx="2145098" cy="2146294"/>
          </a:xfrm>
          <a:custGeom>
            <a:avLst/>
            <a:gdLst>
              <a:gd name="connsiteX0" fmla="*/ 357523 w 2145098"/>
              <a:gd name="connsiteY0" fmla="*/ 0 h 2146294"/>
              <a:gd name="connsiteX1" fmla="*/ 1787575 w 2145098"/>
              <a:gd name="connsiteY1" fmla="*/ 0 h 2146294"/>
              <a:gd name="connsiteX2" fmla="*/ 2145098 w 2145098"/>
              <a:gd name="connsiteY2" fmla="*/ 357523 h 2146294"/>
              <a:gd name="connsiteX3" fmla="*/ 2145098 w 2145098"/>
              <a:gd name="connsiteY3" fmla="*/ 1788771 h 2146294"/>
              <a:gd name="connsiteX4" fmla="*/ 1787575 w 2145098"/>
              <a:gd name="connsiteY4" fmla="*/ 2146294 h 2146294"/>
              <a:gd name="connsiteX5" fmla="*/ 357523 w 2145098"/>
              <a:gd name="connsiteY5" fmla="*/ 2146294 h 2146294"/>
              <a:gd name="connsiteX6" fmla="*/ 0 w 2145098"/>
              <a:gd name="connsiteY6" fmla="*/ 1788771 h 2146294"/>
              <a:gd name="connsiteX7" fmla="*/ 0 w 2145098"/>
              <a:gd name="connsiteY7" fmla="*/ 357523 h 2146294"/>
              <a:gd name="connsiteX8" fmla="*/ 357523 w 2145098"/>
              <a:gd name="connsiteY8" fmla="*/ 0 h 214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5098" h="2146294">
                <a:moveTo>
                  <a:pt x="357523" y="0"/>
                </a:moveTo>
                <a:lnTo>
                  <a:pt x="1787575" y="0"/>
                </a:lnTo>
                <a:cubicBezTo>
                  <a:pt x="1985030" y="0"/>
                  <a:pt x="2145098" y="160068"/>
                  <a:pt x="2145098" y="357523"/>
                </a:cubicBezTo>
                <a:lnTo>
                  <a:pt x="2145098" y="1788771"/>
                </a:lnTo>
                <a:cubicBezTo>
                  <a:pt x="2145098" y="1986226"/>
                  <a:pt x="1985030" y="2146294"/>
                  <a:pt x="1787575" y="2146294"/>
                </a:cubicBezTo>
                <a:lnTo>
                  <a:pt x="357523" y="2146294"/>
                </a:lnTo>
                <a:cubicBezTo>
                  <a:pt x="160068" y="2146294"/>
                  <a:pt x="0" y="1986226"/>
                  <a:pt x="0" y="1788771"/>
                </a:cubicBezTo>
                <a:lnTo>
                  <a:pt x="0" y="357523"/>
                </a:lnTo>
                <a:cubicBezTo>
                  <a:pt x="0" y="160068"/>
                  <a:pt x="160068" y="0"/>
                  <a:pt x="35752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图片占位符 12"/>
          <p:cNvSpPr>
            <a:spLocks noGrp="1"/>
          </p:cNvSpPr>
          <p:nvPr>
            <p:ph type="pic" sz="quarter" idx="11"/>
          </p:nvPr>
        </p:nvSpPr>
        <p:spPr>
          <a:xfrm>
            <a:off x="3704047" y="2552704"/>
            <a:ext cx="2145098" cy="2146294"/>
          </a:xfrm>
          <a:custGeom>
            <a:avLst/>
            <a:gdLst>
              <a:gd name="connsiteX0" fmla="*/ 357523 w 2145098"/>
              <a:gd name="connsiteY0" fmla="*/ 0 h 2146294"/>
              <a:gd name="connsiteX1" fmla="*/ 1787575 w 2145098"/>
              <a:gd name="connsiteY1" fmla="*/ 0 h 2146294"/>
              <a:gd name="connsiteX2" fmla="*/ 2145098 w 2145098"/>
              <a:gd name="connsiteY2" fmla="*/ 357523 h 2146294"/>
              <a:gd name="connsiteX3" fmla="*/ 2145098 w 2145098"/>
              <a:gd name="connsiteY3" fmla="*/ 1788771 h 2146294"/>
              <a:gd name="connsiteX4" fmla="*/ 1787575 w 2145098"/>
              <a:gd name="connsiteY4" fmla="*/ 2146294 h 2146294"/>
              <a:gd name="connsiteX5" fmla="*/ 357523 w 2145098"/>
              <a:gd name="connsiteY5" fmla="*/ 2146294 h 2146294"/>
              <a:gd name="connsiteX6" fmla="*/ 0 w 2145098"/>
              <a:gd name="connsiteY6" fmla="*/ 1788771 h 2146294"/>
              <a:gd name="connsiteX7" fmla="*/ 0 w 2145098"/>
              <a:gd name="connsiteY7" fmla="*/ 357523 h 2146294"/>
              <a:gd name="connsiteX8" fmla="*/ 357523 w 2145098"/>
              <a:gd name="connsiteY8" fmla="*/ 0 h 214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5098" h="2146294">
                <a:moveTo>
                  <a:pt x="357523" y="0"/>
                </a:moveTo>
                <a:lnTo>
                  <a:pt x="1787575" y="0"/>
                </a:lnTo>
                <a:cubicBezTo>
                  <a:pt x="1985030" y="0"/>
                  <a:pt x="2145098" y="160068"/>
                  <a:pt x="2145098" y="357523"/>
                </a:cubicBezTo>
                <a:lnTo>
                  <a:pt x="2145098" y="1788771"/>
                </a:lnTo>
                <a:cubicBezTo>
                  <a:pt x="2145098" y="1986226"/>
                  <a:pt x="1985030" y="2146294"/>
                  <a:pt x="1787575" y="2146294"/>
                </a:cubicBezTo>
                <a:lnTo>
                  <a:pt x="357523" y="2146294"/>
                </a:lnTo>
                <a:cubicBezTo>
                  <a:pt x="160068" y="2146294"/>
                  <a:pt x="0" y="1986226"/>
                  <a:pt x="0" y="1788771"/>
                </a:cubicBezTo>
                <a:lnTo>
                  <a:pt x="0" y="357523"/>
                </a:lnTo>
                <a:cubicBezTo>
                  <a:pt x="0" y="160068"/>
                  <a:pt x="160068" y="0"/>
                  <a:pt x="35752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/>
          <p:cNvSpPr>
            <a:spLocks noGrp="1"/>
          </p:cNvSpPr>
          <p:nvPr>
            <p:ph type="pic" sz="quarter" idx="12"/>
          </p:nvPr>
        </p:nvSpPr>
        <p:spPr>
          <a:xfrm>
            <a:off x="6342852" y="2552704"/>
            <a:ext cx="2145098" cy="2146294"/>
          </a:xfrm>
          <a:custGeom>
            <a:avLst/>
            <a:gdLst>
              <a:gd name="connsiteX0" fmla="*/ 357523 w 2145098"/>
              <a:gd name="connsiteY0" fmla="*/ 0 h 2146294"/>
              <a:gd name="connsiteX1" fmla="*/ 1787575 w 2145098"/>
              <a:gd name="connsiteY1" fmla="*/ 0 h 2146294"/>
              <a:gd name="connsiteX2" fmla="*/ 2145098 w 2145098"/>
              <a:gd name="connsiteY2" fmla="*/ 357523 h 2146294"/>
              <a:gd name="connsiteX3" fmla="*/ 2145098 w 2145098"/>
              <a:gd name="connsiteY3" fmla="*/ 1788771 h 2146294"/>
              <a:gd name="connsiteX4" fmla="*/ 1787575 w 2145098"/>
              <a:gd name="connsiteY4" fmla="*/ 2146294 h 2146294"/>
              <a:gd name="connsiteX5" fmla="*/ 357523 w 2145098"/>
              <a:gd name="connsiteY5" fmla="*/ 2146294 h 2146294"/>
              <a:gd name="connsiteX6" fmla="*/ 0 w 2145098"/>
              <a:gd name="connsiteY6" fmla="*/ 1788771 h 2146294"/>
              <a:gd name="connsiteX7" fmla="*/ 0 w 2145098"/>
              <a:gd name="connsiteY7" fmla="*/ 357523 h 2146294"/>
              <a:gd name="connsiteX8" fmla="*/ 357523 w 2145098"/>
              <a:gd name="connsiteY8" fmla="*/ 0 h 214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5098" h="2146294">
                <a:moveTo>
                  <a:pt x="357523" y="0"/>
                </a:moveTo>
                <a:lnTo>
                  <a:pt x="1787575" y="0"/>
                </a:lnTo>
                <a:cubicBezTo>
                  <a:pt x="1985030" y="0"/>
                  <a:pt x="2145098" y="160068"/>
                  <a:pt x="2145098" y="357523"/>
                </a:cubicBezTo>
                <a:lnTo>
                  <a:pt x="2145098" y="1788771"/>
                </a:lnTo>
                <a:cubicBezTo>
                  <a:pt x="2145098" y="1986226"/>
                  <a:pt x="1985030" y="2146294"/>
                  <a:pt x="1787575" y="2146294"/>
                </a:cubicBezTo>
                <a:lnTo>
                  <a:pt x="357523" y="2146294"/>
                </a:lnTo>
                <a:cubicBezTo>
                  <a:pt x="160068" y="2146294"/>
                  <a:pt x="0" y="1986226"/>
                  <a:pt x="0" y="1788771"/>
                </a:cubicBezTo>
                <a:lnTo>
                  <a:pt x="0" y="357523"/>
                </a:lnTo>
                <a:cubicBezTo>
                  <a:pt x="0" y="160068"/>
                  <a:pt x="160068" y="0"/>
                  <a:pt x="35752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3"/>
          </p:nvPr>
        </p:nvSpPr>
        <p:spPr>
          <a:xfrm>
            <a:off x="8981657" y="2552703"/>
            <a:ext cx="2145100" cy="2146296"/>
          </a:xfrm>
          <a:custGeom>
            <a:avLst/>
            <a:gdLst>
              <a:gd name="connsiteX0" fmla="*/ 357524 w 2145100"/>
              <a:gd name="connsiteY0" fmla="*/ 0 h 2146296"/>
              <a:gd name="connsiteX1" fmla="*/ 1787576 w 2145100"/>
              <a:gd name="connsiteY1" fmla="*/ 0 h 2146296"/>
              <a:gd name="connsiteX2" fmla="*/ 2145100 w 2145100"/>
              <a:gd name="connsiteY2" fmla="*/ 357524 h 2146296"/>
              <a:gd name="connsiteX3" fmla="*/ 2145100 w 2145100"/>
              <a:gd name="connsiteY3" fmla="*/ 1788772 h 2146296"/>
              <a:gd name="connsiteX4" fmla="*/ 1787576 w 2145100"/>
              <a:gd name="connsiteY4" fmla="*/ 2146296 h 2146296"/>
              <a:gd name="connsiteX5" fmla="*/ 357524 w 2145100"/>
              <a:gd name="connsiteY5" fmla="*/ 2146296 h 2146296"/>
              <a:gd name="connsiteX6" fmla="*/ 0 w 2145100"/>
              <a:gd name="connsiteY6" fmla="*/ 1788772 h 2146296"/>
              <a:gd name="connsiteX7" fmla="*/ 0 w 2145100"/>
              <a:gd name="connsiteY7" fmla="*/ 357524 h 2146296"/>
              <a:gd name="connsiteX8" fmla="*/ 357524 w 2145100"/>
              <a:gd name="connsiteY8" fmla="*/ 0 h 2146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5100" h="2146296">
                <a:moveTo>
                  <a:pt x="357524" y="0"/>
                </a:moveTo>
                <a:lnTo>
                  <a:pt x="1787576" y="0"/>
                </a:lnTo>
                <a:cubicBezTo>
                  <a:pt x="1985031" y="0"/>
                  <a:pt x="2145100" y="160069"/>
                  <a:pt x="2145100" y="357524"/>
                </a:cubicBezTo>
                <a:lnTo>
                  <a:pt x="2145100" y="1788772"/>
                </a:lnTo>
                <a:cubicBezTo>
                  <a:pt x="2145100" y="1986227"/>
                  <a:pt x="1985031" y="2146296"/>
                  <a:pt x="1787576" y="2146296"/>
                </a:cubicBezTo>
                <a:lnTo>
                  <a:pt x="357524" y="2146296"/>
                </a:lnTo>
                <a:cubicBezTo>
                  <a:pt x="160069" y="2146296"/>
                  <a:pt x="0" y="1986227"/>
                  <a:pt x="0" y="1788772"/>
                </a:cubicBezTo>
                <a:lnTo>
                  <a:pt x="0" y="357524"/>
                </a:lnTo>
                <a:cubicBezTo>
                  <a:pt x="0" y="160069"/>
                  <a:pt x="160069" y="0"/>
                  <a:pt x="35752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522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8435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0" y="-1"/>
            <a:ext cx="12192000" cy="4602941"/>
          </a:xfrm>
          <a:custGeom>
            <a:avLst/>
            <a:gdLst>
              <a:gd name="connsiteX0" fmla="*/ 0 w 12192000"/>
              <a:gd name="connsiteY0" fmla="*/ 0 h 4602941"/>
              <a:gd name="connsiteX1" fmla="*/ 12192000 w 12192000"/>
              <a:gd name="connsiteY1" fmla="*/ 0 h 4602941"/>
              <a:gd name="connsiteX2" fmla="*/ 12192000 w 12192000"/>
              <a:gd name="connsiteY2" fmla="*/ 4602941 h 4602941"/>
              <a:gd name="connsiteX3" fmla="*/ 0 w 12192000"/>
              <a:gd name="connsiteY3" fmla="*/ 4602941 h 4602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602941">
                <a:moveTo>
                  <a:pt x="0" y="0"/>
                </a:moveTo>
                <a:lnTo>
                  <a:pt x="12192000" y="0"/>
                </a:lnTo>
                <a:lnTo>
                  <a:pt x="12192000" y="4602941"/>
                </a:lnTo>
                <a:lnTo>
                  <a:pt x="0" y="460294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4611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63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7" name="TextBox 6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1121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817806" y="0"/>
            <a:ext cx="7374194" cy="6858000"/>
          </a:xfrm>
          <a:custGeom>
            <a:avLst/>
            <a:gdLst>
              <a:gd name="connsiteX0" fmla="*/ 0 w 7374194"/>
              <a:gd name="connsiteY0" fmla="*/ 0 h 6858000"/>
              <a:gd name="connsiteX1" fmla="*/ 7374194 w 7374194"/>
              <a:gd name="connsiteY1" fmla="*/ 0 h 6858000"/>
              <a:gd name="connsiteX2" fmla="*/ 7374194 w 7374194"/>
              <a:gd name="connsiteY2" fmla="*/ 6858000 h 6858000"/>
              <a:gd name="connsiteX3" fmla="*/ 0 w 737419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74194" h="6858000">
                <a:moveTo>
                  <a:pt x="0" y="0"/>
                </a:moveTo>
                <a:lnTo>
                  <a:pt x="7374194" y="0"/>
                </a:lnTo>
                <a:lnTo>
                  <a:pt x="7374194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89720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1790700"/>
            <a:ext cx="5238750" cy="4286250"/>
          </a:xfrm>
          <a:custGeom>
            <a:avLst/>
            <a:gdLst>
              <a:gd name="connsiteX0" fmla="*/ 0 w 7374194"/>
              <a:gd name="connsiteY0" fmla="*/ 0 h 6858000"/>
              <a:gd name="connsiteX1" fmla="*/ 7374194 w 7374194"/>
              <a:gd name="connsiteY1" fmla="*/ 0 h 6858000"/>
              <a:gd name="connsiteX2" fmla="*/ 7374194 w 7374194"/>
              <a:gd name="connsiteY2" fmla="*/ 6858000 h 6858000"/>
              <a:gd name="connsiteX3" fmla="*/ 0 w 737419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74194" h="6858000">
                <a:moveTo>
                  <a:pt x="0" y="0"/>
                </a:moveTo>
                <a:lnTo>
                  <a:pt x="7374194" y="0"/>
                </a:lnTo>
                <a:lnTo>
                  <a:pt x="7374194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8" name="TextBox 7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23050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8" name="TextBox 7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572250" y="0"/>
            <a:ext cx="5619750" cy="5619750"/>
          </a:xfrm>
          <a:custGeom>
            <a:avLst/>
            <a:gdLst>
              <a:gd name="connsiteX0" fmla="*/ 0 w 5619750"/>
              <a:gd name="connsiteY0" fmla="*/ 0 h 5619750"/>
              <a:gd name="connsiteX1" fmla="*/ 5619750 w 5619750"/>
              <a:gd name="connsiteY1" fmla="*/ 0 h 5619750"/>
              <a:gd name="connsiteX2" fmla="*/ 5619750 w 5619750"/>
              <a:gd name="connsiteY2" fmla="*/ 5619750 h 561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19750" h="5619750">
                <a:moveTo>
                  <a:pt x="0" y="0"/>
                </a:moveTo>
                <a:lnTo>
                  <a:pt x="5619750" y="0"/>
                </a:lnTo>
                <a:lnTo>
                  <a:pt x="5619750" y="56197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8163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" y="609598"/>
            <a:ext cx="10877901" cy="6248403"/>
          </a:xfrm>
          <a:custGeom>
            <a:avLst/>
            <a:gdLst>
              <a:gd name="connsiteX0" fmla="*/ 8849574 w 10877901"/>
              <a:gd name="connsiteY0" fmla="*/ 5535251 h 6248403"/>
              <a:gd name="connsiteX1" fmla="*/ 8849574 w 10877901"/>
              <a:gd name="connsiteY1" fmla="*/ 5727620 h 6248403"/>
              <a:gd name="connsiteX2" fmla="*/ 8695777 w 10877901"/>
              <a:gd name="connsiteY2" fmla="*/ 5727621 h 6248403"/>
              <a:gd name="connsiteX3" fmla="*/ 8695777 w 10877901"/>
              <a:gd name="connsiteY3" fmla="*/ 5689049 h 6248403"/>
              <a:gd name="connsiteX4" fmla="*/ 9231933 w 10877901"/>
              <a:gd name="connsiteY4" fmla="*/ 5152893 h 6248403"/>
              <a:gd name="connsiteX5" fmla="*/ 9237650 w 10877901"/>
              <a:gd name="connsiteY5" fmla="*/ 5163439 h 6248403"/>
              <a:gd name="connsiteX6" fmla="*/ 9254781 w 10877901"/>
              <a:gd name="connsiteY6" fmla="*/ 5267204 h 6248403"/>
              <a:gd name="connsiteX7" fmla="*/ 9123656 w 10877901"/>
              <a:gd name="connsiteY7" fmla="*/ 5481144 h 6248403"/>
              <a:gd name="connsiteX8" fmla="*/ 9298159 w 10877901"/>
              <a:gd name="connsiteY8" fmla="*/ 5727619 h 6248403"/>
              <a:gd name="connsiteX9" fmla="*/ 9108868 w 10877901"/>
              <a:gd name="connsiteY9" fmla="*/ 5727620 h 6248403"/>
              <a:gd name="connsiteX10" fmla="*/ 8956053 w 10877901"/>
              <a:gd name="connsiteY10" fmla="*/ 5507763 h 6248403"/>
              <a:gd name="connsiteX11" fmla="*/ 8877062 w 10877901"/>
              <a:gd name="connsiteY11" fmla="*/ 5507763 h 6248403"/>
              <a:gd name="connsiteX12" fmla="*/ 9015316 w 10877901"/>
              <a:gd name="connsiteY12" fmla="*/ 5369510 h 6248403"/>
              <a:gd name="connsiteX13" fmla="*/ 9028272 w 10877901"/>
              <a:gd name="connsiteY13" fmla="*/ 5368258 h 6248403"/>
              <a:gd name="connsiteX14" fmla="*/ 9069432 w 10877901"/>
              <a:gd name="connsiteY14" fmla="*/ 5349036 h 6248403"/>
              <a:gd name="connsiteX15" fmla="*/ 9090877 w 10877901"/>
              <a:gd name="connsiteY15" fmla="*/ 5315883 h 6248403"/>
              <a:gd name="connsiteX16" fmla="*/ 9094698 w 10877901"/>
              <a:gd name="connsiteY16" fmla="*/ 5290128 h 6248403"/>
              <a:gd name="connsiteX17" fmla="*/ 8772370 w 10877901"/>
              <a:gd name="connsiteY17" fmla="*/ 5038476 h 6248403"/>
              <a:gd name="connsiteX18" fmla="*/ 8957040 w 10877901"/>
              <a:gd name="connsiteY18" fmla="*/ 5038476 h 6248403"/>
              <a:gd name="connsiteX19" fmla="*/ 9094696 w 10877901"/>
              <a:gd name="connsiteY19" fmla="*/ 5052032 h 6248403"/>
              <a:gd name="connsiteX20" fmla="*/ 9131646 w 10877901"/>
              <a:gd name="connsiteY20" fmla="*/ 5068444 h 6248403"/>
              <a:gd name="connsiteX21" fmla="*/ 9024591 w 10877901"/>
              <a:gd name="connsiteY21" fmla="*/ 5175499 h 6248403"/>
              <a:gd name="connsiteX22" fmla="*/ 8964928 w 10877901"/>
              <a:gd name="connsiteY22" fmla="*/ 5170586 h 6248403"/>
              <a:gd name="connsiteX23" fmla="*/ 8849575 w 10877901"/>
              <a:gd name="connsiteY23" fmla="*/ 5170586 h 6248403"/>
              <a:gd name="connsiteX24" fmla="*/ 8849575 w 10877901"/>
              <a:gd name="connsiteY24" fmla="*/ 5350515 h 6248403"/>
              <a:gd name="connsiteX25" fmla="*/ 8695777 w 10877901"/>
              <a:gd name="connsiteY25" fmla="*/ 5504313 h 6248403"/>
              <a:gd name="connsiteX26" fmla="*/ 8695777 w 10877901"/>
              <a:gd name="connsiteY26" fmla="*/ 5115069 h 6248403"/>
              <a:gd name="connsiteX27" fmla="*/ 9722756 w 10877901"/>
              <a:gd name="connsiteY27" fmla="*/ 5038476 h 6248403"/>
              <a:gd name="connsiteX28" fmla="*/ 10219647 w 10877901"/>
              <a:gd name="connsiteY28" fmla="*/ 5038476 h 6248403"/>
              <a:gd name="connsiteX29" fmla="*/ 10219648 w 10877901"/>
              <a:gd name="connsiteY29" fmla="*/ 5175515 h 6248403"/>
              <a:gd name="connsiteX30" fmla="*/ 9876554 w 10877901"/>
              <a:gd name="connsiteY30" fmla="*/ 5175515 h 6248403"/>
              <a:gd name="connsiteX31" fmla="*/ 9876554 w 10877901"/>
              <a:gd name="connsiteY31" fmla="*/ 5317488 h 6248403"/>
              <a:gd name="connsiteX32" fmla="*/ 10185141 w 10877901"/>
              <a:gd name="connsiteY32" fmla="*/ 5317488 h 6248403"/>
              <a:gd name="connsiteX33" fmla="*/ 10185140 w 10877901"/>
              <a:gd name="connsiteY33" fmla="*/ 5448607 h 6248403"/>
              <a:gd name="connsiteX34" fmla="*/ 9876553 w 10877901"/>
              <a:gd name="connsiteY34" fmla="*/ 5448607 h 6248403"/>
              <a:gd name="connsiteX35" fmla="*/ 9876554 w 10877901"/>
              <a:gd name="connsiteY35" fmla="*/ 5591564 h 6248403"/>
              <a:gd name="connsiteX36" fmla="*/ 10230495 w 10877901"/>
              <a:gd name="connsiteY36" fmla="*/ 5591564 h 6248403"/>
              <a:gd name="connsiteX37" fmla="*/ 10230495 w 10877901"/>
              <a:gd name="connsiteY37" fmla="*/ 5727620 h 6248403"/>
              <a:gd name="connsiteX38" fmla="*/ 9722757 w 10877901"/>
              <a:gd name="connsiteY38" fmla="*/ 5727620 h 6248403"/>
              <a:gd name="connsiteX39" fmla="*/ 9394122 w 10877901"/>
              <a:gd name="connsiteY39" fmla="*/ 5038476 h 6248403"/>
              <a:gd name="connsiteX40" fmla="*/ 9547921 w 10877901"/>
              <a:gd name="connsiteY40" fmla="*/ 5038476 h 6248403"/>
              <a:gd name="connsiteX41" fmla="*/ 9547920 w 10877901"/>
              <a:gd name="connsiteY41" fmla="*/ 5727620 h 6248403"/>
              <a:gd name="connsiteX42" fmla="*/ 9394122 w 10877901"/>
              <a:gd name="connsiteY42" fmla="*/ 5727619 h 6248403"/>
              <a:gd name="connsiteX43" fmla="*/ 10606779 w 10877901"/>
              <a:gd name="connsiteY43" fmla="*/ 5022700 h 6248403"/>
              <a:gd name="connsiteX44" fmla="*/ 10744806 w 10877901"/>
              <a:gd name="connsiteY44" fmla="*/ 5046365 h 6248403"/>
              <a:gd name="connsiteX45" fmla="*/ 10865085 w 10877901"/>
              <a:gd name="connsiteY45" fmla="*/ 5113401 h 6248403"/>
              <a:gd name="connsiteX46" fmla="*/ 10787200 w 10877901"/>
              <a:gd name="connsiteY46" fmla="*/ 5225797 h 6248403"/>
              <a:gd name="connsiteX47" fmla="*/ 10601850 w 10877901"/>
              <a:gd name="connsiteY47" fmla="*/ 5157768 h 6248403"/>
              <a:gd name="connsiteX48" fmla="*/ 10541216 w 10877901"/>
              <a:gd name="connsiteY48" fmla="*/ 5176007 h 6248403"/>
              <a:gd name="connsiteX49" fmla="*/ 10519032 w 10877901"/>
              <a:gd name="connsiteY49" fmla="*/ 5224317 h 6248403"/>
              <a:gd name="connsiteX50" fmla="*/ 10546146 w 10877901"/>
              <a:gd name="connsiteY50" fmla="*/ 5272133 h 6248403"/>
              <a:gd name="connsiteX51" fmla="*/ 10671354 w 10877901"/>
              <a:gd name="connsiteY51" fmla="*/ 5314033 h 6248403"/>
              <a:gd name="connsiteX52" fmla="*/ 10823677 w 10877901"/>
              <a:gd name="connsiteY52" fmla="*/ 5386500 h 6248403"/>
              <a:gd name="connsiteX53" fmla="*/ 10877901 w 10877901"/>
              <a:gd name="connsiteY53" fmla="*/ 5527481 h 6248403"/>
              <a:gd name="connsiteX54" fmla="*/ 10808394 w 10877901"/>
              <a:gd name="connsiteY54" fmla="*/ 5677832 h 6248403"/>
              <a:gd name="connsiteX55" fmla="*/ 10625510 w 10877901"/>
              <a:gd name="connsiteY55" fmla="*/ 5735507 h 6248403"/>
              <a:gd name="connsiteX56" fmla="*/ 10330727 w 10877901"/>
              <a:gd name="connsiteY56" fmla="*/ 5614239 h 6248403"/>
              <a:gd name="connsiteX57" fmla="*/ 10422417 w 10877901"/>
              <a:gd name="connsiteY57" fmla="*/ 5501849 h 6248403"/>
              <a:gd name="connsiteX58" fmla="*/ 10628468 w 10877901"/>
              <a:gd name="connsiteY58" fmla="*/ 5599452 h 6248403"/>
              <a:gd name="connsiteX59" fmla="*/ 10695014 w 10877901"/>
              <a:gd name="connsiteY59" fmla="*/ 5581213 h 6248403"/>
              <a:gd name="connsiteX60" fmla="*/ 10719170 w 10877901"/>
              <a:gd name="connsiteY60" fmla="*/ 5531917 h 6248403"/>
              <a:gd name="connsiteX61" fmla="*/ 10693539 w 10877901"/>
              <a:gd name="connsiteY61" fmla="*/ 5482623 h 6248403"/>
              <a:gd name="connsiteX62" fmla="*/ 10591990 w 10877901"/>
              <a:gd name="connsiteY62" fmla="*/ 5445654 h 6248403"/>
              <a:gd name="connsiteX63" fmla="*/ 10416008 w 10877901"/>
              <a:gd name="connsiteY63" fmla="*/ 5371215 h 6248403"/>
              <a:gd name="connsiteX64" fmla="*/ 10360304 w 10877901"/>
              <a:gd name="connsiteY64" fmla="*/ 5227277 h 6248403"/>
              <a:gd name="connsiteX65" fmla="*/ 10430797 w 10877901"/>
              <a:gd name="connsiteY65" fmla="*/ 5075941 h 6248403"/>
              <a:gd name="connsiteX66" fmla="*/ 10606779 w 10877901"/>
              <a:gd name="connsiteY66" fmla="*/ 5022700 h 6248403"/>
              <a:gd name="connsiteX67" fmla="*/ 8994135 w 10877901"/>
              <a:gd name="connsiteY67" fmla="*/ 4816711 h 6248403"/>
              <a:gd name="connsiteX68" fmla="*/ 9139974 w 10877901"/>
              <a:gd name="connsiteY68" fmla="*/ 5022700 h 6248403"/>
              <a:gd name="connsiteX69" fmla="*/ 8950681 w 10877901"/>
              <a:gd name="connsiteY69" fmla="*/ 5022700 h 6248403"/>
              <a:gd name="connsiteX70" fmla="*/ 8884034 w 10877901"/>
              <a:gd name="connsiteY70" fmla="*/ 4926812 h 6248403"/>
              <a:gd name="connsiteX71" fmla="*/ 8691390 w 10877901"/>
              <a:gd name="connsiteY71" fmla="*/ 4465667 h 6248403"/>
              <a:gd name="connsiteX72" fmla="*/ 8691389 w 10877901"/>
              <a:gd name="connsiteY72" fmla="*/ 4669747 h 6248403"/>
              <a:gd name="connsiteX73" fmla="*/ 8803785 w 10877901"/>
              <a:gd name="connsiteY73" fmla="*/ 4669747 h 6248403"/>
              <a:gd name="connsiteX74" fmla="*/ 8911245 w 10877901"/>
              <a:gd name="connsiteY74" fmla="*/ 4644116 h 6248403"/>
              <a:gd name="connsiteX75" fmla="*/ 8939839 w 10877901"/>
              <a:gd name="connsiteY75" fmla="*/ 4562777 h 6248403"/>
              <a:gd name="connsiteX76" fmla="*/ 8910263 w 10877901"/>
              <a:gd name="connsiteY76" fmla="*/ 4486372 h 6248403"/>
              <a:gd name="connsiteX77" fmla="*/ 8806744 w 10877901"/>
              <a:gd name="connsiteY77" fmla="*/ 4465668 h 6248403"/>
              <a:gd name="connsiteX78" fmla="*/ 8537591 w 10877901"/>
              <a:gd name="connsiteY78" fmla="*/ 4333558 h 6248403"/>
              <a:gd name="connsiteX79" fmla="*/ 8798856 w 10877901"/>
              <a:gd name="connsiteY79" fmla="*/ 4333558 h 6248403"/>
              <a:gd name="connsiteX80" fmla="*/ 9028074 w 10877901"/>
              <a:gd name="connsiteY80" fmla="*/ 4387783 h 6248403"/>
              <a:gd name="connsiteX81" fmla="*/ 9092314 w 10877901"/>
              <a:gd name="connsiteY81" fmla="*/ 4506275 h 6248403"/>
              <a:gd name="connsiteX82" fmla="*/ 9094269 w 10877901"/>
              <a:gd name="connsiteY82" fmla="*/ 4531841 h 6248403"/>
              <a:gd name="connsiteX83" fmla="*/ 8808282 w 10877901"/>
              <a:gd name="connsiteY83" fmla="*/ 4817828 h 6248403"/>
              <a:gd name="connsiteX84" fmla="*/ 8797867 w 10877901"/>
              <a:gd name="connsiteY84" fmla="*/ 4802844 h 6248403"/>
              <a:gd name="connsiteX85" fmla="*/ 8691390 w 10877901"/>
              <a:gd name="connsiteY85" fmla="*/ 4802844 h 6248403"/>
              <a:gd name="connsiteX86" fmla="*/ 8691390 w 10877901"/>
              <a:gd name="connsiteY86" fmla="*/ 4934720 h 6248403"/>
              <a:gd name="connsiteX87" fmla="*/ 8603410 w 10877901"/>
              <a:gd name="connsiteY87" fmla="*/ 5022700 h 6248403"/>
              <a:gd name="connsiteX88" fmla="*/ 8537591 w 10877901"/>
              <a:gd name="connsiteY88" fmla="*/ 5022700 h 6248403"/>
              <a:gd name="connsiteX89" fmla="*/ 7880326 w 10877901"/>
              <a:gd name="connsiteY89" fmla="*/ 4333558 h 6248403"/>
              <a:gd name="connsiteX90" fmla="*/ 8377217 w 10877901"/>
              <a:gd name="connsiteY90" fmla="*/ 4333558 h 6248403"/>
              <a:gd name="connsiteX91" fmla="*/ 8377217 w 10877901"/>
              <a:gd name="connsiteY91" fmla="*/ 4470595 h 6248403"/>
              <a:gd name="connsiteX92" fmla="*/ 8034124 w 10877901"/>
              <a:gd name="connsiteY92" fmla="*/ 4470596 h 6248403"/>
              <a:gd name="connsiteX93" fmla="*/ 8034124 w 10877901"/>
              <a:gd name="connsiteY93" fmla="*/ 4612564 h 6248403"/>
              <a:gd name="connsiteX94" fmla="*/ 8342711 w 10877901"/>
              <a:gd name="connsiteY94" fmla="*/ 4612564 h 6248403"/>
              <a:gd name="connsiteX95" fmla="*/ 8342711 w 10877901"/>
              <a:gd name="connsiteY95" fmla="*/ 4743690 h 6248403"/>
              <a:gd name="connsiteX96" fmla="*/ 8034124 w 10877901"/>
              <a:gd name="connsiteY96" fmla="*/ 4743690 h 6248403"/>
              <a:gd name="connsiteX97" fmla="*/ 8034124 w 10877901"/>
              <a:gd name="connsiteY97" fmla="*/ 4886645 h 6248403"/>
              <a:gd name="connsiteX98" fmla="*/ 8388064 w 10877901"/>
              <a:gd name="connsiteY98" fmla="*/ 4886644 h 6248403"/>
              <a:gd name="connsiteX99" fmla="*/ 8388064 w 10877901"/>
              <a:gd name="connsiteY99" fmla="*/ 5022700 h 6248403"/>
              <a:gd name="connsiteX100" fmla="*/ 7880326 w 10877901"/>
              <a:gd name="connsiteY100" fmla="*/ 5022700 h 6248403"/>
              <a:gd name="connsiteX101" fmla="*/ 7140901 w 10877901"/>
              <a:gd name="connsiteY101" fmla="*/ 4333557 h 6248403"/>
              <a:gd name="connsiteX102" fmla="*/ 7294698 w 10877901"/>
              <a:gd name="connsiteY102" fmla="*/ 4333558 h 6248403"/>
              <a:gd name="connsiteX103" fmla="*/ 7294698 w 10877901"/>
              <a:gd name="connsiteY103" fmla="*/ 4621440 h 6248403"/>
              <a:gd name="connsiteX104" fmla="*/ 7568780 w 10877901"/>
              <a:gd name="connsiteY104" fmla="*/ 4621440 h 6248403"/>
              <a:gd name="connsiteX105" fmla="*/ 7568780 w 10877901"/>
              <a:gd name="connsiteY105" fmla="*/ 4333558 h 6248403"/>
              <a:gd name="connsiteX106" fmla="*/ 7722581 w 10877901"/>
              <a:gd name="connsiteY106" fmla="*/ 4333558 h 6248403"/>
              <a:gd name="connsiteX107" fmla="*/ 7722581 w 10877901"/>
              <a:gd name="connsiteY107" fmla="*/ 5022700 h 6248403"/>
              <a:gd name="connsiteX108" fmla="*/ 7568780 w 10877901"/>
              <a:gd name="connsiteY108" fmla="*/ 5022700 h 6248403"/>
              <a:gd name="connsiteX109" fmla="*/ 7568779 w 10877901"/>
              <a:gd name="connsiteY109" fmla="*/ 4751578 h 6248403"/>
              <a:gd name="connsiteX110" fmla="*/ 7294699 w 10877901"/>
              <a:gd name="connsiteY110" fmla="*/ 4751578 h 6248403"/>
              <a:gd name="connsiteX111" fmla="*/ 7294698 w 10877901"/>
              <a:gd name="connsiteY111" fmla="*/ 5022700 h 6248403"/>
              <a:gd name="connsiteX112" fmla="*/ 7140901 w 10877901"/>
              <a:gd name="connsiteY112" fmla="*/ 5022699 h 6248403"/>
              <a:gd name="connsiteX113" fmla="*/ 2609852 w 10877901"/>
              <a:gd name="connsiteY113" fmla="*/ 0 h 6248403"/>
              <a:gd name="connsiteX114" fmla="*/ 7140900 w 10877901"/>
              <a:gd name="connsiteY114" fmla="*/ 4531049 h 6248403"/>
              <a:gd name="connsiteX115" fmla="*/ 5423545 w 10877901"/>
              <a:gd name="connsiteY115" fmla="*/ 6248403 h 6248403"/>
              <a:gd name="connsiteX116" fmla="*/ 0 w 10877901"/>
              <a:gd name="connsiteY116" fmla="*/ 6248403 h 6248403"/>
              <a:gd name="connsiteX117" fmla="*/ 0 w 10877901"/>
              <a:gd name="connsiteY117" fmla="*/ 2609852 h 6248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0877901" h="6248403">
                <a:moveTo>
                  <a:pt x="8849574" y="5535251"/>
                </a:moveTo>
                <a:lnTo>
                  <a:pt x="8849574" y="5727620"/>
                </a:lnTo>
                <a:lnTo>
                  <a:pt x="8695777" y="5727621"/>
                </a:lnTo>
                <a:lnTo>
                  <a:pt x="8695777" y="5689049"/>
                </a:lnTo>
                <a:close/>
                <a:moveTo>
                  <a:pt x="9231933" y="5152893"/>
                </a:moveTo>
                <a:lnTo>
                  <a:pt x="9237650" y="5163439"/>
                </a:lnTo>
                <a:cubicBezTo>
                  <a:pt x="9249071" y="5192522"/>
                  <a:pt x="9254781" y="5227111"/>
                  <a:pt x="9254781" y="5267204"/>
                </a:cubicBezTo>
                <a:cubicBezTo>
                  <a:pt x="9254781" y="5377625"/>
                  <a:pt x="9211071" y="5448941"/>
                  <a:pt x="9123656" y="5481144"/>
                </a:cubicBezTo>
                <a:lnTo>
                  <a:pt x="9298159" y="5727619"/>
                </a:lnTo>
                <a:lnTo>
                  <a:pt x="9108868" y="5727620"/>
                </a:lnTo>
                <a:lnTo>
                  <a:pt x="8956053" y="5507763"/>
                </a:lnTo>
                <a:lnTo>
                  <a:pt x="8877062" y="5507763"/>
                </a:lnTo>
                <a:lnTo>
                  <a:pt x="9015316" y="5369510"/>
                </a:lnTo>
                <a:lnTo>
                  <a:pt x="9028272" y="5368258"/>
                </a:lnTo>
                <a:cubicBezTo>
                  <a:pt x="9046183" y="5363986"/>
                  <a:pt x="9059903" y="5357579"/>
                  <a:pt x="9069432" y="5349036"/>
                </a:cubicBezTo>
                <a:cubicBezTo>
                  <a:pt x="9078963" y="5340490"/>
                  <a:pt x="9086111" y="5329439"/>
                  <a:pt x="9090877" y="5315883"/>
                </a:cubicBezTo>
                <a:lnTo>
                  <a:pt x="9094698" y="5290128"/>
                </a:lnTo>
                <a:close/>
                <a:moveTo>
                  <a:pt x="8772370" y="5038476"/>
                </a:moveTo>
                <a:lnTo>
                  <a:pt x="8957040" y="5038476"/>
                </a:lnTo>
                <a:cubicBezTo>
                  <a:pt x="9010607" y="5038476"/>
                  <a:pt x="9056492" y="5042995"/>
                  <a:pt x="9094696" y="5052032"/>
                </a:cubicBezTo>
                <a:lnTo>
                  <a:pt x="9131646" y="5068444"/>
                </a:lnTo>
                <a:lnTo>
                  <a:pt x="9024591" y="5175499"/>
                </a:lnTo>
                <a:lnTo>
                  <a:pt x="8964928" y="5170586"/>
                </a:lnTo>
                <a:lnTo>
                  <a:pt x="8849575" y="5170586"/>
                </a:lnTo>
                <a:lnTo>
                  <a:pt x="8849575" y="5350515"/>
                </a:lnTo>
                <a:lnTo>
                  <a:pt x="8695777" y="5504313"/>
                </a:lnTo>
                <a:lnTo>
                  <a:pt x="8695777" y="5115069"/>
                </a:lnTo>
                <a:close/>
                <a:moveTo>
                  <a:pt x="9722756" y="5038476"/>
                </a:moveTo>
                <a:lnTo>
                  <a:pt x="10219647" y="5038476"/>
                </a:lnTo>
                <a:lnTo>
                  <a:pt x="10219648" y="5175515"/>
                </a:lnTo>
                <a:lnTo>
                  <a:pt x="9876554" y="5175515"/>
                </a:lnTo>
                <a:lnTo>
                  <a:pt x="9876554" y="5317488"/>
                </a:lnTo>
                <a:lnTo>
                  <a:pt x="10185141" y="5317488"/>
                </a:lnTo>
                <a:lnTo>
                  <a:pt x="10185140" y="5448607"/>
                </a:lnTo>
                <a:lnTo>
                  <a:pt x="9876553" y="5448607"/>
                </a:lnTo>
                <a:lnTo>
                  <a:pt x="9876554" y="5591564"/>
                </a:lnTo>
                <a:lnTo>
                  <a:pt x="10230495" y="5591564"/>
                </a:lnTo>
                <a:lnTo>
                  <a:pt x="10230495" y="5727620"/>
                </a:lnTo>
                <a:lnTo>
                  <a:pt x="9722757" y="5727620"/>
                </a:lnTo>
                <a:close/>
                <a:moveTo>
                  <a:pt x="9394122" y="5038476"/>
                </a:moveTo>
                <a:lnTo>
                  <a:pt x="9547921" y="5038476"/>
                </a:lnTo>
                <a:lnTo>
                  <a:pt x="9547920" y="5727620"/>
                </a:lnTo>
                <a:lnTo>
                  <a:pt x="9394122" y="5727619"/>
                </a:lnTo>
                <a:close/>
                <a:moveTo>
                  <a:pt x="10606779" y="5022700"/>
                </a:moveTo>
                <a:cubicBezTo>
                  <a:pt x="10652787" y="5022699"/>
                  <a:pt x="10698796" y="5030589"/>
                  <a:pt x="10744806" y="5046365"/>
                </a:cubicBezTo>
                <a:cubicBezTo>
                  <a:pt x="10790814" y="5062136"/>
                  <a:pt x="10830905" y="5084484"/>
                  <a:pt x="10865085" y="5113401"/>
                </a:cubicBezTo>
                <a:lnTo>
                  <a:pt x="10787200" y="5225797"/>
                </a:lnTo>
                <a:cubicBezTo>
                  <a:pt x="10727386" y="5180444"/>
                  <a:pt x="10665606" y="5157768"/>
                  <a:pt x="10601850" y="5157768"/>
                </a:cubicBezTo>
                <a:cubicBezTo>
                  <a:pt x="10576215" y="5157768"/>
                  <a:pt x="10556005" y="5163848"/>
                  <a:pt x="10541216" y="5176007"/>
                </a:cubicBezTo>
                <a:cubicBezTo>
                  <a:pt x="10526429" y="5188168"/>
                  <a:pt x="10519031" y="5204272"/>
                  <a:pt x="10519032" y="5224317"/>
                </a:cubicBezTo>
                <a:cubicBezTo>
                  <a:pt x="10519032" y="5244364"/>
                  <a:pt x="10528071" y="5260304"/>
                  <a:pt x="10546146" y="5272133"/>
                </a:cubicBezTo>
                <a:cubicBezTo>
                  <a:pt x="10564221" y="5283964"/>
                  <a:pt x="10605955" y="5297932"/>
                  <a:pt x="10671354" y="5314033"/>
                </a:cubicBezTo>
                <a:cubicBezTo>
                  <a:pt x="10736753" y="5330135"/>
                  <a:pt x="10787528" y="5354292"/>
                  <a:pt x="10823677" y="5386500"/>
                </a:cubicBezTo>
                <a:cubicBezTo>
                  <a:pt x="10859826" y="5418703"/>
                  <a:pt x="10877901" y="5465700"/>
                  <a:pt x="10877901" y="5527481"/>
                </a:cubicBezTo>
                <a:cubicBezTo>
                  <a:pt x="10877902" y="5589264"/>
                  <a:pt x="10854733" y="5639379"/>
                  <a:pt x="10808394" y="5677832"/>
                </a:cubicBezTo>
                <a:cubicBezTo>
                  <a:pt x="10762056" y="5716281"/>
                  <a:pt x="10701094" y="5735507"/>
                  <a:pt x="10625510" y="5735507"/>
                </a:cubicBezTo>
                <a:cubicBezTo>
                  <a:pt x="10516405" y="5735506"/>
                  <a:pt x="10418143" y="5695084"/>
                  <a:pt x="10330727" y="5614239"/>
                </a:cubicBezTo>
                <a:lnTo>
                  <a:pt x="10422417" y="5501849"/>
                </a:lnTo>
                <a:cubicBezTo>
                  <a:pt x="10496686" y="5566917"/>
                  <a:pt x="10565373" y="5599453"/>
                  <a:pt x="10628468" y="5599452"/>
                </a:cubicBezTo>
                <a:cubicBezTo>
                  <a:pt x="10656729" y="5599453"/>
                  <a:pt x="10678914" y="5593371"/>
                  <a:pt x="10695014" y="5581213"/>
                </a:cubicBezTo>
                <a:cubicBezTo>
                  <a:pt x="10711119" y="5569055"/>
                  <a:pt x="10719169" y="5552624"/>
                  <a:pt x="10719170" y="5531917"/>
                </a:cubicBezTo>
                <a:cubicBezTo>
                  <a:pt x="10719169" y="5511213"/>
                  <a:pt x="10710626" y="5494780"/>
                  <a:pt x="10693539" y="5482623"/>
                </a:cubicBezTo>
                <a:cubicBezTo>
                  <a:pt x="10676448" y="5470466"/>
                  <a:pt x="10642601" y="5458139"/>
                  <a:pt x="10591990" y="5445654"/>
                </a:cubicBezTo>
                <a:cubicBezTo>
                  <a:pt x="10511803" y="5426592"/>
                  <a:pt x="10453141" y="5401780"/>
                  <a:pt x="10416008" y="5371215"/>
                </a:cubicBezTo>
                <a:cubicBezTo>
                  <a:pt x="10378872" y="5340655"/>
                  <a:pt x="10360304" y="5292671"/>
                  <a:pt x="10360304" y="5227277"/>
                </a:cubicBezTo>
                <a:cubicBezTo>
                  <a:pt x="10360304" y="5161878"/>
                  <a:pt x="10383799" y="5111431"/>
                  <a:pt x="10430797" y="5075941"/>
                </a:cubicBezTo>
                <a:cubicBezTo>
                  <a:pt x="10477788" y="5040446"/>
                  <a:pt x="10536450" y="5022700"/>
                  <a:pt x="10606779" y="5022700"/>
                </a:cubicBezTo>
                <a:close/>
                <a:moveTo>
                  <a:pt x="8994135" y="4816711"/>
                </a:moveTo>
                <a:lnTo>
                  <a:pt x="9139974" y="5022700"/>
                </a:lnTo>
                <a:lnTo>
                  <a:pt x="8950681" y="5022700"/>
                </a:lnTo>
                <a:lnTo>
                  <a:pt x="8884034" y="4926812"/>
                </a:lnTo>
                <a:close/>
                <a:moveTo>
                  <a:pt x="8691390" y="4465667"/>
                </a:moveTo>
                <a:lnTo>
                  <a:pt x="8691389" y="4669747"/>
                </a:lnTo>
                <a:lnTo>
                  <a:pt x="8803785" y="4669747"/>
                </a:lnTo>
                <a:cubicBezTo>
                  <a:pt x="8856365" y="4669747"/>
                  <a:pt x="8892187" y="4661204"/>
                  <a:pt x="8911245" y="4644116"/>
                </a:cubicBezTo>
                <a:cubicBezTo>
                  <a:pt x="8930309" y="4627025"/>
                  <a:pt x="8939839" y="4599915"/>
                  <a:pt x="8939839" y="4562777"/>
                </a:cubicBezTo>
                <a:cubicBezTo>
                  <a:pt x="8939839" y="4525644"/>
                  <a:pt x="8929981" y="4500173"/>
                  <a:pt x="8910263" y="4486372"/>
                </a:cubicBezTo>
                <a:cubicBezTo>
                  <a:pt x="8890545" y="4472567"/>
                  <a:pt x="8856038" y="4465667"/>
                  <a:pt x="8806744" y="4465668"/>
                </a:cubicBezTo>
                <a:close/>
                <a:moveTo>
                  <a:pt x="8537591" y="4333558"/>
                </a:moveTo>
                <a:lnTo>
                  <a:pt x="8798856" y="4333558"/>
                </a:lnTo>
                <a:cubicBezTo>
                  <a:pt x="8905988" y="4333558"/>
                  <a:pt x="8982394" y="4351633"/>
                  <a:pt x="9028074" y="4387783"/>
                </a:cubicBezTo>
                <a:cubicBezTo>
                  <a:pt x="9062336" y="4414894"/>
                  <a:pt x="9083748" y="4454392"/>
                  <a:pt x="9092314" y="4506275"/>
                </a:cubicBezTo>
                <a:lnTo>
                  <a:pt x="9094269" y="4531841"/>
                </a:lnTo>
                <a:lnTo>
                  <a:pt x="8808282" y="4817828"/>
                </a:lnTo>
                <a:lnTo>
                  <a:pt x="8797867" y="4802844"/>
                </a:lnTo>
                <a:lnTo>
                  <a:pt x="8691390" y="4802844"/>
                </a:lnTo>
                <a:lnTo>
                  <a:pt x="8691390" y="4934720"/>
                </a:lnTo>
                <a:lnTo>
                  <a:pt x="8603410" y="5022700"/>
                </a:lnTo>
                <a:lnTo>
                  <a:pt x="8537591" y="5022700"/>
                </a:lnTo>
                <a:close/>
                <a:moveTo>
                  <a:pt x="7880326" y="4333558"/>
                </a:moveTo>
                <a:lnTo>
                  <a:pt x="8377217" y="4333558"/>
                </a:lnTo>
                <a:lnTo>
                  <a:pt x="8377217" y="4470595"/>
                </a:lnTo>
                <a:lnTo>
                  <a:pt x="8034124" y="4470596"/>
                </a:lnTo>
                <a:lnTo>
                  <a:pt x="8034124" y="4612564"/>
                </a:lnTo>
                <a:lnTo>
                  <a:pt x="8342711" y="4612564"/>
                </a:lnTo>
                <a:lnTo>
                  <a:pt x="8342711" y="4743690"/>
                </a:lnTo>
                <a:lnTo>
                  <a:pt x="8034124" y="4743690"/>
                </a:lnTo>
                <a:lnTo>
                  <a:pt x="8034124" y="4886645"/>
                </a:lnTo>
                <a:lnTo>
                  <a:pt x="8388064" y="4886644"/>
                </a:lnTo>
                <a:lnTo>
                  <a:pt x="8388064" y="5022700"/>
                </a:lnTo>
                <a:lnTo>
                  <a:pt x="7880326" y="5022700"/>
                </a:lnTo>
                <a:close/>
                <a:moveTo>
                  <a:pt x="7140901" y="4333557"/>
                </a:moveTo>
                <a:lnTo>
                  <a:pt x="7294698" y="4333558"/>
                </a:lnTo>
                <a:lnTo>
                  <a:pt x="7294698" y="4621440"/>
                </a:lnTo>
                <a:lnTo>
                  <a:pt x="7568780" y="4621440"/>
                </a:lnTo>
                <a:lnTo>
                  <a:pt x="7568780" y="4333558"/>
                </a:lnTo>
                <a:lnTo>
                  <a:pt x="7722581" y="4333558"/>
                </a:lnTo>
                <a:lnTo>
                  <a:pt x="7722581" y="5022700"/>
                </a:lnTo>
                <a:lnTo>
                  <a:pt x="7568780" y="5022700"/>
                </a:lnTo>
                <a:lnTo>
                  <a:pt x="7568779" y="4751578"/>
                </a:lnTo>
                <a:lnTo>
                  <a:pt x="7294699" y="4751578"/>
                </a:lnTo>
                <a:lnTo>
                  <a:pt x="7294698" y="5022700"/>
                </a:lnTo>
                <a:lnTo>
                  <a:pt x="7140901" y="5022699"/>
                </a:lnTo>
                <a:close/>
                <a:moveTo>
                  <a:pt x="2609852" y="0"/>
                </a:moveTo>
                <a:lnTo>
                  <a:pt x="7140900" y="4531049"/>
                </a:lnTo>
                <a:lnTo>
                  <a:pt x="5423545" y="6248403"/>
                </a:lnTo>
                <a:lnTo>
                  <a:pt x="0" y="6248403"/>
                </a:lnTo>
                <a:lnTo>
                  <a:pt x="0" y="2609852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75342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图片占位符 10"/>
          <p:cNvSpPr>
            <a:spLocks noGrp="1"/>
          </p:cNvSpPr>
          <p:nvPr>
            <p:ph type="pic" sz="quarter" idx="10"/>
          </p:nvPr>
        </p:nvSpPr>
        <p:spPr>
          <a:xfrm>
            <a:off x="1465100" y="1120466"/>
            <a:ext cx="4617068" cy="4617068"/>
          </a:xfrm>
          <a:custGeom>
            <a:avLst/>
            <a:gdLst>
              <a:gd name="connsiteX0" fmla="*/ 2308534 w 4617068"/>
              <a:gd name="connsiteY0" fmla="*/ 0 h 4617068"/>
              <a:gd name="connsiteX1" fmla="*/ 4617068 w 4617068"/>
              <a:gd name="connsiteY1" fmla="*/ 2308534 h 4617068"/>
              <a:gd name="connsiteX2" fmla="*/ 2308534 w 4617068"/>
              <a:gd name="connsiteY2" fmla="*/ 4617068 h 4617068"/>
              <a:gd name="connsiteX3" fmla="*/ 0 w 4617068"/>
              <a:gd name="connsiteY3" fmla="*/ 2308534 h 4617068"/>
              <a:gd name="connsiteX4" fmla="*/ 2308534 w 4617068"/>
              <a:gd name="connsiteY4" fmla="*/ 0 h 4617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7068" h="4617068">
                <a:moveTo>
                  <a:pt x="2308534" y="0"/>
                </a:moveTo>
                <a:cubicBezTo>
                  <a:pt x="3583502" y="0"/>
                  <a:pt x="4617068" y="1033566"/>
                  <a:pt x="4617068" y="2308534"/>
                </a:cubicBezTo>
                <a:cubicBezTo>
                  <a:pt x="4617068" y="3583502"/>
                  <a:pt x="3583502" y="4617068"/>
                  <a:pt x="2308534" y="4617068"/>
                </a:cubicBezTo>
                <a:cubicBezTo>
                  <a:pt x="1033566" y="4617068"/>
                  <a:pt x="0" y="3583502"/>
                  <a:pt x="0" y="2308534"/>
                </a:cubicBezTo>
                <a:cubicBezTo>
                  <a:pt x="0" y="1033566"/>
                  <a:pt x="1033566" y="0"/>
                  <a:pt x="230853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8373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6953250" y="1790700"/>
            <a:ext cx="5238750" cy="4286250"/>
          </a:xfrm>
          <a:custGeom>
            <a:avLst/>
            <a:gdLst>
              <a:gd name="connsiteX0" fmla="*/ 0 w 7374194"/>
              <a:gd name="connsiteY0" fmla="*/ 0 h 6858000"/>
              <a:gd name="connsiteX1" fmla="*/ 7374194 w 7374194"/>
              <a:gd name="connsiteY1" fmla="*/ 0 h 6858000"/>
              <a:gd name="connsiteX2" fmla="*/ 7374194 w 7374194"/>
              <a:gd name="connsiteY2" fmla="*/ 6858000 h 6858000"/>
              <a:gd name="connsiteX3" fmla="*/ 0 w 737419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74194" h="6858000">
                <a:moveTo>
                  <a:pt x="0" y="0"/>
                </a:moveTo>
                <a:lnTo>
                  <a:pt x="7374194" y="0"/>
                </a:lnTo>
                <a:lnTo>
                  <a:pt x="7374194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8" name="TextBox 7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0136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4645479" y="0"/>
            <a:ext cx="2743200" cy="4686300"/>
          </a:xfrm>
          <a:custGeom>
            <a:avLst/>
            <a:gdLst>
              <a:gd name="connsiteX0" fmla="*/ 0 w 2743200"/>
              <a:gd name="connsiteY0" fmla="*/ 0 h 4686300"/>
              <a:gd name="connsiteX1" fmla="*/ 2743200 w 2743200"/>
              <a:gd name="connsiteY1" fmla="*/ 0 h 4686300"/>
              <a:gd name="connsiteX2" fmla="*/ 2743200 w 2743200"/>
              <a:gd name="connsiteY2" fmla="*/ 4686300 h 4686300"/>
              <a:gd name="connsiteX3" fmla="*/ 0 w 2743200"/>
              <a:gd name="connsiteY3" fmla="*/ 4686300 h 468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3200" h="4686300">
                <a:moveTo>
                  <a:pt x="0" y="0"/>
                </a:moveTo>
                <a:lnTo>
                  <a:pt x="2743200" y="0"/>
                </a:lnTo>
                <a:lnTo>
                  <a:pt x="2743200" y="4686300"/>
                </a:lnTo>
                <a:lnTo>
                  <a:pt x="0" y="46863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21493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2536723" y="0"/>
            <a:ext cx="9655277" cy="6858000"/>
          </a:xfrm>
          <a:custGeom>
            <a:avLst/>
            <a:gdLst>
              <a:gd name="connsiteX0" fmla="*/ 0 w 9655277"/>
              <a:gd name="connsiteY0" fmla="*/ 0 h 6858000"/>
              <a:gd name="connsiteX1" fmla="*/ 9655277 w 9655277"/>
              <a:gd name="connsiteY1" fmla="*/ 0 h 6858000"/>
              <a:gd name="connsiteX2" fmla="*/ 9655277 w 9655277"/>
              <a:gd name="connsiteY2" fmla="*/ 6858000 h 6858000"/>
              <a:gd name="connsiteX3" fmla="*/ 0 w 965527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55277" h="6858000">
                <a:moveTo>
                  <a:pt x="0" y="0"/>
                </a:moveTo>
                <a:lnTo>
                  <a:pt x="9655277" y="0"/>
                </a:lnTo>
                <a:lnTo>
                  <a:pt x="9655277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0145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91136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2026060"/>
            <a:ext cx="12192000" cy="3510116"/>
          </a:xfrm>
          <a:custGeom>
            <a:avLst/>
            <a:gdLst>
              <a:gd name="connsiteX0" fmla="*/ 0 w 12192000"/>
              <a:gd name="connsiteY0" fmla="*/ 0 h 3510116"/>
              <a:gd name="connsiteX1" fmla="*/ 12192000 w 12192000"/>
              <a:gd name="connsiteY1" fmla="*/ 0 h 3510116"/>
              <a:gd name="connsiteX2" fmla="*/ 12192000 w 12192000"/>
              <a:gd name="connsiteY2" fmla="*/ 3510116 h 3510116"/>
              <a:gd name="connsiteX3" fmla="*/ 0 w 12192000"/>
              <a:gd name="connsiteY3" fmla="*/ 3510116 h 3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0116">
                <a:moveTo>
                  <a:pt x="0" y="0"/>
                </a:moveTo>
                <a:lnTo>
                  <a:pt x="12192000" y="0"/>
                </a:lnTo>
                <a:lnTo>
                  <a:pt x="12192000" y="3510116"/>
                </a:lnTo>
                <a:lnTo>
                  <a:pt x="0" y="3510116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4976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4953000" y="0"/>
            <a:ext cx="7239000" cy="6858000"/>
          </a:xfrm>
          <a:custGeom>
            <a:avLst/>
            <a:gdLst>
              <a:gd name="connsiteX0" fmla="*/ 0 w 7239000"/>
              <a:gd name="connsiteY0" fmla="*/ 0 h 6858000"/>
              <a:gd name="connsiteX1" fmla="*/ 7239000 w 7239000"/>
              <a:gd name="connsiteY1" fmla="*/ 0 h 6858000"/>
              <a:gd name="connsiteX2" fmla="*/ 7239000 w 7239000"/>
              <a:gd name="connsiteY2" fmla="*/ 6858000 h 6858000"/>
              <a:gd name="connsiteX3" fmla="*/ 0 w 7239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39000" h="6858000">
                <a:moveTo>
                  <a:pt x="0" y="0"/>
                </a:moveTo>
                <a:lnTo>
                  <a:pt x="7239000" y="0"/>
                </a:lnTo>
                <a:lnTo>
                  <a:pt x="7239000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84230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4729624" y="0"/>
            <a:ext cx="2732753" cy="6858000"/>
          </a:xfrm>
          <a:custGeom>
            <a:avLst/>
            <a:gdLst>
              <a:gd name="connsiteX0" fmla="*/ 0 w 2732753"/>
              <a:gd name="connsiteY0" fmla="*/ 0 h 6858000"/>
              <a:gd name="connsiteX1" fmla="*/ 2732753 w 2732753"/>
              <a:gd name="connsiteY1" fmla="*/ 0 h 6858000"/>
              <a:gd name="connsiteX2" fmla="*/ 2732753 w 2732753"/>
              <a:gd name="connsiteY2" fmla="*/ 6858000 h 6858000"/>
              <a:gd name="connsiteX3" fmla="*/ 0 w 273275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2753" h="6858000">
                <a:moveTo>
                  <a:pt x="0" y="0"/>
                </a:moveTo>
                <a:lnTo>
                  <a:pt x="2732753" y="0"/>
                </a:lnTo>
                <a:lnTo>
                  <a:pt x="2732753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89426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2563147" y="0"/>
            <a:ext cx="6371303" cy="6858000"/>
          </a:xfrm>
          <a:custGeom>
            <a:avLst/>
            <a:gdLst>
              <a:gd name="connsiteX0" fmla="*/ 0 w 6371303"/>
              <a:gd name="connsiteY0" fmla="*/ 0 h 6858000"/>
              <a:gd name="connsiteX1" fmla="*/ 4111720 w 6371303"/>
              <a:gd name="connsiteY1" fmla="*/ 0 h 6858000"/>
              <a:gd name="connsiteX2" fmla="*/ 6371303 w 6371303"/>
              <a:gd name="connsiteY2" fmla="*/ 6858000 h 6858000"/>
              <a:gd name="connsiteX3" fmla="*/ 2259583 w 637130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1303" h="6858000">
                <a:moveTo>
                  <a:pt x="0" y="0"/>
                </a:moveTo>
                <a:lnTo>
                  <a:pt x="4111720" y="0"/>
                </a:lnTo>
                <a:lnTo>
                  <a:pt x="6371303" y="6858000"/>
                </a:lnTo>
                <a:lnTo>
                  <a:pt x="2259583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312650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2222271" y="522515"/>
            <a:ext cx="7747458" cy="2906486"/>
          </a:xfrm>
          <a:custGeom>
            <a:avLst/>
            <a:gdLst>
              <a:gd name="connsiteX0" fmla="*/ 3542381 w 7747458"/>
              <a:gd name="connsiteY0" fmla="*/ 2491320 h 2906486"/>
              <a:gd name="connsiteX1" fmla="*/ 3542381 w 7747458"/>
              <a:gd name="connsiteY1" fmla="*/ 2890135 h 2906486"/>
              <a:gd name="connsiteX2" fmla="*/ 3223531 w 7747458"/>
              <a:gd name="connsiteY2" fmla="*/ 2890135 h 2906486"/>
              <a:gd name="connsiteX3" fmla="*/ 3223531 w 7747458"/>
              <a:gd name="connsiteY3" fmla="*/ 2810171 h 2906486"/>
              <a:gd name="connsiteX4" fmla="*/ 4335078 w 7747458"/>
              <a:gd name="connsiteY4" fmla="*/ 1698625 h 2906486"/>
              <a:gd name="connsiteX5" fmla="*/ 4346930 w 7747458"/>
              <a:gd name="connsiteY5" fmla="*/ 1720489 h 2906486"/>
              <a:gd name="connsiteX6" fmla="*/ 4382444 w 7747458"/>
              <a:gd name="connsiteY6" fmla="*/ 1935612 h 2906486"/>
              <a:gd name="connsiteX7" fmla="*/ 4110601 w 7747458"/>
              <a:gd name="connsiteY7" fmla="*/ 2379147 h 2906486"/>
              <a:gd name="connsiteX8" fmla="*/ 4472376 w 7747458"/>
              <a:gd name="connsiteY8" fmla="*/ 2890135 h 2906486"/>
              <a:gd name="connsiteX9" fmla="*/ 4079941 w 7747458"/>
              <a:gd name="connsiteY9" fmla="*/ 2890135 h 2906486"/>
              <a:gd name="connsiteX10" fmla="*/ 3763130 w 7747458"/>
              <a:gd name="connsiteY10" fmla="*/ 2434333 h 2906486"/>
              <a:gd name="connsiteX11" fmla="*/ 3599368 w 7747458"/>
              <a:gd name="connsiteY11" fmla="*/ 2434333 h 2906486"/>
              <a:gd name="connsiteX12" fmla="*/ 3885991 w 7747458"/>
              <a:gd name="connsiteY12" fmla="*/ 2147710 h 2906486"/>
              <a:gd name="connsiteX13" fmla="*/ 3912851 w 7747458"/>
              <a:gd name="connsiteY13" fmla="*/ 2145115 h 2906486"/>
              <a:gd name="connsiteX14" fmla="*/ 3998183 w 7747458"/>
              <a:gd name="connsiteY14" fmla="*/ 2105262 h 2906486"/>
              <a:gd name="connsiteX15" fmla="*/ 4042644 w 7747458"/>
              <a:gd name="connsiteY15" fmla="*/ 2036532 h 2906486"/>
              <a:gd name="connsiteX16" fmla="*/ 4050564 w 7747458"/>
              <a:gd name="connsiteY16" fmla="*/ 1983137 h 2906486"/>
              <a:gd name="connsiteX17" fmla="*/ 5352640 w 7747458"/>
              <a:gd name="connsiteY17" fmla="*/ 1461419 h 2906486"/>
              <a:gd name="connsiteX18" fmla="*/ 6382782 w 7747458"/>
              <a:gd name="connsiteY18" fmla="*/ 1461419 h 2906486"/>
              <a:gd name="connsiteX19" fmla="*/ 6382782 w 7747458"/>
              <a:gd name="connsiteY19" fmla="*/ 1745525 h 2906486"/>
              <a:gd name="connsiteX20" fmla="*/ 5671488 w 7747458"/>
              <a:gd name="connsiteY20" fmla="*/ 1745525 h 2906486"/>
              <a:gd name="connsiteX21" fmla="*/ 5671488 w 7747458"/>
              <a:gd name="connsiteY21" fmla="*/ 2039860 h 2906486"/>
              <a:gd name="connsiteX22" fmla="*/ 6311243 w 7747458"/>
              <a:gd name="connsiteY22" fmla="*/ 2039860 h 2906486"/>
              <a:gd name="connsiteX23" fmla="*/ 6311243 w 7747458"/>
              <a:gd name="connsiteY23" fmla="*/ 2311694 h 2906486"/>
              <a:gd name="connsiteX24" fmla="*/ 5671488 w 7747458"/>
              <a:gd name="connsiteY24" fmla="*/ 2311694 h 2906486"/>
              <a:gd name="connsiteX25" fmla="*/ 5671488 w 7747458"/>
              <a:gd name="connsiteY25" fmla="*/ 2608067 h 2906486"/>
              <a:gd name="connsiteX26" fmla="*/ 6405270 w 7747458"/>
              <a:gd name="connsiteY26" fmla="*/ 2608067 h 2906486"/>
              <a:gd name="connsiteX27" fmla="*/ 6405270 w 7747458"/>
              <a:gd name="connsiteY27" fmla="*/ 2890135 h 2906486"/>
              <a:gd name="connsiteX28" fmla="*/ 5352640 w 7747458"/>
              <a:gd name="connsiteY28" fmla="*/ 2890135 h 2906486"/>
              <a:gd name="connsiteX29" fmla="*/ 4671324 w 7747458"/>
              <a:gd name="connsiteY29" fmla="*/ 1461419 h 2906486"/>
              <a:gd name="connsiteX30" fmla="*/ 4990175 w 7747458"/>
              <a:gd name="connsiteY30" fmla="*/ 1461419 h 2906486"/>
              <a:gd name="connsiteX31" fmla="*/ 4990175 w 7747458"/>
              <a:gd name="connsiteY31" fmla="*/ 2890135 h 2906486"/>
              <a:gd name="connsiteX32" fmla="*/ 4671324 w 7747458"/>
              <a:gd name="connsiteY32" fmla="*/ 2890135 h 2906486"/>
              <a:gd name="connsiteX33" fmla="*/ 3382321 w 7747458"/>
              <a:gd name="connsiteY33" fmla="*/ 1461419 h 2906486"/>
              <a:gd name="connsiteX34" fmla="*/ 3765177 w 7747458"/>
              <a:gd name="connsiteY34" fmla="*/ 1461419 h 2906486"/>
              <a:gd name="connsiteX35" fmla="*/ 4050560 w 7747458"/>
              <a:gd name="connsiteY35" fmla="*/ 1489523 h 2906486"/>
              <a:gd name="connsiteX36" fmla="*/ 4127163 w 7747458"/>
              <a:gd name="connsiteY36" fmla="*/ 1523548 h 2906486"/>
              <a:gd name="connsiteX37" fmla="*/ 3905220 w 7747458"/>
              <a:gd name="connsiteY37" fmla="*/ 1745491 h 2906486"/>
              <a:gd name="connsiteX38" fmla="*/ 3781530 w 7747458"/>
              <a:gd name="connsiteY38" fmla="*/ 1735306 h 2906486"/>
              <a:gd name="connsiteX39" fmla="*/ 3542381 w 7747458"/>
              <a:gd name="connsiteY39" fmla="*/ 1735306 h 2906486"/>
              <a:gd name="connsiteX40" fmla="*/ 3542381 w 7747458"/>
              <a:gd name="connsiteY40" fmla="*/ 2108330 h 2906486"/>
              <a:gd name="connsiteX41" fmla="*/ 3223531 w 7747458"/>
              <a:gd name="connsiteY41" fmla="*/ 2427180 h 2906486"/>
              <a:gd name="connsiteX42" fmla="*/ 3223531 w 7747458"/>
              <a:gd name="connsiteY42" fmla="*/ 1620209 h 2906486"/>
              <a:gd name="connsiteX43" fmla="*/ 7185375 w 7747458"/>
              <a:gd name="connsiteY43" fmla="*/ 1428712 h 2906486"/>
              <a:gd name="connsiteX44" fmla="*/ 7471527 w 7747458"/>
              <a:gd name="connsiteY44" fmla="*/ 1477774 h 2906486"/>
              <a:gd name="connsiteX45" fmla="*/ 7720886 w 7747458"/>
              <a:gd name="connsiteY45" fmla="*/ 1616753 h 2906486"/>
              <a:gd name="connsiteX46" fmla="*/ 7559417 w 7747458"/>
              <a:gd name="connsiteY46" fmla="*/ 1849770 h 2906486"/>
              <a:gd name="connsiteX47" fmla="*/ 7175156 w 7747458"/>
              <a:gd name="connsiteY47" fmla="*/ 1708732 h 2906486"/>
              <a:gd name="connsiteX48" fmla="*/ 7049451 w 7747458"/>
              <a:gd name="connsiteY48" fmla="*/ 1746545 h 2906486"/>
              <a:gd name="connsiteX49" fmla="*/ 7003457 w 7747458"/>
              <a:gd name="connsiteY49" fmla="*/ 1846702 h 2906486"/>
              <a:gd name="connsiteX50" fmla="*/ 7059671 w 7747458"/>
              <a:gd name="connsiteY50" fmla="*/ 1945833 h 2906486"/>
              <a:gd name="connsiteX51" fmla="*/ 7319250 w 7747458"/>
              <a:gd name="connsiteY51" fmla="*/ 2032697 h 2906486"/>
              <a:gd name="connsiteX52" fmla="*/ 7635040 w 7747458"/>
              <a:gd name="connsiteY52" fmla="*/ 2182933 h 2906486"/>
              <a:gd name="connsiteX53" fmla="*/ 7747458 w 7747458"/>
              <a:gd name="connsiteY53" fmla="*/ 2475212 h 2906486"/>
              <a:gd name="connsiteX54" fmla="*/ 7603355 w 7747458"/>
              <a:gd name="connsiteY54" fmla="*/ 2786916 h 2906486"/>
              <a:gd name="connsiteX55" fmla="*/ 7224207 w 7747458"/>
              <a:gd name="connsiteY55" fmla="*/ 2906486 h 2906486"/>
              <a:gd name="connsiteX56" fmla="*/ 6613071 w 7747458"/>
              <a:gd name="connsiteY56" fmla="*/ 2655078 h 2906486"/>
              <a:gd name="connsiteX57" fmla="*/ 6803160 w 7747458"/>
              <a:gd name="connsiteY57" fmla="*/ 2422072 h 2906486"/>
              <a:gd name="connsiteX58" fmla="*/ 7230339 w 7747458"/>
              <a:gd name="connsiteY58" fmla="*/ 2624422 h 2906486"/>
              <a:gd name="connsiteX59" fmla="*/ 7368301 w 7747458"/>
              <a:gd name="connsiteY59" fmla="*/ 2586610 h 2906486"/>
              <a:gd name="connsiteX60" fmla="*/ 7418379 w 7747458"/>
              <a:gd name="connsiteY60" fmla="*/ 2484410 h 2906486"/>
              <a:gd name="connsiteX61" fmla="*/ 7365243 w 7747458"/>
              <a:gd name="connsiteY61" fmla="*/ 2382213 h 2906486"/>
              <a:gd name="connsiteX62" fmla="*/ 7154715 w 7747458"/>
              <a:gd name="connsiteY62" fmla="*/ 2305570 h 2906486"/>
              <a:gd name="connsiteX63" fmla="*/ 6789873 w 7747458"/>
              <a:gd name="connsiteY63" fmla="*/ 2151247 h 2906486"/>
              <a:gd name="connsiteX64" fmla="*/ 6674389 w 7747458"/>
              <a:gd name="connsiteY64" fmla="*/ 1852836 h 2906486"/>
              <a:gd name="connsiteX65" fmla="*/ 6820533 w 7747458"/>
              <a:gd name="connsiteY65" fmla="*/ 1539090 h 2906486"/>
              <a:gd name="connsiteX66" fmla="*/ 7185375 w 7747458"/>
              <a:gd name="connsiteY66" fmla="*/ 1428712 h 2906486"/>
              <a:gd name="connsiteX67" fmla="*/ 3842079 w 7747458"/>
              <a:gd name="connsiteY67" fmla="*/ 1001661 h 2906486"/>
              <a:gd name="connsiteX68" fmla="*/ 4144429 w 7747458"/>
              <a:gd name="connsiteY68" fmla="*/ 1428712 h 2906486"/>
              <a:gd name="connsiteX69" fmla="*/ 3751993 w 7747458"/>
              <a:gd name="connsiteY69" fmla="*/ 1428712 h 2906486"/>
              <a:gd name="connsiteX70" fmla="*/ 3613820 w 7747458"/>
              <a:gd name="connsiteY70" fmla="*/ 1229920 h 2906486"/>
              <a:gd name="connsiteX71" fmla="*/ 3214436 w 7747458"/>
              <a:gd name="connsiteY71" fmla="*/ 273885 h 2906486"/>
              <a:gd name="connsiteX72" fmla="*/ 3214436 w 7747458"/>
              <a:gd name="connsiteY72" fmla="*/ 696979 h 2906486"/>
              <a:gd name="connsiteX73" fmla="*/ 3447450 w 7747458"/>
              <a:gd name="connsiteY73" fmla="*/ 696979 h 2906486"/>
              <a:gd name="connsiteX74" fmla="*/ 3670236 w 7747458"/>
              <a:gd name="connsiteY74" fmla="*/ 643841 h 2906486"/>
              <a:gd name="connsiteX75" fmla="*/ 3729516 w 7747458"/>
              <a:gd name="connsiteY75" fmla="*/ 475213 h 2906486"/>
              <a:gd name="connsiteX76" fmla="*/ 3668198 w 7747458"/>
              <a:gd name="connsiteY76" fmla="*/ 316810 h 2906486"/>
              <a:gd name="connsiteX77" fmla="*/ 3453585 w 7747458"/>
              <a:gd name="connsiteY77" fmla="*/ 273885 h 2906486"/>
              <a:gd name="connsiteX78" fmla="*/ 2895585 w 7747458"/>
              <a:gd name="connsiteY78" fmla="*/ 0 h 2906486"/>
              <a:gd name="connsiteX79" fmla="*/ 3437231 w 7747458"/>
              <a:gd name="connsiteY79" fmla="*/ 0 h 2906486"/>
              <a:gd name="connsiteX80" fmla="*/ 3912443 w 7747458"/>
              <a:gd name="connsiteY80" fmla="*/ 112418 h 2906486"/>
              <a:gd name="connsiteX81" fmla="*/ 4045621 w 7747458"/>
              <a:gd name="connsiteY81" fmla="*/ 358073 h 2906486"/>
              <a:gd name="connsiteX82" fmla="*/ 4049674 w 7747458"/>
              <a:gd name="connsiteY82" fmla="*/ 411078 h 2906486"/>
              <a:gd name="connsiteX83" fmla="*/ 3456775 w 7747458"/>
              <a:gd name="connsiteY83" fmla="*/ 1003977 h 2906486"/>
              <a:gd name="connsiteX84" fmla="*/ 3435183 w 7747458"/>
              <a:gd name="connsiteY84" fmla="*/ 972912 h 2906486"/>
              <a:gd name="connsiteX85" fmla="*/ 3214436 w 7747458"/>
              <a:gd name="connsiteY85" fmla="*/ 972912 h 2906486"/>
              <a:gd name="connsiteX86" fmla="*/ 3214436 w 7747458"/>
              <a:gd name="connsiteY86" fmla="*/ 1246314 h 2906486"/>
              <a:gd name="connsiteX87" fmla="*/ 3032038 w 7747458"/>
              <a:gd name="connsiteY87" fmla="*/ 1428712 h 2906486"/>
              <a:gd name="connsiteX88" fmla="*/ 2895585 w 7747458"/>
              <a:gd name="connsiteY88" fmla="*/ 1428712 h 2906486"/>
              <a:gd name="connsiteX89" fmla="*/ 1532958 w 7747458"/>
              <a:gd name="connsiteY89" fmla="*/ 0 h 2906486"/>
              <a:gd name="connsiteX90" fmla="*/ 2563100 w 7747458"/>
              <a:gd name="connsiteY90" fmla="*/ 0 h 2906486"/>
              <a:gd name="connsiteX91" fmla="*/ 2563100 w 7747458"/>
              <a:gd name="connsiteY91" fmla="*/ 284104 h 2906486"/>
              <a:gd name="connsiteX92" fmla="*/ 1851808 w 7747458"/>
              <a:gd name="connsiteY92" fmla="*/ 284104 h 2906486"/>
              <a:gd name="connsiteX93" fmla="*/ 1851808 w 7747458"/>
              <a:gd name="connsiteY93" fmla="*/ 578428 h 2906486"/>
              <a:gd name="connsiteX94" fmla="*/ 2491563 w 7747458"/>
              <a:gd name="connsiteY94" fmla="*/ 578428 h 2906486"/>
              <a:gd name="connsiteX95" fmla="*/ 2491563 w 7747458"/>
              <a:gd name="connsiteY95" fmla="*/ 850276 h 2906486"/>
              <a:gd name="connsiteX96" fmla="*/ 1851808 w 7747458"/>
              <a:gd name="connsiteY96" fmla="*/ 850276 h 2906486"/>
              <a:gd name="connsiteX97" fmla="*/ 1851808 w 7747458"/>
              <a:gd name="connsiteY97" fmla="*/ 1146646 h 2906486"/>
              <a:gd name="connsiteX98" fmla="*/ 2585588 w 7747458"/>
              <a:gd name="connsiteY98" fmla="*/ 1146646 h 2906486"/>
              <a:gd name="connsiteX99" fmla="*/ 2585588 w 7747458"/>
              <a:gd name="connsiteY99" fmla="*/ 1428712 h 2906486"/>
              <a:gd name="connsiteX100" fmla="*/ 1532958 w 7747458"/>
              <a:gd name="connsiteY100" fmla="*/ 1428712 h 2906486"/>
              <a:gd name="connsiteX101" fmla="*/ 0 w 7747458"/>
              <a:gd name="connsiteY101" fmla="*/ 0 h 2906486"/>
              <a:gd name="connsiteX102" fmla="*/ 318851 w 7747458"/>
              <a:gd name="connsiteY102" fmla="*/ 0 h 2906486"/>
              <a:gd name="connsiteX103" fmla="*/ 318851 w 7747458"/>
              <a:gd name="connsiteY103" fmla="*/ 596830 h 2906486"/>
              <a:gd name="connsiteX104" fmla="*/ 887068 w 7747458"/>
              <a:gd name="connsiteY104" fmla="*/ 596830 h 2906486"/>
              <a:gd name="connsiteX105" fmla="*/ 887068 w 7747458"/>
              <a:gd name="connsiteY105" fmla="*/ 0 h 2906486"/>
              <a:gd name="connsiteX106" fmla="*/ 1205927 w 7747458"/>
              <a:gd name="connsiteY106" fmla="*/ 0 h 2906486"/>
              <a:gd name="connsiteX107" fmla="*/ 1205927 w 7747458"/>
              <a:gd name="connsiteY107" fmla="*/ 1428712 h 2906486"/>
              <a:gd name="connsiteX108" fmla="*/ 887068 w 7747458"/>
              <a:gd name="connsiteY108" fmla="*/ 1428712 h 2906486"/>
              <a:gd name="connsiteX109" fmla="*/ 887068 w 7747458"/>
              <a:gd name="connsiteY109" fmla="*/ 866629 h 2906486"/>
              <a:gd name="connsiteX110" fmla="*/ 318851 w 7747458"/>
              <a:gd name="connsiteY110" fmla="*/ 866629 h 2906486"/>
              <a:gd name="connsiteX111" fmla="*/ 318851 w 7747458"/>
              <a:gd name="connsiteY111" fmla="*/ 1428712 h 2906486"/>
              <a:gd name="connsiteX112" fmla="*/ 0 w 7747458"/>
              <a:gd name="connsiteY112" fmla="*/ 1428712 h 29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7747458" h="2906486">
                <a:moveTo>
                  <a:pt x="3542381" y="2491320"/>
                </a:moveTo>
                <a:lnTo>
                  <a:pt x="3542381" y="2890135"/>
                </a:lnTo>
                <a:lnTo>
                  <a:pt x="3223531" y="2890135"/>
                </a:lnTo>
                <a:lnTo>
                  <a:pt x="3223531" y="2810171"/>
                </a:lnTo>
                <a:close/>
                <a:moveTo>
                  <a:pt x="4335078" y="1698625"/>
                </a:moveTo>
                <a:lnTo>
                  <a:pt x="4346930" y="1720489"/>
                </a:lnTo>
                <a:cubicBezTo>
                  <a:pt x="4370606" y="1780783"/>
                  <a:pt x="4382444" y="1852492"/>
                  <a:pt x="4382444" y="1935612"/>
                </a:cubicBezTo>
                <a:cubicBezTo>
                  <a:pt x="4382444" y="2164534"/>
                  <a:pt x="4291828" y="2312385"/>
                  <a:pt x="4110601" y="2379147"/>
                </a:cubicBezTo>
                <a:lnTo>
                  <a:pt x="4472376" y="2890135"/>
                </a:lnTo>
                <a:lnTo>
                  <a:pt x="4079941" y="2890135"/>
                </a:lnTo>
                <a:lnTo>
                  <a:pt x="3763130" y="2434333"/>
                </a:lnTo>
                <a:lnTo>
                  <a:pt x="3599368" y="2434333"/>
                </a:lnTo>
                <a:lnTo>
                  <a:pt x="3885991" y="2147710"/>
                </a:lnTo>
                <a:lnTo>
                  <a:pt x="3912851" y="2145115"/>
                </a:lnTo>
                <a:cubicBezTo>
                  <a:pt x="3949984" y="2136258"/>
                  <a:pt x="3978428" y="2122975"/>
                  <a:pt x="3998183" y="2105262"/>
                </a:cubicBezTo>
                <a:cubicBezTo>
                  <a:pt x="4017942" y="2087547"/>
                  <a:pt x="4032763" y="2064636"/>
                  <a:pt x="4042644" y="2036532"/>
                </a:cubicBezTo>
                <a:lnTo>
                  <a:pt x="4050564" y="1983137"/>
                </a:lnTo>
                <a:close/>
                <a:moveTo>
                  <a:pt x="5352640" y="1461419"/>
                </a:moveTo>
                <a:lnTo>
                  <a:pt x="6382782" y="1461419"/>
                </a:lnTo>
                <a:lnTo>
                  <a:pt x="6382782" y="1745525"/>
                </a:lnTo>
                <a:lnTo>
                  <a:pt x="5671488" y="1745525"/>
                </a:lnTo>
                <a:lnTo>
                  <a:pt x="5671488" y="2039860"/>
                </a:lnTo>
                <a:lnTo>
                  <a:pt x="6311243" y="2039860"/>
                </a:lnTo>
                <a:lnTo>
                  <a:pt x="6311243" y="2311694"/>
                </a:lnTo>
                <a:lnTo>
                  <a:pt x="5671488" y="2311694"/>
                </a:lnTo>
                <a:lnTo>
                  <a:pt x="5671488" y="2608067"/>
                </a:lnTo>
                <a:lnTo>
                  <a:pt x="6405270" y="2608067"/>
                </a:lnTo>
                <a:lnTo>
                  <a:pt x="6405270" y="2890135"/>
                </a:lnTo>
                <a:lnTo>
                  <a:pt x="5352640" y="2890135"/>
                </a:lnTo>
                <a:close/>
                <a:moveTo>
                  <a:pt x="4671324" y="1461419"/>
                </a:moveTo>
                <a:lnTo>
                  <a:pt x="4990175" y="1461419"/>
                </a:lnTo>
                <a:lnTo>
                  <a:pt x="4990175" y="2890135"/>
                </a:lnTo>
                <a:lnTo>
                  <a:pt x="4671324" y="2890135"/>
                </a:lnTo>
                <a:close/>
                <a:moveTo>
                  <a:pt x="3382321" y="1461419"/>
                </a:moveTo>
                <a:lnTo>
                  <a:pt x="3765177" y="1461419"/>
                </a:lnTo>
                <a:cubicBezTo>
                  <a:pt x="3876230" y="1461419"/>
                  <a:pt x="3971358" y="1470787"/>
                  <a:pt x="4050560" y="1489523"/>
                </a:cubicBezTo>
                <a:lnTo>
                  <a:pt x="4127163" y="1523548"/>
                </a:lnTo>
                <a:lnTo>
                  <a:pt x="3905220" y="1745491"/>
                </a:lnTo>
                <a:lnTo>
                  <a:pt x="3781530" y="1735306"/>
                </a:lnTo>
                <a:lnTo>
                  <a:pt x="3542381" y="1735306"/>
                </a:lnTo>
                <a:lnTo>
                  <a:pt x="3542381" y="2108330"/>
                </a:lnTo>
                <a:lnTo>
                  <a:pt x="3223531" y="2427180"/>
                </a:lnTo>
                <a:lnTo>
                  <a:pt x="3223531" y="1620209"/>
                </a:lnTo>
                <a:close/>
                <a:moveTo>
                  <a:pt x="7185375" y="1428712"/>
                </a:moveTo>
                <a:cubicBezTo>
                  <a:pt x="7280757" y="1428712"/>
                  <a:pt x="7376142" y="1445067"/>
                  <a:pt x="7471527" y="1477774"/>
                </a:cubicBezTo>
                <a:cubicBezTo>
                  <a:pt x="7566911" y="1510470"/>
                  <a:pt x="7650027" y="1556803"/>
                  <a:pt x="7720886" y="1616753"/>
                </a:cubicBezTo>
                <a:lnTo>
                  <a:pt x="7559417" y="1849770"/>
                </a:lnTo>
                <a:cubicBezTo>
                  <a:pt x="7435412" y="1755743"/>
                  <a:pt x="7307331" y="1708732"/>
                  <a:pt x="7175156" y="1708732"/>
                </a:cubicBezTo>
                <a:cubicBezTo>
                  <a:pt x="7122008" y="1708732"/>
                  <a:pt x="7080111" y="1721337"/>
                  <a:pt x="7049451" y="1746545"/>
                </a:cubicBezTo>
                <a:cubicBezTo>
                  <a:pt x="7018793" y="1771757"/>
                  <a:pt x="7003457" y="1805143"/>
                  <a:pt x="7003457" y="1846702"/>
                </a:cubicBezTo>
                <a:cubicBezTo>
                  <a:pt x="7003457" y="1888261"/>
                  <a:pt x="7022199" y="1921307"/>
                  <a:pt x="7059671" y="1945833"/>
                </a:cubicBezTo>
                <a:cubicBezTo>
                  <a:pt x="7097143" y="1970358"/>
                  <a:pt x="7183667" y="1999319"/>
                  <a:pt x="7319250" y="2032697"/>
                </a:cubicBezTo>
                <a:cubicBezTo>
                  <a:pt x="7454833" y="2066081"/>
                  <a:pt x="7560099" y="2116161"/>
                  <a:pt x="7635040" y="2182933"/>
                </a:cubicBezTo>
                <a:cubicBezTo>
                  <a:pt x="7709985" y="2249696"/>
                  <a:pt x="7747458" y="2347129"/>
                  <a:pt x="7747458" y="2475212"/>
                </a:cubicBezTo>
                <a:cubicBezTo>
                  <a:pt x="7747458" y="2603301"/>
                  <a:pt x="7699427" y="2707198"/>
                  <a:pt x="7603355" y="2786916"/>
                </a:cubicBezTo>
                <a:cubicBezTo>
                  <a:pt x="7507291" y="2866627"/>
                  <a:pt x="7380906" y="2906486"/>
                  <a:pt x="7224207" y="2906486"/>
                </a:cubicBezTo>
                <a:cubicBezTo>
                  <a:pt x="6998013" y="2906486"/>
                  <a:pt x="6794299" y="2822682"/>
                  <a:pt x="6613071" y="2655078"/>
                </a:cubicBezTo>
                <a:lnTo>
                  <a:pt x="6803160" y="2422072"/>
                </a:lnTo>
                <a:cubicBezTo>
                  <a:pt x="6957133" y="2556970"/>
                  <a:pt x="7099531" y="2624422"/>
                  <a:pt x="7230339" y="2624422"/>
                </a:cubicBezTo>
                <a:cubicBezTo>
                  <a:pt x="7288929" y="2624422"/>
                  <a:pt x="7334923" y="2611813"/>
                  <a:pt x="7368301" y="2586610"/>
                </a:cubicBezTo>
                <a:cubicBezTo>
                  <a:pt x="7401687" y="2561402"/>
                  <a:pt x="7418379" y="2527338"/>
                  <a:pt x="7418379" y="2484410"/>
                </a:cubicBezTo>
                <a:cubicBezTo>
                  <a:pt x="7418379" y="2441485"/>
                  <a:pt x="7400667" y="2407419"/>
                  <a:pt x="7365243" y="2382213"/>
                </a:cubicBezTo>
                <a:cubicBezTo>
                  <a:pt x="7329809" y="2357010"/>
                  <a:pt x="7259640" y="2331456"/>
                  <a:pt x="7154715" y="2305570"/>
                </a:cubicBezTo>
                <a:cubicBezTo>
                  <a:pt x="6988473" y="2266051"/>
                  <a:pt x="6866854" y="2214612"/>
                  <a:pt x="6789873" y="2151247"/>
                </a:cubicBezTo>
                <a:cubicBezTo>
                  <a:pt x="6712881" y="2087889"/>
                  <a:pt x="6674389" y="1988410"/>
                  <a:pt x="6674389" y="1852836"/>
                </a:cubicBezTo>
                <a:cubicBezTo>
                  <a:pt x="6674389" y="1717253"/>
                  <a:pt x="6723098" y="1612667"/>
                  <a:pt x="6820533" y="1539090"/>
                </a:cubicBezTo>
                <a:cubicBezTo>
                  <a:pt x="6917953" y="1465505"/>
                  <a:pt x="7039570" y="1428712"/>
                  <a:pt x="7185375" y="1428712"/>
                </a:cubicBezTo>
                <a:close/>
                <a:moveTo>
                  <a:pt x="3842079" y="1001661"/>
                </a:moveTo>
                <a:lnTo>
                  <a:pt x="4144429" y="1428712"/>
                </a:lnTo>
                <a:lnTo>
                  <a:pt x="3751993" y="1428712"/>
                </a:lnTo>
                <a:lnTo>
                  <a:pt x="3613820" y="1229920"/>
                </a:lnTo>
                <a:close/>
                <a:moveTo>
                  <a:pt x="3214436" y="273885"/>
                </a:moveTo>
                <a:lnTo>
                  <a:pt x="3214436" y="696979"/>
                </a:lnTo>
                <a:lnTo>
                  <a:pt x="3447450" y="696979"/>
                </a:lnTo>
                <a:cubicBezTo>
                  <a:pt x="3556460" y="696979"/>
                  <a:pt x="3630725" y="679268"/>
                  <a:pt x="3670236" y="643841"/>
                </a:cubicBezTo>
                <a:cubicBezTo>
                  <a:pt x="3709757" y="608409"/>
                  <a:pt x="3729516" y="552205"/>
                  <a:pt x="3729516" y="475213"/>
                </a:cubicBezTo>
                <a:cubicBezTo>
                  <a:pt x="3729516" y="398230"/>
                  <a:pt x="3709077" y="345422"/>
                  <a:pt x="3668198" y="316810"/>
                </a:cubicBezTo>
                <a:cubicBezTo>
                  <a:pt x="3627319" y="288190"/>
                  <a:pt x="3555782" y="273885"/>
                  <a:pt x="3453585" y="273885"/>
                </a:cubicBezTo>
                <a:close/>
                <a:moveTo>
                  <a:pt x="2895585" y="0"/>
                </a:moveTo>
                <a:lnTo>
                  <a:pt x="3437231" y="0"/>
                </a:lnTo>
                <a:cubicBezTo>
                  <a:pt x="3659337" y="0"/>
                  <a:pt x="3817738" y="37473"/>
                  <a:pt x="3912443" y="112418"/>
                </a:cubicBezTo>
                <a:cubicBezTo>
                  <a:pt x="3983472" y="168626"/>
                  <a:pt x="4027865" y="250510"/>
                  <a:pt x="4045621" y="358073"/>
                </a:cubicBezTo>
                <a:lnTo>
                  <a:pt x="4049674" y="411078"/>
                </a:lnTo>
                <a:lnTo>
                  <a:pt x="3456775" y="1003977"/>
                </a:lnTo>
                <a:lnTo>
                  <a:pt x="3435183" y="972912"/>
                </a:lnTo>
                <a:lnTo>
                  <a:pt x="3214436" y="972912"/>
                </a:lnTo>
                <a:lnTo>
                  <a:pt x="3214436" y="1246314"/>
                </a:lnTo>
                <a:lnTo>
                  <a:pt x="3032038" y="1428712"/>
                </a:lnTo>
                <a:lnTo>
                  <a:pt x="2895585" y="1428712"/>
                </a:lnTo>
                <a:close/>
                <a:moveTo>
                  <a:pt x="1532958" y="0"/>
                </a:moveTo>
                <a:lnTo>
                  <a:pt x="2563100" y="0"/>
                </a:lnTo>
                <a:lnTo>
                  <a:pt x="2563100" y="284104"/>
                </a:lnTo>
                <a:lnTo>
                  <a:pt x="1851808" y="284104"/>
                </a:lnTo>
                <a:lnTo>
                  <a:pt x="1851808" y="578428"/>
                </a:lnTo>
                <a:lnTo>
                  <a:pt x="2491563" y="578428"/>
                </a:lnTo>
                <a:lnTo>
                  <a:pt x="2491563" y="850276"/>
                </a:lnTo>
                <a:lnTo>
                  <a:pt x="1851808" y="850276"/>
                </a:lnTo>
                <a:lnTo>
                  <a:pt x="1851808" y="1146646"/>
                </a:lnTo>
                <a:lnTo>
                  <a:pt x="2585588" y="1146646"/>
                </a:lnTo>
                <a:lnTo>
                  <a:pt x="2585588" y="1428712"/>
                </a:lnTo>
                <a:lnTo>
                  <a:pt x="1532958" y="1428712"/>
                </a:lnTo>
                <a:close/>
                <a:moveTo>
                  <a:pt x="0" y="0"/>
                </a:moveTo>
                <a:lnTo>
                  <a:pt x="318851" y="0"/>
                </a:lnTo>
                <a:lnTo>
                  <a:pt x="318851" y="596830"/>
                </a:lnTo>
                <a:lnTo>
                  <a:pt x="887068" y="596830"/>
                </a:lnTo>
                <a:lnTo>
                  <a:pt x="887068" y="0"/>
                </a:lnTo>
                <a:lnTo>
                  <a:pt x="1205927" y="0"/>
                </a:lnTo>
                <a:lnTo>
                  <a:pt x="1205927" y="1428712"/>
                </a:lnTo>
                <a:lnTo>
                  <a:pt x="887068" y="1428712"/>
                </a:lnTo>
                <a:lnTo>
                  <a:pt x="887068" y="866629"/>
                </a:lnTo>
                <a:lnTo>
                  <a:pt x="318851" y="866629"/>
                </a:lnTo>
                <a:lnTo>
                  <a:pt x="318851" y="1428712"/>
                </a:lnTo>
                <a:lnTo>
                  <a:pt x="0" y="1428712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80700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540458" y="0"/>
            <a:ext cx="6651543" cy="6858000"/>
          </a:xfrm>
          <a:custGeom>
            <a:avLst/>
            <a:gdLst>
              <a:gd name="connsiteX0" fmla="*/ 2151419 w 6651543"/>
              <a:gd name="connsiteY0" fmla="*/ 0 h 6858000"/>
              <a:gd name="connsiteX1" fmla="*/ 6651543 w 6651543"/>
              <a:gd name="connsiteY1" fmla="*/ 0 h 6858000"/>
              <a:gd name="connsiteX2" fmla="*/ 6651543 w 6651543"/>
              <a:gd name="connsiteY2" fmla="*/ 6858000 h 6858000"/>
              <a:gd name="connsiteX3" fmla="*/ 4536640 w 6651543"/>
              <a:gd name="connsiteY3" fmla="*/ 6858000 h 6858000"/>
              <a:gd name="connsiteX4" fmla="*/ 0 w 6651543"/>
              <a:gd name="connsiteY4" fmla="*/ 20155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51543" h="6858000">
                <a:moveTo>
                  <a:pt x="2151419" y="0"/>
                </a:moveTo>
                <a:lnTo>
                  <a:pt x="6651543" y="0"/>
                </a:lnTo>
                <a:lnTo>
                  <a:pt x="6651543" y="6858000"/>
                </a:lnTo>
                <a:lnTo>
                  <a:pt x="4536640" y="6858000"/>
                </a:lnTo>
                <a:lnTo>
                  <a:pt x="0" y="201555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05587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6926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1833716"/>
            <a:ext cx="12192000" cy="4336026"/>
          </a:xfrm>
          <a:custGeom>
            <a:avLst/>
            <a:gdLst>
              <a:gd name="connsiteX0" fmla="*/ 0 w 12192000"/>
              <a:gd name="connsiteY0" fmla="*/ 0 h 4336026"/>
              <a:gd name="connsiteX1" fmla="*/ 12192000 w 12192000"/>
              <a:gd name="connsiteY1" fmla="*/ 0 h 4336026"/>
              <a:gd name="connsiteX2" fmla="*/ 12192000 w 12192000"/>
              <a:gd name="connsiteY2" fmla="*/ 4336026 h 4336026"/>
              <a:gd name="connsiteX3" fmla="*/ 0 w 12192000"/>
              <a:gd name="connsiteY3" fmla="*/ 4336026 h 433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336026">
                <a:moveTo>
                  <a:pt x="0" y="0"/>
                </a:moveTo>
                <a:lnTo>
                  <a:pt x="12192000" y="0"/>
                </a:lnTo>
                <a:lnTo>
                  <a:pt x="12192000" y="4336026"/>
                </a:lnTo>
                <a:lnTo>
                  <a:pt x="0" y="4336026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27436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7374194"/>
              <a:gd name="connsiteY0" fmla="*/ 0 h 6858000"/>
              <a:gd name="connsiteX1" fmla="*/ 7374194 w 7374194"/>
              <a:gd name="connsiteY1" fmla="*/ 0 h 6858000"/>
              <a:gd name="connsiteX2" fmla="*/ 7374194 w 7374194"/>
              <a:gd name="connsiteY2" fmla="*/ 6858000 h 6858000"/>
              <a:gd name="connsiteX3" fmla="*/ 0 w 737419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74194" h="6858000">
                <a:moveTo>
                  <a:pt x="0" y="0"/>
                </a:moveTo>
                <a:lnTo>
                  <a:pt x="7374194" y="0"/>
                </a:lnTo>
                <a:lnTo>
                  <a:pt x="7374194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8" name="TextBox 7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2792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2819400"/>
            <a:ext cx="12192000" cy="4038600"/>
          </a:xfrm>
          <a:custGeom>
            <a:avLst/>
            <a:gdLst>
              <a:gd name="connsiteX0" fmla="*/ 0 w 12192000"/>
              <a:gd name="connsiteY0" fmla="*/ 0 h 4038600"/>
              <a:gd name="connsiteX1" fmla="*/ 12192000 w 12192000"/>
              <a:gd name="connsiteY1" fmla="*/ 0 h 4038600"/>
              <a:gd name="connsiteX2" fmla="*/ 12192000 w 12192000"/>
              <a:gd name="connsiteY2" fmla="*/ 4038600 h 4038600"/>
              <a:gd name="connsiteX3" fmla="*/ 0 w 12192000"/>
              <a:gd name="connsiteY3" fmla="*/ 4038600 h 403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038600">
                <a:moveTo>
                  <a:pt x="0" y="0"/>
                </a:moveTo>
                <a:lnTo>
                  <a:pt x="12192000" y="0"/>
                </a:lnTo>
                <a:lnTo>
                  <a:pt x="12192000" y="4038600"/>
                </a:lnTo>
                <a:lnTo>
                  <a:pt x="0" y="40386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077814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7374194"/>
              <a:gd name="connsiteY0" fmla="*/ 0 h 6858000"/>
              <a:gd name="connsiteX1" fmla="*/ 7374194 w 7374194"/>
              <a:gd name="connsiteY1" fmla="*/ 0 h 6858000"/>
              <a:gd name="connsiteX2" fmla="*/ 7374194 w 7374194"/>
              <a:gd name="connsiteY2" fmla="*/ 6858000 h 6858000"/>
              <a:gd name="connsiteX3" fmla="*/ 0 w 737419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74194" h="6858000">
                <a:moveTo>
                  <a:pt x="0" y="0"/>
                </a:moveTo>
                <a:lnTo>
                  <a:pt x="7374194" y="0"/>
                </a:lnTo>
                <a:lnTo>
                  <a:pt x="7374194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6510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1276350" y="1866900"/>
            <a:ext cx="2495550" cy="2495550"/>
          </a:xfrm>
          <a:custGeom>
            <a:avLst/>
            <a:gdLst>
              <a:gd name="connsiteX0" fmla="*/ 0 w 2495550"/>
              <a:gd name="connsiteY0" fmla="*/ 0 h 2495550"/>
              <a:gd name="connsiteX1" fmla="*/ 2495550 w 2495550"/>
              <a:gd name="connsiteY1" fmla="*/ 0 h 2495550"/>
              <a:gd name="connsiteX2" fmla="*/ 2495550 w 2495550"/>
              <a:gd name="connsiteY2" fmla="*/ 2495550 h 2495550"/>
              <a:gd name="connsiteX3" fmla="*/ 0 w 2495550"/>
              <a:gd name="connsiteY3" fmla="*/ 24955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550" h="2495550">
                <a:moveTo>
                  <a:pt x="0" y="0"/>
                </a:moveTo>
                <a:lnTo>
                  <a:pt x="2495550" y="0"/>
                </a:lnTo>
                <a:lnTo>
                  <a:pt x="2495550" y="2495550"/>
                </a:lnTo>
                <a:lnTo>
                  <a:pt x="0" y="2495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1"/>
          </p:nvPr>
        </p:nvSpPr>
        <p:spPr>
          <a:xfrm>
            <a:off x="4848225" y="1866900"/>
            <a:ext cx="2495550" cy="2495550"/>
          </a:xfrm>
          <a:custGeom>
            <a:avLst/>
            <a:gdLst>
              <a:gd name="connsiteX0" fmla="*/ 0 w 2495550"/>
              <a:gd name="connsiteY0" fmla="*/ 0 h 2495550"/>
              <a:gd name="connsiteX1" fmla="*/ 2495550 w 2495550"/>
              <a:gd name="connsiteY1" fmla="*/ 0 h 2495550"/>
              <a:gd name="connsiteX2" fmla="*/ 2495550 w 2495550"/>
              <a:gd name="connsiteY2" fmla="*/ 2495550 h 2495550"/>
              <a:gd name="connsiteX3" fmla="*/ 0 w 2495550"/>
              <a:gd name="connsiteY3" fmla="*/ 24955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550" h="2495550">
                <a:moveTo>
                  <a:pt x="0" y="0"/>
                </a:moveTo>
                <a:lnTo>
                  <a:pt x="2495550" y="0"/>
                </a:lnTo>
                <a:lnTo>
                  <a:pt x="2495550" y="2495550"/>
                </a:lnTo>
                <a:lnTo>
                  <a:pt x="0" y="2495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2"/>
          </p:nvPr>
        </p:nvSpPr>
        <p:spPr>
          <a:xfrm>
            <a:off x="8420100" y="1866900"/>
            <a:ext cx="2495550" cy="2495550"/>
          </a:xfrm>
          <a:custGeom>
            <a:avLst/>
            <a:gdLst>
              <a:gd name="connsiteX0" fmla="*/ 0 w 2495550"/>
              <a:gd name="connsiteY0" fmla="*/ 0 h 2495550"/>
              <a:gd name="connsiteX1" fmla="*/ 2495550 w 2495550"/>
              <a:gd name="connsiteY1" fmla="*/ 0 h 2495550"/>
              <a:gd name="connsiteX2" fmla="*/ 2495550 w 2495550"/>
              <a:gd name="connsiteY2" fmla="*/ 2495550 h 2495550"/>
              <a:gd name="connsiteX3" fmla="*/ 0 w 2495550"/>
              <a:gd name="connsiteY3" fmla="*/ 24955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550" h="2495550">
                <a:moveTo>
                  <a:pt x="0" y="0"/>
                </a:moveTo>
                <a:lnTo>
                  <a:pt x="2495550" y="0"/>
                </a:lnTo>
                <a:lnTo>
                  <a:pt x="2495550" y="2495550"/>
                </a:lnTo>
                <a:lnTo>
                  <a:pt x="0" y="2495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999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0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3048000" cy="3429000"/>
          </a:xfrm>
          <a:custGeom>
            <a:avLst/>
            <a:gdLst>
              <a:gd name="connsiteX0" fmla="*/ 0 w 3048000"/>
              <a:gd name="connsiteY0" fmla="*/ 0 h 3429000"/>
              <a:gd name="connsiteX1" fmla="*/ 3048000 w 3048000"/>
              <a:gd name="connsiteY1" fmla="*/ 0 h 3429000"/>
              <a:gd name="connsiteX2" fmla="*/ 3048000 w 3048000"/>
              <a:gd name="connsiteY2" fmla="*/ 3429000 h 3429000"/>
              <a:gd name="connsiteX3" fmla="*/ 0 w 304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29000">
                <a:moveTo>
                  <a:pt x="0" y="0"/>
                </a:moveTo>
                <a:lnTo>
                  <a:pt x="3048000" y="0"/>
                </a:lnTo>
                <a:lnTo>
                  <a:pt x="3048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7" name="Picture Placeholder 21"/>
          <p:cNvSpPr>
            <a:spLocks noGrp="1"/>
          </p:cNvSpPr>
          <p:nvPr>
            <p:ph type="pic" sz="quarter" idx="14"/>
          </p:nvPr>
        </p:nvSpPr>
        <p:spPr>
          <a:xfrm>
            <a:off x="3048000" y="0"/>
            <a:ext cx="3048000" cy="3429000"/>
          </a:xfrm>
          <a:custGeom>
            <a:avLst/>
            <a:gdLst>
              <a:gd name="connsiteX0" fmla="*/ 0 w 3048000"/>
              <a:gd name="connsiteY0" fmla="*/ 0 h 3429000"/>
              <a:gd name="connsiteX1" fmla="*/ 3048000 w 3048000"/>
              <a:gd name="connsiteY1" fmla="*/ 0 h 3429000"/>
              <a:gd name="connsiteX2" fmla="*/ 3048000 w 3048000"/>
              <a:gd name="connsiteY2" fmla="*/ 3429000 h 3429000"/>
              <a:gd name="connsiteX3" fmla="*/ 0 w 304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29000">
                <a:moveTo>
                  <a:pt x="0" y="0"/>
                </a:moveTo>
                <a:lnTo>
                  <a:pt x="3048000" y="0"/>
                </a:lnTo>
                <a:lnTo>
                  <a:pt x="3048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8" name="Picture Placeholder 22"/>
          <p:cNvSpPr>
            <a:spLocks noGrp="1"/>
          </p:cNvSpPr>
          <p:nvPr>
            <p:ph type="pic" sz="quarter" idx="15"/>
          </p:nvPr>
        </p:nvSpPr>
        <p:spPr>
          <a:xfrm>
            <a:off x="0" y="3429000"/>
            <a:ext cx="3048000" cy="3429000"/>
          </a:xfrm>
          <a:custGeom>
            <a:avLst/>
            <a:gdLst>
              <a:gd name="connsiteX0" fmla="*/ 0 w 3048000"/>
              <a:gd name="connsiteY0" fmla="*/ 0 h 3429000"/>
              <a:gd name="connsiteX1" fmla="*/ 3048000 w 3048000"/>
              <a:gd name="connsiteY1" fmla="*/ 0 h 3429000"/>
              <a:gd name="connsiteX2" fmla="*/ 3048000 w 3048000"/>
              <a:gd name="connsiteY2" fmla="*/ 3429000 h 3429000"/>
              <a:gd name="connsiteX3" fmla="*/ 0 w 304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29000">
                <a:moveTo>
                  <a:pt x="0" y="0"/>
                </a:moveTo>
                <a:lnTo>
                  <a:pt x="3048000" y="0"/>
                </a:lnTo>
                <a:lnTo>
                  <a:pt x="3048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9" name="Picture Placeholder 23"/>
          <p:cNvSpPr>
            <a:spLocks noGrp="1"/>
          </p:cNvSpPr>
          <p:nvPr>
            <p:ph type="pic" sz="quarter" idx="16"/>
          </p:nvPr>
        </p:nvSpPr>
        <p:spPr>
          <a:xfrm>
            <a:off x="3048000" y="3429000"/>
            <a:ext cx="3048000" cy="3429000"/>
          </a:xfrm>
          <a:custGeom>
            <a:avLst/>
            <a:gdLst>
              <a:gd name="connsiteX0" fmla="*/ 0 w 3048000"/>
              <a:gd name="connsiteY0" fmla="*/ 0 h 3429000"/>
              <a:gd name="connsiteX1" fmla="*/ 3048000 w 3048000"/>
              <a:gd name="connsiteY1" fmla="*/ 0 h 3429000"/>
              <a:gd name="connsiteX2" fmla="*/ 3048000 w 3048000"/>
              <a:gd name="connsiteY2" fmla="*/ 3429000 h 3429000"/>
              <a:gd name="connsiteX3" fmla="*/ 0 w 304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29000">
                <a:moveTo>
                  <a:pt x="0" y="0"/>
                </a:moveTo>
                <a:lnTo>
                  <a:pt x="3048000" y="0"/>
                </a:lnTo>
                <a:lnTo>
                  <a:pt x="3048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18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1677070" y="2322286"/>
            <a:ext cx="1981200" cy="1981200"/>
          </a:xfrm>
          <a:custGeom>
            <a:avLst/>
            <a:gdLst>
              <a:gd name="connsiteX0" fmla="*/ 990600 w 1981200"/>
              <a:gd name="connsiteY0" fmla="*/ 0 h 1981200"/>
              <a:gd name="connsiteX1" fmla="*/ 1981200 w 1981200"/>
              <a:gd name="connsiteY1" fmla="*/ 990600 h 1981200"/>
              <a:gd name="connsiteX2" fmla="*/ 990600 w 1981200"/>
              <a:gd name="connsiteY2" fmla="*/ 1981200 h 1981200"/>
              <a:gd name="connsiteX3" fmla="*/ 0 w 1981200"/>
              <a:gd name="connsiteY3" fmla="*/ 990600 h 1981200"/>
              <a:gd name="connsiteX4" fmla="*/ 990600 w 1981200"/>
              <a:gd name="connsiteY4" fmla="*/ 0 h 19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1200" h="1981200">
                <a:moveTo>
                  <a:pt x="990600" y="0"/>
                </a:moveTo>
                <a:cubicBezTo>
                  <a:pt x="1537693" y="0"/>
                  <a:pt x="1981200" y="443507"/>
                  <a:pt x="1981200" y="990600"/>
                </a:cubicBezTo>
                <a:cubicBezTo>
                  <a:pt x="1981200" y="1537693"/>
                  <a:pt x="1537693" y="1981200"/>
                  <a:pt x="990600" y="1981200"/>
                </a:cubicBezTo>
                <a:cubicBezTo>
                  <a:pt x="443507" y="1981200"/>
                  <a:pt x="0" y="1537693"/>
                  <a:pt x="0" y="990600"/>
                </a:cubicBezTo>
                <a:cubicBezTo>
                  <a:pt x="0" y="443507"/>
                  <a:pt x="443507" y="0"/>
                  <a:pt x="990600" y="0"/>
                </a:cubicBezTo>
                <a:close/>
              </a:path>
            </a:pathLst>
          </a:custGeom>
          <a:pattFill prst="solidDmnd">
            <a:fgClr>
              <a:schemeClr val="bg1">
                <a:lumMod val="95000"/>
              </a:schemeClr>
            </a:fgClr>
            <a:bgClr>
              <a:schemeClr val="bg1"/>
            </a:bgClr>
          </a:pattFill>
        </p:spPr>
        <p:txBody>
          <a:bodyPr vert="horz"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7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5119914" y="2322286"/>
            <a:ext cx="1981200" cy="1981200"/>
          </a:xfrm>
          <a:custGeom>
            <a:avLst/>
            <a:gdLst>
              <a:gd name="connsiteX0" fmla="*/ 990600 w 1981200"/>
              <a:gd name="connsiteY0" fmla="*/ 0 h 1981200"/>
              <a:gd name="connsiteX1" fmla="*/ 1981200 w 1981200"/>
              <a:gd name="connsiteY1" fmla="*/ 990600 h 1981200"/>
              <a:gd name="connsiteX2" fmla="*/ 990600 w 1981200"/>
              <a:gd name="connsiteY2" fmla="*/ 1981200 h 1981200"/>
              <a:gd name="connsiteX3" fmla="*/ 0 w 1981200"/>
              <a:gd name="connsiteY3" fmla="*/ 990600 h 1981200"/>
              <a:gd name="connsiteX4" fmla="*/ 990600 w 1981200"/>
              <a:gd name="connsiteY4" fmla="*/ 0 h 19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1200" h="1981200">
                <a:moveTo>
                  <a:pt x="990600" y="0"/>
                </a:moveTo>
                <a:cubicBezTo>
                  <a:pt x="1537693" y="0"/>
                  <a:pt x="1981200" y="443507"/>
                  <a:pt x="1981200" y="990600"/>
                </a:cubicBezTo>
                <a:cubicBezTo>
                  <a:pt x="1981200" y="1537693"/>
                  <a:pt x="1537693" y="1981200"/>
                  <a:pt x="990600" y="1981200"/>
                </a:cubicBezTo>
                <a:cubicBezTo>
                  <a:pt x="443507" y="1981200"/>
                  <a:pt x="0" y="1537693"/>
                  <a:pt x="0" y="990600"/>
                </a:cubicBezTo>
                <a:cubicBezTo>
                  <a:pt x="0" y="443507"/>
                  <a:pt x="443507" y="0"/>
                  <a:pt x="990600" y="0"/>
                </a:cubicBezTo>
                <a:close/>
              </a:path>
            </a:pathLst>
          </a:custGeom>
          <a:pattFill prst="solidDmnd">
            <a:fgClr>
              <a:schemeClr val="bg1">
                <a:lumMod val="95000"/>
              </a:schemeClr>
            </a:fgClr>
            <a:bgClr>
              <a:schemeClr val="bg1"/>
            </a:bgClr>
          </a:pattFill>
        </p:spPr>
        <p:txBody>
          <a:bodyPr vert="horz"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8562758" y="2322286"/>
            <a:ext cx="1981200" cy="1981200"/>
          </a:xfrm>
          <a:custGeom>
            <a:avLst/>
            <a:gdLst>
              <a:gd name="connsiteX0" fmla="*/ 990600 w 1981200"/>
              <a:gd name="connsiteY0" fmla="*/ 0 h 1981200"/>
              <a:gd name="connsiteX1" fmla="*/ 1981200 w 1981200"/>
              <a:gd name="connsiteY1" fmla="*/ 990600 h 1981200"/>
              <a:gd name="connsiteX2" fmla="*/ 990600 w 1981200"/>
              <a:gd name="connsiteY2" fmla="*/ 1981200 h 1981200"/>
              <a:gd name="connsiteX3" fmla="*/ 0 w 1981200"/>
              <a:gd name="connsiteY3" fmla="*/ 990600 h 1981200"/>
              <a:gd name="connsiteX4" fmla="*/ 990600 w 1981200"/>
              <a:gd name="connsiteY4" fmla="*/ 0 h 198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1200" h="1981200">
                <a:moveTo>
                  <a:pt x="990600" y="0"/>
                </a:moveTo>
                <a:cubicBezTo>
                  <a:pt x="1537693" y="0"/>
                  <a:pt x="1981200" y="443507"/>
                  <a:pt x="1981200" y="990600"/>
                </a:cubicBezTo>
                <a:cubicBezTo>
                  <a:pt x="1981200" y="1537693"/>
                  <a:pt x="1537693" y="1981200"/>
                  <a:pt x="990600" y="1981200"/>
                </a:cubicBezTo>
                <a:cubicBezTo>
                  <a:pt x="443507" y="1981200"/>
                  <a:pt x="0" y="1537693"/>
                  <a:pt x="0" y="990600"/>
                </a:cubicBezTo>
                <a:cubicBezTo>
                  <a:pt x="0" y="443507"/>
                  <a:pt x="443507" y="0"/>
                  <a:pt x="990600" y="0"/>
                </a:cubicBezTo>
                <a:close/>
              </a:path>
            </a:pathLst>
          </a:custGeom>
          <a:pattFill prst="solidDmnd">
            <a:fgClr>
              <a:schemeClr val="bg1">
                <a:lumMod val="95000"/>
              </a:schemeClr>
            </a:fgClr>
            <a:bgClr>
              <a:schemeClr val="bg1"/>
            </a:bgClr>
          </a:pattFill>
        </p:spPr>
        <p:txBody>
          <a:bodyPr vert="horz"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71017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2000250" y="0"/>
            <a:ext cx="10191750" cy="6858000"/>
          </a:xfrm>
          <a:custGeom>
            <a:avLst/>
            <a:gdLst>
              <a:gd name="connsiteX0" fmla="*/ 0 w 10191750"/>
              <a:gd name="connsiteY0" fmla="*/ 0 h 6858000"/>
              <a:gd name="connsiteX1" fmla="*/ 10191750 w 10191750"/>
              <a:gd name="connsiteY1" fmla="*/ 0 h 6858000"/>
              <a:gd name="connsiteX2" fmla="*/ 10191750 w 10191750"/>
              <a:gd name="connsiteY2" fmla="*/ 6858000 h 6858000"/>
              <a:gd name="connsiteX3" fmla="*/ 0 w 1019175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91750" h="6858000">
                <a:moveTo>
                  <a:pt x="0" y="0"/>
                </a:moveTo>
                <a:lnTo>
                  <a:pt x="10191750" y="0"/>
                </a:lnTo>
                <a:lnTo>
                  <a:pt x="10191750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4"/>
          </p:nvPr>
        </p:nvSpPr>
        <p:spPr>
          <a:xfrm>
            <a:off x="3086100" y="3581400"/>
            <a:ext cx="1847850" cy="1847850"/>
          </a:xfrm>
          <a:custGeom>
            <a:avLst/>
            <a:gdLst>
              <a:gd name="connsiteX0" fmla="*/ 0 w 1847850"/>
              <a:gd name="connsiteY0" fmla="*/ 0 h 1847850"/>
              <a:gd name="connsiteX1" fmla="*/ 1847850 w 1847850"/>
              <a:gd name="connsiteY1" fmla="*/ 0 h 1847850"/>
              <a:gd name="connsiteX2" fmla="*/ 1847850 w 1847850"/>
              <a:gd name="connsiteY2" fmla="*/ 1847850 h 1847850"/>
              <a:gd name="connsiteX3" fmla="*/ 0 w 1847850"/>
              <a:gd name="connsiteY3" fmla="*/ 184785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850" h="1847850">
                <a:moveTo>
                  <a:pt x="0" y="0"/>
                </a:moveTo>
                <a:lnTo>
                  <a:pt x="1847850" y="0"/>
                </a:lnTo>
                <a:lnTo>
                  <a:pt x="1847850" y="1847850"/>
                </a:lnTo>
                <a:lnTo>
                  <a:pt x="0" y="1847850"/>
                </a:lnTo>
                <a:close/>
              </a:path>
            </a:pathLst>
          </a:custGeom>
          <a:pattFill prst="solidDmnd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5"/>
          </p:nvPr>
        </p:nvSpPr>
        <p:spPr>
          <a:xfrm>
            <a:off x="5362575" y="3581400"/>
            <a:ext cx="1847850" cy="1847850"/>
          </a:xfrm>
          <a:custGeom>
            <a:avLst/>
            <a:gdLst>
              <a:gd name="connsiteX0" fmla="*/ 0 w 1847850"/>
              <a:gd name="connsiteY0" fmla="*/ 0 h 1847850"/>
              <a:gd name="connsiteX1" fmla="*/ 1847850 w 1847850"/>
              <a:gd name="connsiteY1" fmla="*/ 0 h 1847850"/>
              <a:gd name="connsiteX2" fmla="*/ 1847850 w 1847850"/>
              <a:gd name="connsiteY2" fmla="*/ 1847850 h 1847850"/>
              <a:gd name="connsiteX3" fmla="*/ 0 w 1847850"/>
              <a:gd name="connsiteY3" fmla="*/ 184785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850" h="1847850">
                <a:moveTo>
                  <a:pt x="0" y="0"/>
                </a:moveTo>
                <a:lnTo>
                  <a:pt x="1847850" y="0"/>
                </a:lnTo>
                <a:lnTo>
                  <a:pt x="1847850" y="1847850"/>
                </a:lnTo>
                <a:lnTo>
                  <a:pt x="0" y="1847850"/>
                </a:lnTo>
                <a:close/>
              </a:path>
            </a:pathLst>
          </a:custGeom>
          <a:pattFill prst="solidDmnd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6"/>
          </p:nvPr>
        </p:nvSpPr>
        <p:spPr>
          <a:xfrm>
            <a:off x="7639050" y="3581400"/>
            <a:ext cx="1847850" cy="1847850"/>
          </a:xfrm>
          <a:custGeom>
            <a:avLst/>
            <a:gdLst>
              <a:gd name="connsiteX0" fmla="*/ 0 w 1847850"/>
              <a:gd name="connsiteY0" fmla="*/ 0 h 1847850"/>
              <a:gd name="connsiteX1" fmla="*/ 1847850 w 1847850"/>
              <a:gd name="connsiteY1" fmla="*/ 0 h 1847850"/>
              <a:gd name="connsiteX2" fmla="*/ 1847850 w 1847850"/>
              <a:gd name="connsiteY2" fmla="*/ 1847850 h 1847850"/>
              <a:gd name="connsiteX3" fmla="*/ 0 w 1847850"/>
              <a:gd name="connsiteY3" fmla="*/ 184785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850" h="1847850">
                <a:moveTo>
                  <a:pt x="0" y="0"/>
                </a:moveTo>
                <a:lnTo>
                  <a:pt x="1847850" y="0"/>
                </a:lnTo>
                <a:lnTo>
                  <a:pt x="1847850" y="1847850"/>
                </a:lnTo>
                <a:lnTo>
                  <a:pt x="0" y="1847850"/>
                </a:lnTo>
                <a:close/>
              </a:path>
            </a:pathLst>
          </a:custGeom>
          <a:pattFill prst="solidDmnd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7"/>
          </p:nvPr>
        </p:nvSpPr>
        <p:spPr>
          <a:xfrm>
            <a:off x="9915525" y="3581400"/>
            <a:ext cx="1847850" cy="1847850"/>
          </a:xfrm>
          <a:custGeom>
            <a:avLst/>
            <a:gdLst>
              <a:gd name="connsiteX0" fmla="*/ 0 w 1847850"/>
              <a:gd name="connsiteY0" fmla="*/ 0 h 1847850"/>
              <a:gd name="connsiteX1" fmla="*/ 1847850 w 1847850"/>
              <a:gd name="connsiteY1" fmla="*/ 0 h 1847850"/>
              <a:gd name="connsiteX2" fmla="*/ 1847850 w 1847850"/>
              <a:gd name="connsiteY2" fmla="*/ 1847850 h 1847850"/>
              <a:gd name="connsiteX3" fmla="*/ 0 w 1847850"/>
              <a:gd name="connsiteY3" fmla="*/ 184785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850" h="1847850">
                <a:moveTo>
                  <a:pt x="0" y="0"/>
                </a:moveTo>
                <a:lnTo>
                  <a:pt x="1847850" y="0"/>
                </a:lnTo>
                <a:lnTo>
                  <a:pt x="1847850" y="1847850"/>
                </a:lnTo>
                <a:lnTo>
                  <a:pt x="0" y="1847850"/>
                </a:lnTo>
                <a:close/>
              </a:path>
            </a:pathLst>
          </a:custGeom>
          <a:pattFill prst="solidDmnd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21" name="Rectangle 20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22" name="TextBox 21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26132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0" y="1275736"/>
            <a:ext cx="2507226" cy="4306529"/>
          </a:xfrm>
          <a:custGeom>
            <a:avLst/>
            <a:gdLst>
              <a:gd name="connsiteX0" fmla="*/ 0 w 2507226"/>
              <a:gd name="connsiteY0" fmla="*/ 0 h 4306529"/>
              <a:gd name="connsiteX1" fmla="*/ 2507226 w 2507226"/>
              <a:gd name="connsiteY1" fmla="*/ 0 h 4306529"/>
              <a:gd name="connsiteX2" fmla="*/ 2507226 w 2507226"/>
              <a:gd name="connsiteY2" fmla="*/ 4306529 h 4306529"/>
              <a:gd name="connsiteX3" fmla="*/ 0 w 2507226"/>
              <a:gd name="connsiteY3" fmla="*/ 4306529 h 430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226" h="4306529">
                <a:moveTo>
                  <a:pt x="0" y="0"/>
                </a:moveTo>
                <a:lnTo>
                  <a:pt x="2507226" y="0"/>
                </a:lnTo>
                <a:lnTo>
                  <a:pt x="2507226" y="4306529"/>
                </a:lnTo>
                <a:lnTo>
                  <a:pt x="0" y="4306529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2507226" y="1275736"/>
            <a:ext cx="2507226" cy="4306529"/>
          </a:xfrm>
          <a:custGeom>
            <a:avLst/>
            <a:gdLst>
              <a:gd name="connsiteX0" fmla="*/ 0 w 2507226"/>
              <a:gd name="connsiteY0" fmla="*/ 0 h 4306529"/>
              <a:gd name="connsiteX1" fmla="*/ 2507226 w 2507226"/>
              <a:gd name="connsiteY1" fmla="*/ 0 h 4306529"/>
              <a:gd name="connsiteX2" fmla="*/ 2507226 w 2507226"/>
              <a:gd name="connsiteY2" fmla="*/ 4306529 h 4306529"/>
              <a:gd name="connsiteX3" fmla="*/ 0 w 2507226"/>
              <a:gd name="connsiteY3" fmla="*/ 4306529 h 430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226" h="4306529">
                <a:moveTo>
                  <a:pt x="0" y="0"/>
                </a:moveTo>
                <a:lnTo>
                  <a:pt x="2507226" y="0"/>
                </a:lnTo>
                <a:lnTo>
                  <a:pt x="2507226" y="4306529"/>
                </a:lnTo>
                <a:lnTo>
                  <a:pt x="0" y="4306529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5"/>
          </p:nvPr>
        </p:nvSpPr>
        <p:spPr>
          <a:xfrm>
            <a:off x="5014451" y="1275736"/>
            <a:ext cx="2507226" cy="4306529"/>
          </a:xfrm>
          <a:custGeom>
            <a:avLst/>
            <a:gdLst>
              <a:gd name="connsiteX0" fmla="*/ 0 w 2507226"/>
              <a:gd name="connsiteY0" fmla="*/ 0 h 4306529"/>
              <a:gd name="connsiteX1" fmla="*/ 2507226 w 2507226"/>
              <a:gd name="connsiteY1" fmla="*/ 0 h 4306529"/>
              <a:gd name="connsiteX2" fmla="*/ 2507226 w 2507226"/>
              <a:gd name="connsiteY2" fmla="*/ 4306529 h 4306529"/>
              <a:gd name="connsiteX3" fmla="*/ 0 w 2507226"/>
              <a:gd name="connsiteY3" fmla="*/ 4306529 h 430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226" h="4306529">
                <a:moveTo>
                  <a:pt x="0" y="0"/>
                </a:moveTo>
                <a:lnTo>
                  <a:pt x="2507226" y="0"/>
                </a:lnTo>
                <a:lnTo>
                  <a:pt x="2507226" y="4306529"/>
                </a:lnTo>
                <a:lnTo>
                  <a:pt x="0" y="4306529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9202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8288890" y="0"/>
            <a:ext cx="3903110" cy="6858000"/>
          </a:xfrm>
          <a:custGeom>
            <a:avLst/>
            <a:gdLst>
              <a:gd name="connsiteX0" fmla="*/ 0 w 3903110"/>
              <a:gd name="connsiteY0" fmla="*/ 0 h 6858000"/>
              <a:gd name="connsiteX1" fmla="*/ 3903110 w 3903110"/>
              <a:gd name="connsiteY1" fmla="*/ 0 h 6858000"/>
              <a:gd name="connsiteX2" fmla="*/ 3903110 w 3903110"/>
              <a:gd name="connsiteY2" fmla="*/ 6858000 h 6858000"/>
              <a:gd name="connsiteX3" fmla="*/ 0 w 390311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03110" h="6858000">
                <a:moveTo>
                  <a:pt x="0" y="0"/>
                </a:moveTo>
                <a:lnTo>
                  <a:pt x="3903110" y="0"/>
                </a:lnTo>
                <a:lnTo>
                  <a:pt x="3903110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71462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0" y="2220686"/>
            <a:ext cx="12192000" cy="3468914"/>
          </a:xfrm>
          <a:custGeom>
            <a:avLst/>
            <a:gdLst>
              <a:gd name="connsiteX0" fmla="*/ 0 w 12192000"/>
              <a:gd name="connsiteY0" fmla="*/ 0 h 3468914"/>
              <a:gd name="connsiteX1" fmla="*/ 12192000 w 12192000"/>
              <a:gd name="connsiteY1" fmla="*/ 0 h 3468914"/>
              <a:gd name="connsiteX2" fmla="*/ 12192000 w 12192000"/>
              <a:gd name="connsiteY2" fmla="*/ 3468914 h 3468914"/>
              <a:gd name="connsiteX3" fmla="*/ 0 w 12192000"/>
              <a:gd name="connsiteY3" fmla="*/ 3468914 h 346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68914">
                <a:moveTo>
                  <a:pt x="0" y="0"/>
                </a:moveTo>
                <a:lnTo>
                  <a:pt x="12192000" y="0"/>
                </a:lnTo>
                <a:lnTo>
                  <a:pt x="12192000" y="3468914"/>
                </a:lnTo>
                <a:lnTo>
                  <a:pt x="0" y="346891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0034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1162050" y="1943100"/>
            <a:ext cx="1600200" cy="1600200"/>
          </a:xfrm>
          <a:custGeom>
            <a:avLst/>
            <a:gdLst>
              <a:gd name="connsiteX0" fmla="*/ 800100 w 1600200"/>
              <a:gd name="connsiteY0" fmla="*/ 0 h 1600200"/>
              <a:gd name="connsiteX1" fmla="*/ 1600200 w 1600200"/>
              <a:gd name="connsiteY1" fmla="*/ 800100 h 1600200"/>
              <a:gd name="connsiteX2" fmla="*/ 800100 w 1600200"/>
              <a:gd name="connsiteY2" fmla="*/ 1600200 h 1600200"/>
              <a:gd name="connsiteX3" fmla="*/ 0 w 1600200"/>
              <a:gd name="connsiteY3" fmla="*/ 800100 h 1600200"/>
              <a:gd name="connsiteX4" fmla="*/ 800100 w 1600200"/>
              <a:gd name="connsiteY4" fmla="*/ 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0200" h="1600200">
                <a:moveTo>
                  <a:pt x="800100" y="0"/>
                </a:moveTo>
                <a:cubicBezTo>
                  <a:pt x="1241983" y="0"/>
                  <a:pt x="1600200" y="358217"/>
                  <a:pt x="1600200" y="800100"/>
                </a:cubicBezTo>
                <a:cubicBezTo>
                  <a:pt x="1600200" y="1241983"/>
                  <a:pt x="1241983" y="1600200"/>
                  <a:pt x="800100" y="1600200"/>
                </a:cubicBezTo>
                <a:cubicBezTo>
                  <a:pt x="358217" y="1600200"/>
                  <a:pt x="0" y="1241983"/>
                  <a:pt x="0" y="800100"/>
                </a:cubicBezTo>
                <a:cubicBezTo>
                  <a:pt x="0" y="358217"/>
                  <a:pt x="358217" y="0"/>
                  <a:pt x="800100" y="0"/>
                </a:cubicBez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7" name="Picture Placeholder 15"/>
          <p:cNvSpPr>
            <a:spLocks noGrp="1"/>
          </p:cNvSpPr>
          <p:nvPr>
            <p:ph type="pic" sz="quarter" idx="11"/>
          </p:nvPr>
        </p:nvSpPr>
        <p:spPr>
          <a:xfrm>
            <a:off x="1162050" y="4171950"/>
            <a:ext cx="1600200" cy="1600200"/>
          </a:xfrm>
          <a:custGeom>
            <a:avLst/>
            <a:gdLst>
              <a:gd name="connsiteX0" fmla="*/ 800100 w 1600200"/>
              <a:gd name="connsiteY0" fmla="*/ 0 h 1600200"/>
              <a:gd name="connsiteX1" fmla="*/ 1600200 w 1600200"/>
              <a:gd name="connsiteY1" fmla="*/ 800100 h 1600200"/>
              <a:gd name="connsiteX2" fmla="*/ 800100 w 1600200"/>
              <a:gd name="connsiteY2" fmla="*/ 1600200 h 1600200"/>
              <a:gd name="connsiteX3" fmla="*/ 0 w 1600200"/>
              <a:gd name="connsiteY3" fmla="*/ 800100 h 1600200"/>
              <a:gd name="connsiteX4" fmla="*/ 800100 w 1600200"/>
              <a:gd name="connsiteY4" fmla="*/ 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0200" h="1600200">
                <a:moveTo>
                  <a:pt x="800100" y="0"/>
                </a:moveTo>
                <a:cubicBezTo>
                  <a:pt x="1241983" y="0"/>
                  <a:pt x="1600200" y="358217"/>
                  <a:pt x="1600200" y="800100"/>
                </a:cubicBezTo>
                <a:cubicBezTo>
                  <a:pt x="1600200" y="1241983"/>
                  <a:pt x="1241983" y="1600200"/>
                  <a:pt x="800100" y="1600200"/>
                </a:cubicBezTo>
                <a:cubicBezTo>
                  <a:pt x="358217" y="1600200"/>
                  <a:pt x="0" y="1241983"/>
                  <a:pt x="0" y="800100"/>
                </a:cubicBezTo>
                <a:cubicBezTo>
                  <a:pt x="0" y="358217"/>
                  <a:pt x="358217" y="0"/>
                  <a:pt x="800100" y="0"/>
                </a:cubicBez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Picture Placeholder 17"/>
          <p:cNvSpPr>
            <a:spLocks noGrp="1"/>
          </p:cNvSpPr>
          <p:nvPr>
            <p:ph type="pic" sz="quarter" idx="12"/>
          </p:nvPr>
        </p:nvSpPr>
        <p:spPr>
          <a:xfrm>
            <a:off x="6941929" y="4171950"/>
            <a:ext cx="1600200" cy="1600200"/>
          </a:xfrm>
          <a:custGeom>
            <a:avLst/>
            <a:gdLst>
              <a:gd name="connsiteX0" fmla="*/ 800100 w 1600200"/>
              <a:gd name="connsiteY0" fmla="*/ 0 h 1600200"/>
              <a:gd name="connsiteX1" fmla="*/ 1600200 w 1600200"/>
              <a:gd name="connsiteY1" fmla="*/ 800100 h 1600200"/>
              <a:gd name="connsiteX2" fmla="*/ 800100 w 1600200"/>
              <a:gd name="connsiteY2" fmla="*/ 1600200 h 1600200"/>
              <a:gd name="connsiteX3" fmla="*/ 0 w 1600200"/>
              <a:gd name="connsiteY3" fmla="*/ 800100 h 1600200"/>
              <a:gd name="connsiteX4" fmla="*/ 800100 w 1600200"/>
              <a:gd name="connsiteY4" fmla="*/ 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0200" h="1600200">
                <a:moveTo>
                  <a:pt x="800100" y="0"/>
                </a:moveTo>
                <a:cubicBezTo>
                  <a:pt x="1241983" y="0"/>
                  <a:pt x="1600200" y="358217"/>
                  <a:pt x="1600200" y="800100"/>
                </a:cubicBezTo>
                <a:cubicBezTo>
                  <a:pt x="1600200" y="1241983"/>
                  <a:pt x="1241983" y="1600200"/>
                  <a:pt x="800100" y="1600200"/>
                </a:cubicBezTo>
                <a:cubicBezTo>
                  <a:pt x="358217" y="1600200"/>
                  <a:pt x="0" y="1241983"/>
                  <a:pt x="0" y="800100"/>
                </a:cubicBezTo>
                <a:cubicBezTo>
                  <a:pt x="0" y="358217"/>
                  <a:pt x="358217" y="0"/>
                  <a:pt x="800100" y="0"/>
                </a:cubicBez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9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6941929" y="1943100"/>
            <a:ext cx="1600200" cy="1600200"/>
          </a:xfrm>
          <a:custGeom>
            <a:avLst/>
            <a:gdLst>
              <a:gd name="connsiteX0" fmla="*/ 800100 w 1600200"/>
              <a:gd name="connsiteY0" fmla="*/ 0 h 1600200"/>
              <a:gd name="connsiteX1" fmla="*/ 1600200 w 1600200"/>
              <a:gd name="connsiteY1" fmla="*/ 800100 h 1600200"/>
              <a:gd name="connsiteX2" fmla="*/ 800100 w 1600200"/>
              <a:gd name="connsiteY2" fmla="*/ 1600200 h 1600200"/>
              <a:gd name="connsiteX3" fmla="*/ 0 w 1600200"/>
              <a:gd name="connsiteY3" fmla="*/ 800100 h 1600200"/>
              <a:gd name="connsiteX4" fmla="*/ 800100 w 1600200"/>
              <a:gd name="connsiteY4" fmla="*/ 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0200" h="1600200">
                <a:moveTo>
                  <a:pt x="800100" y="0"/>
                </a:moveTo>
                <a:cubicBezTo>
                  <a:pt x="1241983" y="0"/>
                  <a:pt x="1600200" y="358217"/>
                  <a:pt x="1600200" y="800100"/>
                </a:cubicBezTo>
                <a:cubicBezTo>
                  <a:pt x="1600200" y="1241983"/>
                  <a:pt x="1241983" y="1600200"/>
                  <a:pt x="800100" y="1600200"/>
                </a:cubicBezTo>
                <a:cubicBezTo>
                  <a:pt x="358217" y="1600200"/>
                  <a:pt x="0" y="1241983"/>
                  <a:pt x="0" y="800100"/>
                </a:cubicBezTo>
                <a:cubicBezTo>
                  <a:pt x="0" y="358217"/>
                  <a:pt x="358217" y="0"/>
                  <a:pt x="800100" y="0"/>
                </a:cubicBez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59663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>
          <a:xfrm>
            <a:off x="495301" y="2247900"/>
            <a:ext cx="1295400" cy="1295400"/>
          </a:xfrm>
          <a:custGeom>
            <a:avLst/>
            <a:gdLst>
              <a:gd name="connsiteX0" fmla="*/ 0 w 1295400"/>
              <a:gd name="connsiteY0" fmla="*/ 0 h 1295400"/>
              <a:gd name="connsiteX1" fmla="*/ 1295400 w 1295400"/>
              <a:gd name="connsiteY1" fmla="*/ 0 h 1295400"/>
              <a:gd name="connsiteX2" fmla="*/ 1295400 w 1295400"/>
              <a:gd name="connsiteY2" fmla="*/ 1295400 h 1295400"/>
              <a:gd name="connsiteX3" fmla="*/ 0 w 1295400"/>
              <a:gd name="connsiteY3" fmla="*/ 129540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295400">
                <a:moveTo>
                  <a:pt x="0" y="0"/>
                </a:moveTo>
                <a:lnTo>
                  <a:pt x="1295400" y="0"/>
                </a:lnTo>
                <a:lnTo>
                  <a:pt x="1295400" y="1295400"/>
                </a:lnTo>
                <a:lnTo>
                  <a:pt x="0" y="12954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13" name="Rectangle 12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4" name="TextBox 13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4"/>
          </p:nvPr>
        </p:nvSpPr>
        <p:spPr>
          <a:xfrm>
            <a:off x="495301" y="4419600"/>
            <a:ext cx="1295400" cy="1295400"/>
          </a:xfrm>
          <a:custGeom>
            <a:avLst/>
            <a:gdLst>
              <a:gd name="connsiteX0" fmla="*/ 0 w 1295400"/>
              <a:gd name="connsiteY0" fmla="*/ 0 h 1295400"/>
              <a:gd name="connsiteX1" fmla="*/ 1295400 w 1295400"/>
              <a:gd name="connsiteY1" fmla="*/ 0 h 1295400"/>
              <a:gd name="connsiteX2" fmla="*/ 1295400 w 1295400"/>
              <a:gd name="connsiteY2" fmla="*/ 1295400 h 1295400"/>
              <a:gd name="connsiteX3" fmla="*/ 0 w 1295400"/>
              <a:gd name="connsiteY3" fmla="*/ 129540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295400">
                <a:moveTo>
                  <a:pt x="0" y="0"/>
                </a:moveTo>
                <a:lnTo>
                  <a:pt x="1295400" y="0"/>
                </a:lnTo>
                <a:lnTo>
                  <a:pt x="1295400" y="1295400"/>
                </a:lnTo>
                <a:lnTo>
                  <a:pt x="0" y="12954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5"/>
          </p:nvPr>
        </p:nvSpPr>
        <p:spPr>
          <a:xfrm>
            <a:off x="4362886" y="2247900"/>
            <a:ext cx="1295400" cy="1295400"/>
          </a:xfrm>
          <a:custGeom>
            <a:avLst/>
            <a:gdLst>
              <a:gd name="connsiteX0" fmla="*/ 0 w 1295400"/>
              <a:gd name="connsiteY0" fmla="*/ 0 h 1295400"/>
              <a:gd name="connsiteX1" fmla="*/ 1295400 w 1295400"/>
              <a:gd name="connsiteY1" fmla="*/ 0 h 1295400"/>
              <a:gd name="connsiteX2" fmla="*/ 1295400 w 1295400"/>
              <a:gd name="connsiteY2" fmla="*/ 1295400 h 1295400"/>
              <a:gd name="connsiteX3" fmla="*/ 0 w 1295400"/>
              <a:gd name="connsiteY3" fmla="*/ 129540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295400">
                <a:moveTo>
                  <a:pt x="0" y="0"/>
                </a:moveTo>
                <a:lnTo>
                  <a:pt x="1295400" y="0"/>
                </a:lnTo>
                <a:lnTo>
                  <a:pt x="1295400" y="1295400"/>
                </a:lnTo>
                <a:lnTo>
                  <a:pt x="0" y="12954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6"/>
          </p:nvPr>
        </p:nvSpPr>
        <p:spPr>
          <a:xfrm>
            <a:off x="4362886" y="4419600"/>
            <a:ext cx="1295400" cy="1295400"/>
          </a:xfrm>
          <a:custGeom>
            <a:avLst/>
            <a:gdLst>
              <a:gd name="connsiteX0" fmla="*/ 0 w 1295400"/>
              <a:gd name="connsiteY0" fmla="*/ 0 h 1295400"/>
              <a:gd name="connsiteX1" fmla="*/ 1295400 w 1295400"/>
              <a:gd name="connsiteY1" fmla="*/ 0 h 1295400"/>
              <a:gd name="connsiteX2" fmla="*/ 1295400 w 1295400"/>
              <a:gd name="connsiteY2" fmla="*/ 1295400 h 1295400"/>
              <a:gd name="connsiteX3" fmla="*/ 0 w 1295400"/>
              <a:gd name="connsiteY3" fmla="*/ 129540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295400">
                <a:moveTo>
                  <a:pt x="0" y="0"/>
                </a:moveTo>
                <a:lnTo>
                  <a:pt x="1295400" y="0"/>
                </a:lnTo>
                <a:lnTo>
                  <a:pt x="1295400" y="1295400"/>
                </a:lnTo>
                <a:lnTo>
                  <a:pt x="0" y="12954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>
          <a:xfrm>
            <a:off x="8349158" y="2247900"/>
            <a:ext cx="1295400" cy="1295400"/>
          </a:xfrm>
          <a:custGeom>
            <a:avLst/>
            <a:gdLst>
              <a:gd name="connsiteX0" fmla="*/ 0 w 1295400"/>
              <a:gd name="connsiteY0" fmla="*/ 0 h 1295400"/>
              <a:gd name="connsiteX1" fmla="*/ 1295400 w 1295400"/>
              <a:gd name="connsiteY1" fmla="*/ 0 h 1295400"/>
              <a:gd name="connsiteX2" fmla="*/ 1295400 w 1295400"/>
              <a:gd name="connsiteY2" fmla="*/ 1295400 h 1295400"/>
              <a:gd name="connsiteX3" fmla="*/ 0 w 1295400"/>
              <a:gd name="connsiteY3" fmla="*/ 129540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295400">
                <a:moveTo>
                  <a:pt x="0" y="0"/>
                </a:moveTo>
                <a:lnTo>
                  <a:pt x="1295400" y="0"/>
                </a:lnTo>
                <a:lnTo>
                  <a:pt x="1295400" y="1295400"/>
                </a:lnTo>
                <a:lnTo>
                  <a:pt x="0" y="12954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8"/>
          </p:nvPr>
        </p:nvSpPr>
        <p:spPr>
          <a:xfrm>
            <a:off x="8349158" y="4419600"/>
            <a:ext cx="1295400" cy="1295400"/>
          </a:xfrm>
          <a:custGeom>
            <a:avLst/>
            <a:gdLst>
              <a:gd name="connsiteX0" fmla="*/ 0 w 1295400"/>
              <a:gd name="connsiteY0" fmla="*/ 0 h 1295400"/>
              <a:gd name="connsiteX1" fmla="*/ 1295400 w 1295400"/>
              <a:gd name="connsiteY1" fmla="*/ 0 h 1295400"/>
              <a:gd name="connsiteX2" fmla="*/ 1295400 w 1295400"/>
              <a:gd name="connsiteY2" fmla="*/ 1295400 h 1295400"/>
              <a:gd name="connsiteX3" fmla="*/ 0 w 1295400"/>
              <a:gd name="connsiteY3" fmla="*/ 129540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295400">
                <a:moveTo>
                  <a:pt x="0" y="0"/>
                </a:moveTo>
                <a:lnTo>
                  <a:pt x="1295400" y="0"/>
                </a:lnTo>
                <a:lnTo>
                  <a:pt x="1295400" y="1295400"/>
                </a:lnTo>
                <a:lnTo>
                  <a:pt x="0" y="12954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2187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" y="2095500"/>
            <a:ext cx="6305550" cy="3733800"/>
          </a:xfrm>
          <a:custGeom>
            <a:avLst/>
            <a:gdLst>
              <a:gd name="connsiteX0" fmla="*/ 0 w 2725041"/>
              <a:gd name="connsiteY0" fmla="*/ 0 h 2866905"/>
              <a:gd name="connsiteX1" fmla="*/ 2725041 w 2725041"/>
              <a:gd name="connsiteY1" fmla="*/ 0 h 2866905"/>
              <a:gd name="connsiteX2" fmla="*/ 2725041 w 2725041"/>
              <a:gd name="connsiteY2" fmla="*/ 2866905 h 2866905"/>
              <a:gd name="connsiteX3" fmla="*/ 0 w 2725041"/>
              <a:gd name="connsiteY3" fmla="*/ 2866905 h 2866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25041" h="2866905">
                <a:moveTo>
                  <a:pt x="0" y="0"/>
                </a:moveTo>
                <a:lnTo>
                  <a:pt x="2725041" y="0"/>
                </a:lnTo>
                <a:lnTo>
                  <a:pt x="2725041" y="2866905"/>
                </a:lnTo>
                <a:lnTo>
                  <a:pt x="0" y="286690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8" name="TextBox 7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43789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2" y="0"/>
            <a:ext cx="4438649" cy="6858000"/>
          </a:xfrm>
          <a:custGeom>
            <a:avLst/>
            <a:gdLst>
              <a:gd name="connsiteX0" fmla="*/ 0 w 4438649"/>
              <a:gd name="connsiteY0" fmla="*/ 0 h 6858000"/>
              <a:gd name="connsiteX1" fmla="*/ 4438649 w 4438649"/>
              <a:gd name="connsiteY1" fmla="*/ 0 h 6858000"/>
              <a:gd name="connsiteX2" fmla="*/ 4438649 w 4438649"/>
              <a:gd name="connsiteY2" fmla="*/ 6858000 h 6858000"/>
              <a:gd name="connsiteX3" fmla="*/ 0 w 443864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38649" h="6858000">
                <a:moveTo>
                  <a:pt x="0" y="0"/>
                </a:moveTo>
                <a:lnTo>
                  <a:pt x="4438649" y="0"/>
                </a:lnTo>
                <a:lnTo>
                  <a:pt x="4438649" y="6858000"/>
                </a:lnTo>
                <a:lnTo>
                  <a:pt x="0" y="6858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828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12192000 w 12192000"/>
              <a:gd name="connsiteY1" fmla="*/ 0 h 3429000"/>
              <a:gd name="connsiteX2" fmla="*/ 12192000 w 12192000"/>
              <a:gd name="connsiteY2" fmla="*/ 3429000 h 3429000"/>
              <a:gd name="connsiteX3" fmla="*/ 0 w 12192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92000" y="0"/>
                </a:lnTo>
                <a:lnTo>
                  <a:pt x="12192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443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/>
          <p:cNvSpPr>
            <a:spLocks noGrp="1"/>
          </p:cNvSpPr>
          <p:nvPr>
            <p:ph type="pic" sz="quarter" idx="10"/>
          </p:nvPr>
        </p:nvSpPr>
        <p:spPr>
          <a:xfrm>
            <a:off x="0" y="3429000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12192000 w 12192000"/>
              <a:gd name="connsiteY1" fmla="*/ 0 h 3429000"/>
              <a:gd name="connsiteX2" fmla="*/ 12192000 w 12192000"/>
              <a:gd name="connsiteY2" fmla="*/ 3429000 h 3429000"/>
              <a:gd name="connsiteX3" fmla="*/ 0 w 12192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92000" y="0"/>
                </a:lnTo>
                <a:lnTo>
                  <a:pt x="12192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6" name="Rectangle 25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27" name="TextBox 26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75324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8986674" y="-1158427"/>
            <a:ext cx="2758861" cy="2758861"/>
          </a:xfrm>
          <a:custGeom>
            <a:avLst/>
            <a:gdLst>
              <a:gd name="connsiteX0" fmla="*/ 1379431 w 2758861"/>
              <a:gd name="connsiteY0" fmla="*/ 0 h 2758861"/>
              <a:gd name="connsiteX1" fmla="*/ 2758861 w 2758861"/>
              <a:gd name="connsiteY1" fmla="*/ 1379431 h 2758861"/>
              <a:gd name="connsiteX2" fmla="*/ 1379431 w 2758861"/>
              <a:gd name="connsiteY2" fmla="*/ 2758861 h 2758861"/>
              <a:gd name="connsiteX3" fmla="*/ 0 w 2758861"/>
              <a:gd name="connsiteY3" fmla="*/ 1379431 h 275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8861" h="2758861">
                <a:moveTo>
                  <a:pt x="1379431" y="0"/>
                </a:moveTo>
                <a:lnTo>
                  <a:pt x="2758861" y="1379431"/>
                </a:lnTo>
                <a:lnTo>
                  <a:pt x="1379431" y="2758861"/>
                </a:lnTo>
                <a:lnTo>
                  <a:pt x="0" y="1379431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5" name="Rectangle 14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32" name="Picture Placeholder 31"/>
          <p:cNvSpPr>
            <a:spLocks noGrp="1"/>
          </p:cNvSpPr>
          <p:nvPr>
            <p:ph type="pic" sz="quarter" idx="11"/>
          </p:nvPr>
        </p:nvSpPr>
        <p:spPr>
          <a:xfrm>
            <a:off x="8986674" y="2033950"/>
            <a:ext cx="2758861" cy="2758861"/>
          </a:xfrm>
          <a:custGeom>
            <a:avLst/>
            <a:gdLst>
              <a:gd name="connsiteX0" fmla="*/ 1379431 w 2758861"/>
              <a:gd name="connsiteY0" fmla="*/ 0 h 2758861"/>
              <a:gd name="connsiteX1" fmla="*/ 2758861 w 2758861"/>
              <a:gd name="connsiteY1" fmla="*/ 1379431 h 2758861"/>
              <a:gd name="connsiteX2" fmla="*/ 1379431 w 2758861"/>
              <a:gd name="connsiteY2" fmla="*/ 2758861 h 2758861"/>
              <a:gd name="connsiteX3" fmla="*/ 0 w 2758861"/>
              <a:gd name="connsiteY3" fmla="*/ 1379431 h 275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8861" h="2758861">
                <a:moveTo>
                  <a:pt x="1379431" y="0"/>
                </a:moveTo>
                <a:lnTo>
                  <a:pt x="2758861" y="1379431"/>
                </a:lnTo>
                <a:lnTo>
                  <a:pt x="1379431" y="2758861"/>
                </a:lnTo>
                <a:lnTo>
                  <a:pt x="0" y="1379431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12"/>
          </p:nvPr>
        </p:nvSpPr>
        <p:spPr>
          <a:xfrm>
            <a:off x="8986674" y="5257567"/>
            <a:ext cx="2758861" cy="2758861"/>
          </a:xfrm>
          <a:custGeom>
            <a:avLst/>
            <a:gdLst>
              <a:gd name="connsiteX0" fmla="*/ 1379431 w 2758861"/>
              <a:gd name="connsiteY0" fmla="*/ 0 h 2758861"/>
              <a:gd name="connsiteX1" fmla="*/ 2758861 w 2758861"/>
              <a:gd name="connsiteY1" fmla="*/ 1379431 h 2758861"/>
              <a:gd name="connsiteX2" fmla="*/ 1379431 w 2758861"/>
              <a:gd name="connsiteY2" fmla="*/ 2758861 h 2758861"/>
              <a:gd name="connsiteX3" fmla="*/ 0 w 2758861"/>
              <a:gd name="connsiteY3" fmla="*/ 1379431 h 275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8861" h="2758861">
                <a:moveTo>
                  <a:pt x="1379431" y="0"/>
                </a:moveTo>
                <a:lnTo>
                  <a:pt x="2758861" y="1379431"/>
                </a:lnTo>
                <a:lnTo>
                  <a:pt x="1379431" y="2758861"/>
                </a:lnTo>
                <a:lnTo>
                  <a:pt x="0" y="1379431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3"/>
          </p:nvPr>
        </p:nvSpPr>
        <p:spPr>
          <a:xfrm>
            <a:off x="7339324" y="3630140"/>
            <a:ext cx="2758861" cy="2758861"/>
          </a:xfrm>
          <a:custGeom>
            <a:avLst/>
            <a:gdLst>
              <a:gd name="connsiteX0" fmla="*/ 1379431 w 2758861"/>
              <a:gd name="connsiteY0" fmla="*/ 0 h 2758861"/>
              <a:gd name="connsiteX1" fmla="*/ 2758861 w 2758861"/>
              <a:gd name="connsiteY1" fmla="*/ 1379431 h 2758861"/>
              <a:gd name="connsiteX2" fmla="*/ 1379431 w 2758861"/>
              <a:gd name="connsiteY2" fmla="*/ 2758861 h 2758861"/>
              <a:gd name="connsiteX3" fmla="*/ 0 w 2758861"/>
              <a:gd name="connsiteY3" fmla="*/ 1379431 h 275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8861" h="2758861">
                <a:moveTo>
                  <a:pt x="1379431" y="0"/>
                </a:moveTo>
                <a:lnTo>
                  <a:pt x="2758861" y="1379431"/>
                </a:lnTo>
                <a:lnTo>
                  <a:pt x="1379431" y="2758861"/>
                </a:lnTo>
                <a:lnTo>
                  <a:pt x="0" y="1379431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4"/>
          </p:nvPr>
        </p:nvSpPr>
        <p:spPr>
          <a:xfrm>
            <a:off x="7339324" y="437763"/>
            <a:ext cx="2758861" cy="2758861"/>
          </a:xfrm>
          <a:custGeom>
            <a:avLst/>
            <a:gdLst>
              <a:gd name="connsiteX0" fmla="*/ 1379431 w 2758861"/>
              <a:gd name="connsiteY0" fmla="*/ 0 h 2758861"/>
              <a:gd name="connsiteX1" fmla="*/ 2758861 w 2758861"/>
              <a:gd name="connsiteY1" fmla="*/ 1379431 h 2758861"/>
              <a:gd name="connsiteX2" fmla="*/ 1379431 w 2758861"/>
              <a:gd name="connsiteY2" fmla="*/ 2758861 h 2758861"/>
              <a:gd name="connsiteX3" fmla="*/ 0 w 2758861"/>
              <a:gd name="connsiteY3" fmla="*/ 1379431 h 275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8861" h="2758861">
                <a:moveTo>
                  <a:pt x="1379431" y="0"/>
                </a:moveTo>
                <a:lnTo>
                  <a:pt x="2758861" y="1379431"/>
                </a:lnTo>
                <a:lnTo>
                  <a:pt x="1379431" y="2758861"/>
                </a:lnTo>
                <a:lnTo>
                  <a:pt x="0" y="1379431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5"/>
          </p:nvPr>
        </p:nvSpPr>
        <p:spPr>
          <a:xfrm>
            <a:off x="10655701" y="437763"/>
            <a:ext cx="2758861" cy="2758861"/>
          </a:xfrm>
          <a:custGeom>
            <a:avLst/>
            <a:gdLst>
              <a:gd name="connsiteX0" fmla="*/ 1379430 w 2758861"/>
              <a:gd name="connsiteY0" fmla="*/ 0 h 2758861"/>
              <a:gd name="connsiteX1" fmla="*/ 2758861 w 2758861"/>
              <a:gd name="connsiteY1" fmla="*/ 1379431 h 2758861"/>
              <a:gd name="connsiteX2" fmla="*/ 1379430 w 2758861"/>
              <a:gd name="connsiteY2" fmla="*/ 2758861 h 2758861"/>
              <a:gd name="connsiteX3" fmla="*/ 0 w 2758861"/>
              <a:gd name="connsiteY3" fmla="*/ 1379431 h 275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8861" h="2758861">
                <a:moveTo>
                  <a:pt x="1379430" y="0"/>
                </a:moveTo>
                <a:lnTo>
                  <a:pt x="2758861" y="1379431"/>
                </a:lnTo>
                <a:lnTo>
                  <a:pt x="1379430" y="2758861"/>
                </a:lnTo>
                <a:lnTo>
                  <a:pt x="0" y="1379431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6"/>
          </p:nvPr>
        </p:nvSpPr>
        <p:spPr>
          <a:xfrm>
            <a:off x="10655701" y="3661379"/>
            <a:ext cx="2758861" cy="2758861"/>
          </a:xfrm>
          <a:custGeom>
            <a:avLst/>
            <a:gdLst>
              <a:gd name="connsiteX0" fmla="*/ 1379430 w 2758861"/>
              <a:gd name="connsiteY0" fmla="*/ 0 h 2758861"/>
              <a:gd name="connsiteX1" fmla="*/ 2758861 w 2758861"/>
              <a:gd name="connsiteY1" fmla="*/ 1379431 h 2758861"/>
              <a:gd name="connsiteX2" fmla="*/ 1379430 w 2758861"/>
              <a:gd name="connsiteY2" fmla="*/ 2758861 h 2758861"/>
              <a:gd name="connsiteX3" fmla="*/ 0 w 2758861"/>
              <a:gd name="connsiteY3" fmla="*/ 1379431 h 275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8861" h="2758861">
                <a:moveTo>
                  <a:pt x="1379430" y="0"/>
                </a:moveTo>
                <a:lnTo>
                  <a:pt x="2758861" y="1379431"/>
                </a:lnTo>
                <a:lnTo>
                  <a:pt x="1379430" y="2758861"/>
                </a:lnTo>
                <a:lnTo>
                  <a:pt x="0" y="1379431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>
          <a:xfrm>
            <a:off x="5691975" y="2033951"/>
            <a:ext cx="2758861" cy="2758861"/>
          </a:xfrm>
          <a:custGeom>
            <a:avLst/>
            <a:gdLst>
              <a:gd name="connsiteX0" fmla="*/ 1379431 w 2758861"/>
              <a:gd name="connsiteY0" fmla="*/ 0 h 2758861"/>
              <a:gd name="connsiteX1" fmla="*/ 2758861 w 2758861"/>
              <a:gd name="connsiteY1" fmla="*/ 1379431 h 2758861"/>
              <a:gd name="connsiteX2" fmla="*/ 1379431 w 2758861"/>
              <a:gd name="connsiteY2" fmla="*/ 2758861 h 2758861"/>
              <a:gd name="connsiteX3" fmla="*/ 0 w 2758861"/>
              <a:gd name="connsiteY3" fmla="*/ 1379431 h 275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8861" h="2758861">
                <a:moveTo>
                  <a:pt x="1379431" y="0"/>
                </a:moveTo>
                <a:lnTo>
                  <a:pt x="2758861" y="1379431"/>
                </a:lnTo>
                <a:lnTo>
                  <a:pt x="1379431" y="2758861"/>
                </a:lnTo>
                <a:lnTo>
                  <a:pt x="0" y="1379431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3598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383460" y="0"/>
            <a:ext cx="3091543" cy="3121894"/>
          </a:xfrm>
          <a:custGeom>
            <a:avLst/>
            <a:gdLst>
              <a:gd name="connsiteX0" fmla="*/ 3091543 w 3091543"/>
              <a:gd name="connsiteY0" fmla="*/ 0 h 3121894"/>
              <a:gd name="connsiteX1" fmla="*/ 3091543 w 3091543"/>
              <a:gd name="connsiteY1" fmla="*/ 2293518 h 3121894"/>
              <a:gd name="connsiteX2" fmla="*/ 0 w 3091543"/>
              <a:gd name="connsiteY2" fmla="*/ 3121894 h 3121894"/>
              <a:gd name="connsiteX3" fmla="*/ 0 w 3091543"/>
              <a:gd name="connsiteY3" fmla="*/ 0 h 3121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1543" h="3121894">
                <a:moveTo>
                  <a:pt x="3091543" y="0"/>
                </a:moveTo>
                <a:lnTo>
                  <a:pt x="3091543" y="2293518"/>
                </a:lnTo>
                <a:lnTo>
                  <a:pt x="0" y="3121894"/>
                </a:lnTo>
                <a:lnTo>
                  <a:pt x="0" y="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1"/>
          </p:nvPr>
        </p:nvSpPr>
        <p:spPr>
          <a:xfrm>
            <a:off x="383458" y="2628792"/>
            <a:ext cx="3091544" cy="4229209"/>
          </a:xfrm>
          <a:custGeom>
            <a:avLst/>
            <a:gdLst>
              <a:gd name="connsiteX0" fmla="*/ 3091544 w 3091544"/>
              <a:gd name="connsiteY0" fmla="*/ 0 h 4229209"/>
              <a:gd name="connsiteX1" fmla="*/ 3091544 w 3091544"/>
              <a:gd name="connsiteY1" fmla="*/ 4229209 h 4229209"/>
              <a:gd name="connsiteX2" fmla="*/ 0 w 3091544"/>
              <a:gd name="connsiteY2" fmla="*/ 4229208 h 4229209"/>
              <a:gd name="connsiteX3" fmla="*/ 1 w 3091544"/>
              <a:gd name="connsiteY3" fmla="*/ 828376 h 422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1544" h="4229209">
                <a:moveTo>
                  <a:pt x="3091544" y="0"/>
                </a:moveTo>
                <a:lnTo>
                  <a:pt x="3091544" y="4229209"/>
                </a:lnTo>
                <a:lnTo>
                  <a:pt x="0" y="4229208"/>
                </a:lnTo>
                <a:lnTo>
                  <a:pt x="1" y="828376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2"/>
          </p:nvPr>
        </p:nvSpPr>
        <p:spPr>
          <a:xfrm>
            <a:off x="3858458" y="3773068"/>
            <a:ext cx="3091544" cy="3084933"/>
          </a:xfrm>
          <a:custGeom>
            <a:avLst/>
            <a:gdLst>
              <a:gd name="connsiteX0" fmla="*/ 3091543 w 3091544"/>
              <a:gd name="connsiteY0" fmla="*/ 0 h 3084933"/>
              <a:gd name="connsiteX1" fmla="*/ 3091544 w 3091544"/>
              <a:gd name="connsiteY1" fmla="*/ 3084933 h 3084933"/>
              <a:gd name="connsiteX2" fmla="*/ 1 w 3091544"/>
              <a:gd name="connsiteY2" fmla="*/ 3084933 h 3084933"/>
              <a:gd name="connsiteX3" fmla="*/ 0 w 3091544"/>
              <a:gd name="connsiteY3" fmla="*/ 828377 h 3084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1544" h="3084933">
                <a:moveTo>
                  <a:pt x="3091543" y="0"/>
                </a:moveTo>
                <a:lnTo>
                  <a:pt x="3091544" y="3084933"/>
                </a:lnTo>
                <a:lnTo>
                  <a:pt x="1" y="3084933"/>
                </a:lnTo>
                <a:lnTo>
                  <a:pt x="0" y="828377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3858460" y="0"/>
            <a:ext cx="3091544" cy="4266170"/>
          </a:xfrm>
          <a:custGeom>
            <a:avLst/>
            <a:gdLst>
              <a:gd name="connsiteX0" fmla="*/ 3091543 w 3091544"/>
              <a:gd name="connsiteY0" fmla="*/ 0 h 4266170"/>
              <a:gd name="connsiteX1" fmla="*/ 3091544 w 3091544"/>
              <a:gd name="connsiteY1" fmla="*/ 3437794 h 4266170"/>
              <a:gd name="connsiteX2" fmla="*/ 0 w 3091544"/>
              <a:gd name="connsiteY2" fmla="*/ 4266170 h 4266170"/>
              <a:gd name="connsiteX3" fmla="*/ 0 w 3091544"/>
              <a:gd name="connsiteY3" fmla="*/ 0 h 42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1544" h="4266170">
                <a:moveTo>
                  <a:pt x="3091543" y="0"/>
                </a:moveTo>
                <a:lnTo>
                  <a:pt x="3091544" y="3437794"/>
                </a:lnTo>
                <a:lnTo>
                  <a:pt x="0" y="4266170"/>
                </a:lnTo>
                <a:lnTo>
                  <a:pt x="0" y="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0480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0"/>
          </p:nvPr>
        </p:nvSpPr>
        <p:spPr>
          <a:xfrm>
            <a:off x="0" y="1905000"/>
            <a:ext cx="3048000" cy="4171950"/>
          </a:xfrm>
          <a:custGeom>
            <a:avLst/>
            <a:gdLst>
              <a:gd name="connsiteX0" fmla="*/ 0 w 3048000"/>
              <a:gd name="connsiteY0" fmla="*/ 0 h 4171950"/>
              <a:gd name="connsiteX1" fmla="*/ 3048000 w 3048000"/>
              <a:gd name="connsiteY1" fmla="*/ 0 h 4171950"/>
              <a:gd name="connsiteX2" fmla="*/ 3048000 w 3048000"/>
              <a:gd name="connsiteY2" fmla="*/ 4171950 h 4171950"/>
              <a:gd name="connsiteX3" fmla="*/ 0 w 3048000"/>
              <a:gd name="connsiteY3" fmla="*/ 4171950 h 417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1950">
                <a:moveTo>
                  <a:pt x="0" y="0"/>
                </a:moveTo>
                <a:lnTo>
                  <a:pt x="3048000" y="0"/>
                </a:lnTo>
                <a:lnTo>
                  <a:pt x="3048000" y="4171950"/>
                </a:lnTo>
                <a:lnTo>
                  <a:pt x="0" y="41719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/>
          </p:nvPr>
        </p:nvSpPr>
        <p:spPr>
          <a:xfrm>
            <a:off x="3048000" y="1905000"/>
            <a:ext cx="3048000" cy="4171950"/>
          </a:xfrm>
          <a:custGeom>
            <a:avLst/>
            <a:gdLst>
              <a:gd name="connsiteX0" fmla="*/ 0 w 3048000"/>
              <a:gd name="connsiteY0" fmla="*/ 0 h 4171950"/>
              <a:gd name="connsiteX1" fmla="*/ 3048000 w 3048000"/>
              <a:gd name="connsiteY1" fmla="*/ 0 h 4171950"/>
              <a:gd name="connsiteX2" fmla="*/ 3048000 w 3048000"/>
              <a:gd name="connsiteY2" fmla="*/ 4171950 h 4171950"/>
              <a:gd name="connsiteX3" fmla="*/ 0 w 3048000"/>
              <a:gd name="connsiteY3" fmla="*/ 4171950 h 417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1950">
                <a:moveTo>
                  <a:pt x="0" y="0"/>
                </a:moveTo>
                <a:lnTo>
                  <a:pt x="3048000" y="0"/>
                </a:lnTo>
                <a:lnTo>
                  <a:pt x="3048000" y="4171950"/>
                </a:lnTo>
                <a:lnTo>
                  <a:pt x="0" y="41719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2"/>
          </p:nvPr>
        </p:nvSpPr>
        <p:spPr>
          <a:xfrm>
            <a:off x="6096000" y="1905000"/>
            <a:ext cx="3048000" cy="4171950"/>
          </a:xfrm>
          <a:custGeom>
            <a:avLst/>
            <a:gdLst>
              <a:gd name="connsiteX0" fmla="*/ 0 w 3048000"/>
              <a:gd name="connsiteY0" fmla="*/ 0 h 4171950"/>
              <a:gd name="connsiteX1" fmla="*/ 3048000 w 3048000"/>
              <a:gd name="connsiteY1" fmla="*/ 0 h 4171950"/>
              <a:gd name="connsiteX2" fmla="*/ 3048000 w 3048000"/>
              <a:gd name="connsiteY2" fmla="*/ 4171950 h 4171950"/>
              <a:gd name="connsiteX3" fmla="*/ 0 w 3048000"/>
              <a:gd name="connsiteY3" fmla="*/ 4171950 h 417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1950">
                <a:moveTo>
                  <a:pt x="0" y="0"/>
                </a:moveTo>
                <a:lnTo>
                  <a:pt x="3048000" y="0"/>
                </a:lnTo>
                <a:lnTo>
                  <a:pt x="3048000" y="4171950"/>
                </a:lnTo>
                <a:lnTo>
                  <a:pt x="0" y="41719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9144000" y="1905000"/>
            <a:ext cx="3048000" cy="4171950"/>
          </a:xfrm>
          <a:custGeom>
            <a:avLst/>
            <a:gdLst>
              <a:gd name="connsiteX0" fmla="*/ 0 w 3048000"/>
              <a:gd name="connsiteY0" fmla="*/ 0 h 4171950"/>
              <a:gd name="connsiteX1" fmla="*/ 3048000 w 3048000"/>
              <a:gd name="connsiteY1" fmla="*/ 0 h 4171950"/>
              <a:gd name="connsiteX2" fmla="*/ 3048000 w 3048000"/>
              <a:gd name="connsiteY2" fmla="*/ 4171950 h 4171950"/>
              <a:gd name="connsiteX3" fmla="*/ 0 w 3048000"/>
              <a:gd name="connsiteY3" fmla="*/ 4171950 h 417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1950">
                <a:moveTo>
                  <a:pt x="0" y="0"/>
                </a:moveTo>
                <a:lnTo>
                  <a:pt x="3048000" y="0"/>
                </a:lnTo>
                <a:lnTo>
                  <a:pt x="3048000" y="4171950"/>
                </a:lnTo>
                <a:lnTo>
                  <a:pt x="0" y="41719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287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0"/>
          </p:nvPr>
        </p:nvSpPr>
        <p:spPr>
          <a:xfrm>
            <a:off x="303424" y="1901371"/>
            <a:ext cx="4499429" cy="4644572"/>
          </a:xfrm>
          <a:custGeom>
            <a:avLst/>
            <a:gdLst>
              <a:gd name="connsiteX0" fmla="*/ 0 w 4499429"/>
              <a:gd name="connsiteY0" fmla="*/ 0 h 4644572"/>
              <a:gd name="connsiteX1" fmla="*/ 4499429 w 4499429"/>
              <a:gd name="connsiteY1" fmla="*/ 0 h 4644572"/>
              <a:gd name="connsiteX2" fmla="*/ 4499429 w 4499429"/>
              <a:gd name="connsiteY2" fmla="*/ 4644572 h 4644572"/>
              <a:gd name="connsiteX3" fmla="*/ 0 w 4499429"/>
              <a:gd name="connsiteY3" fmla="*/ 4644572 h 464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99429" h="4644572">
                <a:moveTo>
                  <a:pt x="0" y="0"/>
                </a:moveTo>
                <a:lnTo>
                  <a:pt x="4499429" y="0"/>
                </a:lnTo>
                <a:lnTo>
                  <a:pt x="4499429" y="4644572"/>
                </a:lnTo>
                <a:lnTo>
                  <a:pt x="0" y="4644572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/>
          </p:nvPr>
        </p:nvSpPr>
        <p:spPr>
          <a:xfrm>
            <a:off x="4802853" y="4223657"/>
            <a:ext cx="2360990" cy="2322286"/>
          </a:xfrm>
          <a:custGeom>
            <a:avLst/>
            <a:gdLst>
              <a:gd name="connsiteX0" fmla="*/ 0 w 2360990"/>
              <a:gd name="connsiteY0" fmla="*/ 0 h 2322286"/>
              <a:gd name="connsiteX1" fmla="*/ 2360990 w 2360990"/>
              <a:gd name="connsiteY1" fmla="*/ 0 h 2322286"/>
              <a:gd name="connsiteX2" fmla="*/ 2360990 w 2360990"/>
              <a:gd name="connsiteY2" fmla="*/ 2322286 h 2322286"/>
              <a:gd name="connsiteX3" fmla="*/ 0 w 2360990"/>
              <a:gd name="connsiteY3" fmla="*/ 2322286 h 232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0990" h="2322286">
                <a:moveTo>
                  <a:pt x="0" y="0"/>
                </a:moveTo>
                <a:lnTo>
                  <a:pt x="2360990" y="0"/>
                </a:lnTo>
                <a:lnTo>
                  <a:pt x="2360990" y="2322286"/>
                </a:lnTo>
                <a:lnTo>
                  <a:pt x="0" y="2322286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2"/>
          </p:nvPr>
        </p:nvSpPr>
        <p:spPr>
          <a:xfrm>
            <a:off x="7163843" y="4223657"/>
            <a:ext cx="2360990" cy="2322286"/>
          </a:xfrm>
          <a:custGeom>
            <a:avLst/>
            <a:gdLst>
              <a:gd name="connsiteX0" fmla="*/ 0 w 2360990"/>
              <a:gd name="connsiteY0" fmla="*/ 0 h 2322286"/>
              <a:gd name="connsiteX1" fmla="*/ 2360990 w 2360990"/>
              <a:gd name="connsiteY1" fmla="*/ 0 h 2322286"/>
              <a:gd name="connsiteX2" fmla="*/ 2360990 w 2360990"/>
              <a:gd name="connsiteY2" fmla="*/ 2322286 h 2322286"/>
              <a:gd name="connsiteX3" fmla="*/ 0 w 2360990"/>
              <a:gd name="connsiteY3" fmla="*/ 2322286 h 232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0990" h="2322286">
                <a:moveTo>
                  <a:pt x="0" y="0"/>
                </a:moveTo>
                <a:lnTo>
                  <a:pt x="2360990" y="0"/>
                </a:lnTo>
                <a:lnTo>
                  <a:pt x="2360990" y="2322286"/>
                </a:lnTo>
                <a:lnTo>
                  <a:pt x="0" y="2322286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>
          <a:xfrm>
            <a:off x="9524834" y="4223657"/>
            <a:ext cx="2360990" cy="2322286"/>
          </a:xfrm>
          <a:custGeom>
            <a:avLst/>
            <a:gdLst>
              <a:gd name="connsiteX0" fmla="*/ 0 w 2360990"/>
              <a:gd name="connsiteY0" fmla="*/ 0 h 2322286"/>
              <a:gd name="connsiteX1" fmla="*/ 2360990 w 2360990"/>
              <a:gd name="connsiteY1" fmla="*/ 0 h 2322286"/>
              <a:gd name="connsiteX2" fmla="*/ 2360990 w 2360990"/>
              <a:gd name="connsiteY2" fmla="*/ 2322286 h 2322286"/>
              <a:gd name="connsiteX3" fmla="*/ 0 w 2360990"/>
              <a:gd name="connsiteY3" fmla="*/ 2322286 h 232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0990" h="2322286">
                <a:moveTo>
                  <a:pt x="0" y="0"/>
                </a:moveTo>
                <a:lnTo>
                  <a:pt x="2360990" y="0"/>
                </a:lnTo>
                <a:lnTo>
                  <a:pt x="2360990" y="2322286"/>
                </a:lnTo>
                <a:lnTo>
                  <a:pt x="0" y="2322286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829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7462968" y="928117"/>
            <a:ext cx="3362064" cy="4166399"/>
          </a:xfrm>
          <a:custGeom>
            <a:avLst/>
            <a:gdLst>
              <a:gd name="connsiteX0" fmla="*/ 0 w 3362064"/>
              <a:gd name="connsiteY0" fmla="*/ 0 h 4166399"/>
              <a:gd name="connsiteX1" fmla="*/ 3362064 w 3362064"/>
              <a:gd name="connsiteY1" fmla="*/ 0 h 4166399"/>
              <a:gd name="connsiteX2" fmla="*/ 3362064 w 3362064"/>
              <a:gd name="connsiteY2" fmla="*/ 4166399 h 4166399"/>
              <a:gd name="connsiteX3" fmla="*/ 0 w 3362064"/>
              <a:gd name="connsiteY3" fmla="*/ 4166399 h 416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2064" h="4166399">
                <a:moveTo>
                  <a:pt x="0" y="0"/>
                </a:moveTo>
                <a:lnTo>
                  <a:pt x="3362064" y="0"/>
                </a:lnTo>
                <a:lnTo>
                  <a:pt x="3362064" y="4166399"/>
                </a:lnTo>
                <a:lnTo>
                  <a:pt x="0" y="41663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9335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/>
          <p:cNvSpPr>
            <a:spLocks noGrp="1"/>
          </p:cNvSpPr>
          <p:nvPr>
            <p:ph type="pic" sz="quarter" idx="10"/>
          </p:nvPr>
        </p:nvSpPr>
        <p:spPr>
          <a:xfrm>
            <a:off x="0" y="2628900"/>
            <a:ext cx="3048000" cy="2114550"/>
          </a:xfrm>
          <a:custGeom>
            <a:avLst/>
            <a:gdLst>
              <a:gd name="connsiteX0" fmla="*/ 0 w 3048000"/>
              <a:gd name="connsiteY0" fmla="*/ 0 h 2114550"/>
              <a:gd name="connsiteX1" fmla="*/ 3048000 w 3048000"/>
              <a:gd name="connsiteY1" fmla="*/ 0 h 2114550"/>
              <a:gd name="connsiteX2" fmla="*/ 3048000 w 3048000"/>
              <a:gd name="connsiteY2" fmla="*/ 2114550 h 2114550"/>
              <a:gd name="connsiteX3" fmla="*/ 0 w 3048000"/>
              <a:gd name="connsiteY3" fmla="*/ 211455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2114550">
                <a:moveTo>
                  <a:pt x="0" y="0"/>
                </a:moveTo>
                <a:lnTo>
                  <a:pt x="3048000" y="0"/>
                </a:lnTo>
                <a:lnTo>
                  <a:pt x="3048000" y="2114550"/>
                </a:lnTo>
                <a:lnTo>
                  <a:pt x="0" y="2114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5" name="Rectangle 14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1"/>
          </p:nvPr>
        </p:nvSpPr>
        <p:spPr>
          <a:xfrm>
            <a:off x="3048000" y="2628900"/>
            <a:ext cx="3048000" cy="2114550"/>
          </a:xfrm>
          <a:custGeom>
            <a:avLst/>
            <a:gdLst>
              <a:gd name="connsiteX0" fmla="*/ 0 w 3048000"/>
              <a:gd name="connsiteY0" fmla="*/ 0 h 2114550"/>
              <a:gd name="connsiteX1" fmla="*/ 3048000 w 3048000"/>
              <a:gd name="connsiteY1" fmla="*/ 0 h 2114550"/>
              <a:gd name="connsiteX2" fmla="*/ 3048000 w 3048000"/>
              <a:gd name="connsiteY2" fmla="*/ 2114550 h 2114550"/>
              <a:gd name="connsiteX3" fmla="*/ 0 w 3048000"/>
              <a:gd name="connsiteY3" fmla="*/ 211455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2114550">
                <a:moveTo>
                  <a:pt x="0" y="0"/>
                </a:moveTo>
                <a:lnTo>
                  <a:pt x="3048000" y="0"/>
                </a:lnTo>
                <a:lnTo>
                  <a:pt x="3048000" y="2114550"/>
                </a:lnTo>
                <a:lnTo>
                  <a:pt x="0" y="2114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2"/>
          </p:nvPr>
        </p:nvSpPr>
        <p:spPr>
          <a:xfrm>
            <a:off x="6096000" y="2628900"/>
            <a:ext cx="3048000" cy="2114550"/>
          </a:xfrm>
          <a:custGeom>
            <a:avLst/>
            <a:gdLst>
              <a:gd name="connsiteX0" fmla="*/ 0 w 3048000"/>
              <a:gd name="connsiteY0" fmla="*/ 0 h 2114550"/>
              <a:gd name="connsiteX1" fmla="*/ 3048000 w 3048000"/>
              <a:gd name="connsiteY1" fmla="*/ 0 h 2114550"/>
              <a:gd name="connsiteX2" fmla="*/ 3048000 w 3048000"/>
              <a:gd name="connsiteY2" fmla="*/ 2114550 h 2114550"/>
              <a:gd name="connsiteX3" fmla="*/ 0 w 3048000"/>
              <a:gd name="connsiteY3" fmla="*/ 211455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2114550">
                <a:moveTo>
                  <a:pt x="0" y="0"/>
                </a:moveTo>
                <a:lnTo>
                  <a:pt x="3048000" y="0"/>
                </a:lnTo>
                <a:lnTo>
                  <a:pt x="3048000" y="2114550"/>
                </a:lnTo>
                <a:lnTo>
                  <a:pt x="0" y="2114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3"/>
          </p:nvPr>
        </p:nvSpPr>
        <p:spPr>
          <a:xfrm>
            <a:off x="9144000" y="2628900"/>
            <a:ext cx="3048000" cy="2114550"/>
          </a:xfrm>
          <a:custGeom>
            <a:avLst/>
            <a:gdLst>
              <a:gd name="connsiteX0" fmla="*/ 0 w 3048000"/>
              <a:gd name="connsiteY0" fmla="*/ 0 h 2114550"/>
              <a:gd name="connsiteX1" fmla="*/ 3048000 w 3048000"/>
              <a:gd name="connsiteY1" fmla="*/ 0 h 2114550"/>
              <a:gd name="connsiteX2" fmla="*/ 3048000 w 3048000"/>
              <a:gd name="connsiteY2" fmla="*/ 2114550 h 2114550"/>
              <a:gd name="connsiteX3" fmla="*/ 0 w 3048000"/>
              <a:gd name="connsiteY3" fmla="*/ 211455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2114550">
                <a:moveTo>
                  <a:pt x="0" y="0"/>
                </a:moveTo>
                <a:lnTo>
                  <a:pt x="3048000" y="0"/>
                </a:lnTo>
                <a:lnTo>
                  <a:pt x="3048000" y="2114550"/>
                </a:lnTo>
                <a:lnTo>
                  <a:pt x="0" y="2114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4"/>
          </p:nvPr>
        </p:nvSpPr>
        <p:spPr>
          <a:xfrm>
            <a:off x="0" y="4743450"/>
            <a:ext cx="3048000" cy="2114550"/>
          </a:xfrm>
          <a:custGeom>
            <a:avLst/>
            <a:gdLst>
              <a:gd name="connsiteX0" fmla="*/ 0 w 3048000"/>
              <a:gd name="connsiteY0" fmla="*/ 0 h 2114550"/>
              <a:gd name="connsiteX1" fmla="*/ 3048000 w 3048000"/>
              <a:gd name="connsiteY1" fmla="*/ 0 h 2114550"/>
              <a:gd name="connsiteX2" fmla="*/ 3048000 w 3048000"/>
              <a:gd name="connsiteY2" fmla="*/ 2114550 h 2114550"/>
              <a:gd name="connsiteX3" fmla="*/ 0 w 3048000"/>
              <a:gd name="connsiteY3" fmla="*/ 211455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2114550">
                <a:moveTo>
                  <a:pt x="0" y="0"/>
                </a:moveTo>
                <a:lnTo>
                  <a:pt x="3048000" y="0"/>
                </a:lnTo>
                <a:lnTo>
                  <a:pt x="3048000" y="2114550"/>
                </a:lnTo>
                <a:lnTo>
                  <a:pt x="0" y="2114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15"/>
          </p:nvPr>
        </p:nvSpPr>
        <p:spPr>
          <a:xfrm>
            <a:off x="3048000" y="4743450"/>
            <a:ext cx="3048000" cy="2114550"/>
          </a:xfrm>
          <a:custGeom>
            <a:avLst/>
            <a:gdLst>
              <a:gd name="connsiteX0" fmla="*/ 0 w 3048000"/>
              <a:gd name="connsiteY0" fmla="*/ 0 h 2114550"/>
              <a:gd name="connsiteX1" fmla="*/ 3048000 w 3048000"/>
              <a:gd name="connsiteY1" fmla="*/ 0 h 2114550"/>
              <a:gd name="connsiteX2" fmla="*/ 3048000 w 3048000"/>
              <a:gd name="connsiteY2" fmla="*/ 2114550 h 2114550"/>
              <a:gd name="connsiteX3" fmla="*/ 0 w 3048000"/>
              <a:gd name="connsiteY3" fmla="*/ 211455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2114550">
                <a:moveTo>
                  <a:pt x="0" y="0"/>
                </a:moveTo>
                <a:lnTo>
                  <a:pt x="3048000" y="0"/>
                </a:lnTo>
                <a:lnTo>
                  <a:pt x="3048000" y="2114550"/>
                </a:lnTo>
                <a:lnTo>
                  <a:pt x="0" y="2114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6"/>
          </p:nvPr>
        </p:nvSpPr>
        <p:spPr>
          <a:xfrm>
            <a:off x="6096000" y="4743450"/>
            <a:ext cx="3048000" cy="2114550"/>
          </a:xfrm>
          <a:custGeom>
            <a:avLst/>
            <a:gdLst>
              <a:gd name="connsiteX0" fmla="*/ 0 w 3048000"/>
              <a:gd name="connsiteY0" fmla="*/ 0 h 2114550"/>
              <a:gd name="connsiteX1" fmla="*/ 3048000 w 3048000"/>
              <a:gd name="connsiteY1" fmla="*/ 0 h 2114550"/>
              <a:gd name="connsiteX2" fmla="*/ 3048000 w 3048000"/>
              <a:gd name="connsiteY2" fmla="*/ 2114550 h 2114550"/>
              <a:gd name="connsiteX3" fmla="*/ 0 w 3048000"/>
              <a:gd name="connsiteY3" fmla="*/ 211455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2114550">
                <a:moveTo>
                  <a:pt x="0" y="0"/>
                </a:moveTo>
                <a:lnTo>
                  <a:pt x="3048000" y="0"/>
                </a:lnTo>
                <a:lnTo>
                  <a:pt x="3048000" y="2114550"/>
                </a:lnTo>
                <a:lnTo>
                  <a:pt x="0" y="2114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32" name="Picture Placeholder 31"/>
          <p:cNvSpPr>
            <a:spLocks noGrp="1"/>
          </p:cNvSpPr>
          <p:nvPr>
            <p:ph type="pic" sz="quarter" idx="17"/>
          </p:nvPr>
        </p:nvSpPr>
        <p:spPr>
          <a:xfrm>
            <a:off x="9144000" y="4743450"/>
            <a:ext cx="3048000" cy="2114550"/>
          </a:xfrm>
          <a:custGeom>
            <a:avLst/>
            <a:gdLst>
              <a:gd name="connsiteX0" fmla="*/ 0 w 3048000"/>
              <a:gd name="connsiteY0" fmla="*/ 0 h 2114550"/>
              <a:gd name="connsiteX1" fmla="*/ 3048000 w 3048000"/>
              <a:gd name="connsiteY1" fmla="*/ 0 h 2114550"/>
              <a:gd name="connsiteX2" fmla="*/ 3048000 w 3048000"/>
              <a:gd name="connsiteY2" fmla="*/ 2114550 h 2114550"/>
              <a:gd name="connsiteX3" fmla="*/ 0 w 3048000"/>
              <a:gd name="connsiteY3" fmla="*/ 211455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2114550">
                <a:moveTo>
                  <a:pt x="0" y="0"/>
                </a:moveTo>
                <a:lnTo>
                  <a:pt x="3048000" y="0"/>
                </a:lnTo>
                <a:lnTo>
                  <a:pt x="3048000" y="2114550"/>
                </a:lnTo>
                <a:lnTo>
                  <a:pt x="0" y="21145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4368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3429000"/>
          </a:xfrm>
          <a:custGeom>
            <a:avLst/>
            <a:gdLst>
              <a:gd name="connsiteX0" fmla="*/ 0 w 3048000"/>
              <a:gd name="connsiteY0" fmla="*/ 0 h 4171950"/>
              <a:gd name="connsiteX1" fmla="*/ 3048000 w 3048000"/>
              <a:gd name="connsiteY1" fmla="*/ 0 h 4171950"/>
              <a:gd name="connsiteX2" fmla="*/ 3048000 w 3048000"/>
              <a:gd name="connsiteY2" fmla="*/ 4171950 h 4171950"/>
              <a:gd name="connsiteX3" fmla="*/ 0 w 3048000"/>
              <a:gd name="connsiteY3" fmla="*/ 4171950 h 417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1950">
                <a:moveTo>
                  <a:pt x="0" y="0"/>
                </a:moveTo>
                <a:lnTo>
                  <a:pt x="3048000" y="0"/>
                </a:lnTo>
                <a:lnTo>
                  <a:pt x="3048000" y="4171950"/>
                </a:lnTo>
                <a:lnTo>
                  <a:pt x="0" y="41719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3429000"/>
          </a:xfrm>
          <a:custGeom>
            <a:avLst/>
            <a:gdLst>
              <a:gd name="connsiteX0" fmla="*/ 0 w 3048000"/>
              <a:gd name="connsiteY0" fmla="*/ 0 h 4171950"/>
              <a:gd name="connsiteX1" fmla="*/ 3048000 w 3048000"/>
              <a:gd name="connsiteY1" fmla="*/ 0 h 4171950"/>
              <a:gd name="connsiteX2" fmla="*/ 3048000 w 3048000"/>
              <a:gd name="connsiteY2" fmla="*/ 4171950 h 4171950"/>
              <a:gd name="connsiteX3" fmla="*/ 0 w 3048000"/>
              <a:gd name="connsiteY3" fmla="*/ 4171950 h 417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1950">
                <a:moveTo>
                  <a:pt x="0" y="0"/>
                </a:moveTo>
                <a:lnTo>
                  <a:pt x="3048000" y="0"/>
                </a:lnTo>
                <a:lnTo>
                  <a:pt x="3048000" y="4171950"/>
                </a:lnTo>
                <a:lnTo>
                  <a:pt x="0" y="417195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4029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/>
          <p:cNvSpPr>
            <a:spLocks noGrp="1"/>
          </p:cNvSpPr>
          <p:nvPr>
            <p:ph type="pic" sz="quarter" idx="10"/>
          </p:nvPr>
        </p:nvSpPr>
        <p:spPr>
          <a:xfrm>
            <a:off x="4895850" y="0"/>
            <a:ext cx="3810000" cy="3429000"/>
          </a:xfrm>
          <a:custGeom>
            <a:avLst/>
            <a:gdLst>
              <a:gd name="connsiteX0" fmla="*/ 857250 w 3810000"/>
              <a:gd name="connsiteY0" fmla="*/ 0 h 3429000"/>
              <a:gd name="connsiteX1" fmla="*/ 3810000 w 3810000"/>
              <a:gd name="connsiteY1" fmla="*/ 0 h 3429000"/>
              <a:gd name="connsiteX2" fmla="*/ 2952750 w 3810000"/>
              <a:gd name="connsiteY2" fmla="*/ 3429000 h 3429000"/>
              <a:gd name="connsiteX3" fmla="*/ 0 w 3810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3429000">
                <a:moveTo>
                  <a:pt x="857250" y="0"/>
                </a:moveTo>
                <a:lnTo>
                  <a:pt x="3810000" y="0"/>
                </a:lnTo>
                <a:lnTo>
                  <a:pt x="295275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1"/>
          </p:nvPr>
        </p:nvSpPr>
        <p:spPr>
          <a:xfrm>
            <a:off x="8134350" y="0"/>
            <a:ext cx="3810000" cy="3429000"/>
          </a:xfrm>
          <a:custGeom>
            <a:avLst/>
            <a:gdLst>
              <a:gd name="connsiteX0" fmla="*/ 857250 w 3810000"/>
              <a:gd name="connsiteY0" fmla="*/ 0 h 3429000"/>
              <a:gd name="connsiteX1" fmla="*/ 3810000 w 3810000"/>
              <a:gd name="connsiteY1" fmla="*/ 0 h 3429000"/>
              <a:gd name="connsiteX2" fmla="*/ 2952750 w 3810000"/>
              <a:gd name="connsiteY2" fmla="*/ 3429000 h 3429000"/>
              <a:gd name="connsiteX3" fmla="*/ 0 w 3810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3429000">
                <a:moveTo>
                  <a:pt x="857250" y="0"/>
                </a:moveTo>
                <a:lnTo>
                  <a:pt x="3810000" y="0"/>
                </a:lnTo>
                <a:lnTo>
                  <a:pt x="295275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2"/>
          </p:nvPr>
        </p:nvSpPr>
        <p:spPr>
          <a:xfrm>
            <a:off x="4895850" y="3429000"/>
            <a:ext cx="3810000" cy="3429000"/>
          </a:xfrm>
          <a:custGeom>
            <a:avLst/>
            <a:gdLst>
              <a:gd name="connsiteX0" fmla="*/ 857250 w 3810000"/>
              <a:gd name="connsiteY0" fmla="*/ 0 h 3429000"/>
              <a:gd name="connsiteX1" fmla="*/ 3810000 w 3810000"/>
              <a:gd name="connsiteY1" fmla="*/ 0 h 3429000"/>
              <a:gd name="connsiteX2" fmla="*/ 2952750 w 3810000"/>
              <a:gd name="connsiteY2" fmla="*/ 3429000 h 3429000"/>
              <a:gd name="connsiteX3" fmla="*/ 0 w 3810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3429000">
                <a:moveTo>
                  <a:pt x="857250" y="0"/>
                </a:moveTo>
                <a:lnTo>
                  <a:pt x="3810000" y="0"/>
                </a:lnTo>
                <a:lnTo>
                  <a:pt x="295275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>
          <a:xfrm>
            <a:off x="8134350" y="3429000"/>
            <a:ext cx="3810000" cy="3429000"/>
          </a:xfrm>
          <a:custGeom>
            <a:avLst/>
            <a:gdLst>
              <a:gd name="connsiteX0" fmla="*/ 857250 w 3810000"/>
              <a:gd name="connsiteY0" fmla="*/ 0 h 3429000"/>
              <a:gd name="connsiteX1" fmla="*/ 3810000 w 3810000"/>
              <a:gd name="connsiteY1" fmla="*/ 0 h 3429000"/>
              <a:gd name="connsiteX2" fmla="*/ 2952750 w 3810000"/>
              <a:gd name="connsiteY2" fmla="*/ 3429000 h 3429000"/>
              <a:gd name="connsiteX3" fmla="*/ 0 w 3810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3429000">
                <a:moveTo>
                  <a:pt x="857250" y="0"/>
                </a:moveTo>
                <a:lnTo>
                  <a:pt x="3810000" y="0"/>
                </a:lnTo>
                <a:lnTo>
                  <a:pt x="295275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661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0" y="743546"/>
            <a:ext cx="3009900" cy="2695486"/>
          </a:xfrm>
          <a:custGeom>
            <a:avLst/>
            <a:gdLst>
              <a:gd name="connsiteX0" fmla="*/ 0 w 3009900"/>
              <a:gd name="connsiteY0" fmla="*/ 0 h 2695486"/>
              <a:gd name="connsiteX1" fmla="*/ 3009900 w 3009900"/>
              <a:gd name="connsiteY1" fmla="*/ 0 h 2695486"/>
              <a:gd name="connsiteX2" fmla="*/ 3009900 w 3009900"/>
              <a:gd name="connsiteY2" fmla="*/ 2695486 h 2695486"/>
              <a:gd name="connsiteX3" fmla="*/ 0 w 3009900"/>
              <a:gd name="connsiteY3" fmla="*/ 2695486 h 269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9900" h="2695486">
                <a:moveTo>
                  <a:pt x="0" y="0"/>
                </a:moveTo>
                <a:lnTo>
                  <a:pt x="3009900" y="0"/>
                </a:lnTo>
                <a:lnTo>
                  <a:pt x="3009900" y="2695486"/>
                </a:lnTo>
                <a:lnTo>
                  <a:pt x="0" y="2695486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1"/>
          </p:nvPr>
        </p:nvSpPr>
        <p:spPr>
          <a:xfrm>
            <a:off x="0" y="3439032"/>
            <a:ext cx="3009900" cy="2695486"/>
          </a:xfrm>
          <a:custGeom>
            <a:avLst/>
            <a:gdLst>
              <a:gd name="connsiteX0" fmla="*/ 0 w 3009900"/>
              <a:gd name="connsiteY0" fmla="*/ 0 h 2695486"/>
              <a:gd name="connsiteX1" fmla="*/ 3009900 w 3009900"/>
              <a:gd name="connsiteY1" fmla="*/ 0 h 2695486"/>
              <a:gd name="connsiteX2" fmla="*/ 3009900 w 3009900"/>
              <a:gd name="connsiteY2" fmla="*/ 2695486 h 2695486"/>
              <a:gd name="connsiteX3" fmla="*/ 0 w 3009900"/>
              <a:gd name="connsiteY3" fmla="*/ 2695486 h 269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9900" h="2695486">
                <a:moveTo>
                  <a:pt x="0" y="0"/>
                </a:moveTo>
                <a:lnTo>
                  <a:pt x="3009900" y="0"/>
                </a:lnTo>
                <a:lnTo>
                  <a:pt x="3009900" y="2695486"/>
                </a:lnTo>
                <a:lnTo>
                  <a:pt x="0" y="2695486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3011025" y="743546"/>
            <a:ext cx="4034260" cy="5390972"/>
          </a:xfrm>
          <a:custGeom>
            <a:avLst/>
            <a:gdLst>
              <a:gd name="connsiteX0" fmla="*/ 0 w 4034260"/>
              <a:gd name="connsiteY0" fmla="*/ 0 h 5390972"/>
              <a:gd name="connsiteX1" fmla="*/ 4034260 w 4034260"/>
              <a:gd name="connsiteY1" fmla="*/ 0 h 5390972"/>
              <a:gd name="connsiteX2" fmla="*/ 4034260 w 4034260"/>
              <a:gd name="connsiteY2" fmla="*/ 5390972 h 5390972"/>
              <a:gd name="connsiteX3" fmla="*/ 0 w 4034260"/>
              <a:gd name="connsiteY3" fmla="*/ 5390972 h 5390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4260" h="5390972">
                <a:moveTo>
                  <a:pt x="0" y="0"/>
                </a:moveTo>
                <a:lnTo>
                  <a:pt x="4034260" y="0"/>
                </a:lnTo>
                <a:lnTo>
                  <a:pt x="4034260" y="5390972"/>
                </a:lnTo>
                <a:lnTo>
                  <a:pt x="0" y="5390972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8351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5597239"/>
          </a:xfrm>
          <a:custGeom>
            <a:avLst/>
            <a:gdLst>
              <a:gd name="connsiteX0" fmla="*/ 722168 w 6096000"/>
              <a:gd name="connsiteY0" fmla="*/ 0 h 5597239"/>
              <a:gd name="connsiteX1" fmla="*/ 6096000 w 6096000"/>
              <a:gd name="connsiteY1" fmla="*/ 0 h 5597239"/>
              <a:gd name="connsiteX2" fmla="*/ 6096000 w 6096000"/>
              <a:gd name="connsiteY2" fmla="*/ 4376307 h 5597239"/>
              <a:gd name="connsiteX3" fmla="*/ 4875068 w 6096000"/>
              <a:gd name="connsiteY3" fmla="*/ 5597239 h 5597239"/>
              <a:gd name="connsiteX4" fmla="*/ 0 w 6096000"/>
              <a:gd name="connsiteY4" fmla="*/ 722170 h 5597239"/>
              <a:gd name="connsiteX5" fmla="*/ 0 w 6096000"/>
              <a:gd name="connsiteY5" fmla="*/ 722168 h 559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5597239">
                <a:moveTo>
                  <a:pt x="722168" y="0"/>
                </a:moveTo>
                <a:lnTo>
                  <a:pt x="6096000" y="0"/>
                </a:lnTo>
                <a:lnTo>
                  <a:pt x="6096000" y="4376307"/>
                </a:lnTo>
                <a:lnTo>
                  <a:pt x="4875068" y="5597239"/>
                </a:lnTo>
                <a:lnTo>
                  <a:pt x="0" y="722170"/>
                </a:lnTo>
                <a:lnTo>
                  <a:pt x="0" y="722168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3732071" y="2743203"/>
            <a:ext cx="8229594" cy="4114797"/>
          </a:xfrm>
          <a:custGeom>
            <a:avLst/>
            <a:gdLst>
              <a:gd name="connsiteX0" fmla="*/ 4114797 w 8229594"/>
              <a:gd name="connsiteY0" fmla="*/ 0 h 4114797"/>
              <a:gd name="connsiteX1" fmla="*/ 8229594 w 8229594"/>
              <a:gd name="connsiteY1" fmla="*/ 4114797 h 4114797"/>
              <a:gd name="connsiteX2" fmla="*/ 0 w 8229594"/>
              <a:gd name="connsiteY2" fmla="*/ 4114797 h 4114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29594" h="4114797">
                <a:moveTo>
                  <a:pt x="4114797" y="0"/>
                </a:moveTo>
                <a:lnTo>
                  <a:pt x="8229594" y="4114797"/>
                </a:lnTo>
                <a:lnTo>
                  <a:pt x="0" y="4114797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5" name="Rectangle 14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8312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8128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4064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860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1"/>
          </p:nvPr>
        </p:nvSpPr>
        <p:spPr>
          <a:xfrm>
            <a:off x="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2"/>
          </p:nvPr>
        </p:nvSpPr>
        <p:spPr>
          <a:xfrm>
            <a:off x="4064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>
          <a:xfrm>
            <a:off x="4064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4"/>
          </p:nvPr>
        </p:nvSpPr>
        <p:spPr>
          <a:xfrm>
            <a:off x="8128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0324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2862263" y="2411414"/>
            <a:ext cx="1776412" cy="3114675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83116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5302250" y="4425951"/>
            <a:ext cx="1524000" cy="2692399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/>
          </p:nvPr>
        </p:nvSpPr>
        <p:spPr>
          <a:xfrm>
            <a:off x="7635054" y="2918816"/>
            <a:ext cx="1524000" cy="2692399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9965347" y="1060519"/>
            <a:ext cx="1524000" cy="2692399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1914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054416" y="2182814"/>
            <a:ext cx="3807869" cy="5030786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64577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/>
          <p:cNvSpPr>
            <a:spLocks noGrp="1"/>
          </p:cNvSpPr>
          <p:nvPr>
            <p:ph type="pic" sz="quarter" idx="10"/>
          </p:nvPr>
        </p:nvSpPr>
        <p:spPr>
          <a:xfrm>
            <a:off x="0" y="1938796"/>
            <a:ext cx="4455268" cy="2178996"/>
          </a:xfrm>
          <a:custGeom>
            <a:avLst/>
            <a:gdLst>
              <a:gd name="connsiteX0" fmla="*/ 0 w 4455268"/>
              <a:gd name="connsiteY0" fmla="*/ 0 h 2178996"/>
              <a:gd name="connsiteX1" fmla="*/ 4455268 w 4455268"/>
              <a:gd name="connsiteY1" fmla="*/ 0 h 2178996"/>
              <a:gd name="connsiteX2" fmla="*/ 4455268 w 4455268"/>
              <a:gd name="connsiteY2" fmla="*/ 2178996 h 2178996"/>
              <a:gd name="connsiteX3" fmla="*/ 0 w 4455268"/>
              <a:gd name="connsiteY3" fmla="*/ 2178996 h 217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268" h="2178996">
                <a:moveTo>
                  <a:pt x="0" y="0"/>
                </a:moveTo>
                <a:lnTo>
                  <a:pt x="4455268" y="0"/>
                </a:lnTo>
                <a:lnTo>
                  <a:pt x="4455268" y="2178996"/>
                </a:lnTo>
                <a:lnTo>
                  <a:pt x="0" y="217899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/>
          <p:cNvSpPr>
            <a:spLocks noGrp="1"/>
          </p:cNvSpPr>
          <p:nvPr>
            <p:ph type="pic" sz="quarter" idx="11"/>
          </p:nvPr>
        </p:nvSpPr>
        <p:spPr>
          <a:xfrm>
            <a:off x="4615774" y="1938796"/>
            <a:ext cx="5184842" cy="2178996"/>
          </a:xfrm>
          <a:custGeom>
            <a:avLst/>
            <a:gdLst>
              <a:gd name="connsiteX0" fmla="*/ 0 w 5184842"/>
              <a:gd name="connsiteY0" fmla="*/ 0 h 2178996"/>
              <a:gd name="connsiteX1" fmla="*/ 5184842 w 5184842"/>
              <a:gd name="connsiteY1" fmla="*/ 0 h 2178996"/>
              <a:gd name="connsiteX2" fmla="*/ 5184842 w 5184842"/>
              <a:gd name="connsiteY2" fmla="*/ 2178996 h 2178996"/>
              <a:gd name="connsiteX3" fmla="*/ 0 w 5184842"/>
              <a:gd name="connsiteY3" fmla="*/ 2178996 h 217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4842" h="2178996">
                <a:moveTo>
                  <a:pt x="0" y="0"/>
                </a:moveTo>
                <a:lnTo>
                  <a:pt x="5184842" y="0"/>
                </a:lnTo>
                <a:lnTo>
                  <a:pt x="5184842" y="2178996"/>
                </a:lnTo>
                <a:lnTo>
                  <a:pt x="0" y="217899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图片占位符 11"/>
          <p:cNvSpPr>
            <a:spLocks noGrp="1"/>
          </p:cNvSpPr>
          <p:nvPr>
            <p:ph type="pic" sz="quarter" idx="12"/>
          </p:nvPr>
        </p:nvSpPr>
        <p:spPr>
          <a:xfrm>
            <a:off x="9961123" y="1938796"/>
            <a:ext cx="2210846" cy="2178996"/>
          </a:xfrm>
          <a:custGeom>
            <a:avLst/>
            <a:gdLst>
              <a:gd name="connsiteX0" fmla="*/ 0 w 2210846"/>
              <a:gd name="connsiteY0" fmla="*/ 0 h 2178996"/>
              <a:gd name="connsiteX1" fmla="*/ 2210846 w 2210846"/>
              <a:gd name="connsiteY1" fmla="*/ 0 h 2178996"/>
              <a:gd name="connsiteX2" fmla="*/ 2210846 w 2210846"/>
              <a:gd name="connsiteY2" fmla="*/ 2178996 h 2178996"/>
              <a:gd name="connsiteX3" fmla="*/ 0 w 2210846"/>
              <a:gd name="connsiteY3" fmla="*/ 2178996 h 217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0846" h="2178996">
                <a:moveTo>
                  <a:pt x="0" y="0"/>
                </a:moveTo>
                <a:lnTo>
                  <a:pt x="2210846" y="0"/>
                </a:lnTo>
                <a:lnTo>
                  <a:pt x="2210846" y="2178996"/>
                </a:lnTo>
                <a:lnTo>
                  <a:pt x="0" y="217899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0132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5"/>
          <p:cNvSpPr>
            <a:spLocks noGrp="1"/>
          </p:cNvSpPr>
          <p:nvPr>
            <p:ph type="pic" sz="quarter" idx="16"/>
          </p:nvPr>
        </p:nvSpPr>
        <p:spPr>
          <a:xfrm rot="900000">
            <a:off x="4960392" y="1054626"/>
            <a:ext cx="2223559" cy="4748744"/>
          </a:xfrm>
          <a:custGeom>
            <a:avLst/>
            <a:gdLst>
              <a:gd name="connsiteX0" fmla="*/ 255020 w 2223559"/>
              <a:gd name="connsiteY0" fmla="*/ 0 h 4748744"/>
              <a:gd name="connsiteX1" fmla="*/ 502318 w 2223559"/>
              <a:gd name="connsiteY1" fmla="*/ 0 h 4748744"/>
              <a:gd name="connsiteX2" fmla="*/ 502318 w 2223559"/>
              <a:gd name="connsiteY2" fmla="*/ 34159 h 4748744"/>
              <a:gd name="connsiteX3" fmla="*/ 644819 w 2223559"/>
              <a:gd name="connsiteY3" fmla="*/ 176736 h 4748744"/>
              <a:gd name="connsiteX4" fmla="*/ 1584881 w 2223559"/>
              <a:gd name="connsiteY4" fmla="*/ 176736 h 4748744"/>
              <a:gd name="connsiteX5" fmla="*/ 1727382 w 2223559"/>
              <a:gd name="connsiteY5" fmla="*/ 34159 h 4748744"/>
              <a:gd name="connsiteX6" fmla="*/ 1727382 w 2223559"/>
              <a:gd name="connsiteY6" fmla="*/ 0 h 4748744"/>
              <a:gd name="connsiteX7" fmla="*/ 1968539 w 2223559"/>
              <a:gd name="connsiteY7" fmla="*/ 0 h 4748744"/>
              <a:gd name="connsiteX8" fmla="*/ 2223559 w 2223559"/>
              <a:gd name="connsiteY8" fmla="*/ 255157 h 4748744"/>
              <a:gd name="connsiteX9" fmla="*/ 2223559 w 2223559"/>
              <a:gd name="connsiteY9" fmla="*/ 4493588 h 4748744"/>
              <a:gd name="connsiteX10" fmla="*/ 1968539 w 2223559"/>
              <a:gd name="connsiteY10" fmla="*/ 4748744 h 4748744"/>
              <a:gd name="connsiteX11" fmla="*/ 255020 w 2223559"/>
              <a:gd name="connsiteY11" fmla="*/ 4748744 h 4748744"/>
              <a:gd name="connsiteX12" fmla="*/ 0 w 2223559"/>
              <a:gd name="connsiteY12" fmla="*/ 4493588 h 4748744"/>
              <a:gd name="connsiteX13" fmla="*/ 0 w 2223559"/>
              <a:gd name="connsiteY13" fmla="*/ 255157 h 4748744"/>
              <a:gd name="connsiteX14" fmla="*/ 255020 w 2223559"/>
              <a:gd name="connsiteY14" fmla="*/ 0 h 474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23559" h="4748744">
                <a:moveTo>
                  <a:pt x="255020" y="0"/>
                </a:moveTo>
                <a:lnTo>
                  <a:pt x="502318" y="0"/>
                </a:lnTo>
                <a:lnTo>
                  <a:pt x="502318" y="34159"/>
                </a:lnTo>
                <a:cubicBezTo>
                  <a:pt x="502318" y="112903"/>
                  <a:pt x="566119" y="176736"/>
                  <a:pt x="644819" y="176736"/>
                </a:cubicBezTo>
                <a:lnTo>
                  <a:pt x="1584881" y="176736"/>
                </a:lnTo>
                <a:cubicBezTo>
                  <a:pt x="1663582" y="176736"/>
                  <a:pt x="1727382" y="112903"/>
                  <a:pt x="1727382" y="34159"/>
                </a:cubicBezTo>
                <a:lnTo>
                  <a:pt x="1727382" y="0"/>
                </a:lnTo>
                <a:lnTo>
                  <a:pt x="1968539" y="0"/>
                </a:lnTo>
                <a:cubicBezTo>
                  <a:pt x="2109384" y="0"/>
                  <a:pt x="2223559" y="114237"/>
                  <a:pt x="2223559" y="255157"/>
                </a:cubicBezTo>
                <a:lnTo>
                  <a:pt x="2223559" y="4493588"/>
                </a:lnTo>
                <a:cubicBezTo>
                  <a:pt x="2223559" y="4634507"/>
                  <a:pt x="2109384" y="4748744"/>
                  <a:pt x="1968539" y="4748744"/>
                </a:cubicBezTo>
                <a:lnTo>
                  <a:pt x="255020" y="4748744"/>
                </a:lnTo>
                <a:cubicBezTo>
                  <a:pt x="114176" y="4748744"/>
                  <a:pt x="0" y="4634507"/>
                  <a:pt x="0" y="4493588"/>
                </a:cubicBezTo>
                <a:lnTo>
                  <a:pt x="0" y="255157"/>
                </a:lnTo>
                <a:cubicBezTo>
                  <a:pt x="0" y="114237"/>
                  <a:pt x="114176" y="0"/>
                  <a:pt x="255020" y="0"/>
                </a:cubicBez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8" name="TextBox 7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69627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12192000 w 12192000"/>
              <a:gd name="connsiteY1" fmla="*/ 0 h 3429000"/>
              <a:gd name="connsiteX2" fmla="*/ 12192000 w 12192000"/>
              <a:gd name="connsiteY2" fmla="*/ 3429000 h 3429000"/>
              <a:gd name="connsiteX3" fmla="*/ 0 w 12192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92000" y="0"/>
                </a:lnTo>
                <a:lnTo>
                  <a:pt x="12192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866900" y="1562100"/>
            <a:ext cx="2057400" cy="3627120"/>
          </a:xfrm>
          <a:custGeom>
            <a:avLst/>
            <a:gdLst>
              <a:gd name="connsiteX0" fmla="*/ 0 w 12192000"/>
              <a:gd name="connsiteY0" fmla="*/ 0 h 3429000"/>
              <a:gd name="connsiteX1" fmla="*/ 12192000 w 12192000"/>
              <a:gd name="connsiteY1" fmla="*/ 0 h 3429000"/>
              <a:gd name="connsiteX2" fmla="*/ 12192000 w 12192000"/>
              <a:gd name="connsiteY2" fmla="*/ 3429000 h 3429000"/>
              <a:gd name="connsiteX3" fmla="*/ 0 w 12192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92000" y="0"/>
                </a:lnTo>
                <a:lnTo>
                  <a:pt x="12192000" y="3429000"/>
                </a:lnTo>
                <a:lnTo>
                  <a:pt x="0" y="3429000"/>
                </a:lnTo>
                <a:close/>
              </a:path>
            </a:pathLst>
          </a:custGeom>
          <a:pattFill prst="solidDmnd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985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302928" y="2292461"/>
            <a:ext cx="1836511" cy="3247279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9325949" y="2292461"/>
            <a:ext cx="1836511" cy="3247279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3827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5"/>
          <p:cNvSpPr>
            <a:spLocks noGrp="1"/>
          </p:cNvSpPr>
          <p:nvPr>
            <p:ph type="pic" sz="quarter" idx="16"/>
          </p:nvPr>
        </p:nvSpPr>
        <p:spPr>
          <a:xfrm>
            <a:off x="6627769" y="1064930"/>
            <a:ext cx="2195196" cy="4688170"/>
          </a:xfrm>
          <a:custGeom>
            <a:avLst/>
            <a:gdLst>
              <a:gd name="connsiteX0" fmla="*/ 255020 w 2223559"/>
              <a:gd name="connsiteY0" fmla="*/ 0 h 4748744"/>
              <a:gd name="connsiteX1" fmla="*/ 502318 w 2223559"/>
              <a:gd name="connsiteY1" fmla="*/ 0 h 4748744"/>
              <a:gd name="connsiteX2" fmla="*/ 502318 w 2223559"/>
              <a:gd name="connsiteY2" fmla="*/ 34159 h 4748744"/>
              <a:gd name="connsiteX3" fmla="*/ 644819 w 2223559"/>
              <a:gd name="connsiteY3" fmla="*/ 176736 h 4748744"/>
              <a:gd name="connsiteX4" fmla="*/ 1584881 w 2223559"/>
              <a:gd name="connsiteY4" fmla="*/ 176736 h 4748744"/>
              <a:gd name="connsiteX5" fmla="*/ 1727382 w 2223559"/>
              <a:gd name="connsiteY5" fmla="*/ 34159 h 4748744"/>
              <a:gd name="connsiteX6" fmla="*/ 1727382 w 2223559"/>
              <a:gd name="connsiteY6" fmla="*/ 0 h 4748744"/>
              <a:gd name="connsiteX7" fmla="*/ 1968539 w 2223559"/>
              <a:gd name="connsiteY7" fmla="*/ 0 h 4748744"/>
              <a:gd name="connsiteX8" fmla="*/ 2223559 w 2223559"/>
              <a:gd name="connsiteY8" fmla="*/ 255157 h 4748744"/>
              <a:gd name="connsiteX9" fmla="*/ 2223559 w 2223559"/>
              <a:gd name="connsiteY9" fmla="*/ 4493588 h 4748744"/>
              <a:gd name="connsiteX10" fmla="*/ 1968539 w 2223559"/>
              <a:gd name="connsiteY10" fmla="*/ 4748744 h 4748744"/>
              <a:gd name="connsiteX11" fmla="*/ 255020 w 2223559"/>
              <a:gd name="connsiteY11" fmla="*/ 4748744 h 4748744"/>
              <a:gd name="connsiteX12" fmla="*/ 0 w 2223559"/>
              <a:gd name="connsiteY12" fmla="*/ 4493588 h 4748744"/>
              <a:gd name="connsiteX13" fmla="*/ 0 w 2223559"/>
              <a:gd name="connsiteY13" fmla="*/ 255157 h 4748744"/>
              <a:gd name="connsiteX14" fmla="*/ 255020 w 2223559"/>
              <a:gd name="connsiteY14" fmla="*/ 0 h 474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23559" h="4748744">
                <a:moveTo>
                  <a:pt x="255020" y="0"/>
                </a:moveTo>
                <a:lnTo>
                  <a:pt x="502318" y="0"/>
                </a:lnTo>
                <a:lnTo>
                  <a:pt x="502318" y="34159"/>
                </a:lnTo>
                <a:cubicBezTo>
                  <a:pt x="502318" y="112903"/>
                  <a:pt x="566119" y="176736"/>
                  <a:pt x="644819" y="176736"/>
                </a:cubicBezTo>
                <a:lnTo>
                  <a:pt x="1584881" y="176736"/>
                </a:lnTo>
                <a:cubicBezTo>
                  <a:pt x="1663582" y="176736"/>
                  <a:pt x="1727382" y="112903"/>
                  <a:pt x="1727382" y="34159"/>
                </a:cubicBezTo>
                <a:lnTo>
                  <a:pt x="1727382" y="0"/>
                </a:lnTo>
                <a:lnTo>
                  <a:pt x="1968539" y="0"/>
                </a:lnTo>
                <a:cubicBezTo>
                  <a:pt x="2109384" y="0"/>
                  <a:pt x="2223559" y="114237"/>
                  <a:pt x="2223559" y="255157"/>
                </a:cubicBezTo>
                <a:lnTo>
                  <a:pt x="2223559" y="4493588"/>
                </a:lnTo>
                <a:cubicBezTo>
                  <a:pt x="2223559" y="4634507"/>
                  <a:pt x="2109384" y="4748744"/>
                  <a:pt x="1968539" y="4748744"/>
                </a:cubicBezTo>
                <a:lnTo>
                  <a:pt x="255020" y="4748744"/>
                </a:lnTo>
                <a:cubicBezTo>
                  <a:pt x="114176" y="4748744"/>
                  <a:pt x="0" y="4634507"/>
                  <a:pt x="0" y="4493588"/>
                </a:cubicBezTo>
                <a:lnTo>
                  <a:pt x="0" y="255157"/>
                </a:lnTo>
                <a:cubicBezTo>
                  <a:pt x="0" y="114237"/>
                  <a:pt x="114176" y="0"/>
                  <a:pt x="255020" y="0"/>
                </a:cubicBez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6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300167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-843054" y="1892411"/>
            <a:ext cx="5552214" cy="3494929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32135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258420" y="1775460"/>
            <a:ext cx="4128920" cy="2331720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6915402" y="1775460"/>
            <a:ext cx="4128920" cy="2331720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808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311760" y="1737360"/>
            <a:ext cx="4549290" cy="3413760"/>
          </a:xfrm>
          <a:custGeom>
            <a:avLst/>
            <a:gdLst>
              <a:gd name="connsiteX0" fmla="*/ 0 w 1776412"/>
              <a:gd name="connsiteY0" fmla="*/ 0 h 3114675"/>
              <a:gd name="connsiteX1" fmla="*/ 1776412 w 1776412"/>
              <a:gd name="connsiteY1" fmla="*/ 0 h 3114675"/>
              <a:gd name="connsiteX2" fmla="*/ 1776412 w 1776412"/>
              <a:gd name="connsiteY2" fmla="*/ 3114675 h 3114675"/>
              <a:gd name="connsiteX3" fmla="*/ 0 w 1776412"/>
              <a:gd name="connsiteY3" fmla="*/ 3114675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6412" h="3114675">
                <a:moveTo>
                  <a:pt x="0" y="0"/>
                </a:moveTo>
                <a:lnTo>
                  <a:pt x="1776412" y="0"/>
                </a:lnTo>
                <a:lnTo>
                  <a:pt x="1776412" y="3114675"/>
                </a:lnTo>
                <a:lnTo>
                  <a:pt x="0" y="3114675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68017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0" y="1905000"/>
            <a:ext cx="12192000" cy="4953000"/>
          </a:xfrm>
          <a:custGeom>
            <a:avLst/>
            <a:gdLst>
              <a:gd name="connsiteX0" fmla="*/ 0 w 12192000"/>
              <a:gd name="connsiteY0" fmla="*/ 0 h 4953000"/>
              <a:gd name="connsiteX1" fmla="*/ 12192000 w 12192000"/>
              <a:gd name="connsiteY1" fmla="*/ 0 h 4953000"/>
              <a:gd name="connsiteX2" fmla="*/ 12192000 w 12192000"/>
              <a:gd name="connsiteY2" fmla="*/ 4953000 h 4953000"/>
              <a:gd name="connsiteX3" fmla="*/ 0 w 121920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953000">
                <a:moveTo>
                  <a:pt x="0" y="0"/>
                </a:moveTo>
                <a:lnTo>
                  <a:pt x="12192000" y="0"/>
                </a:lnTo>
                <a:lnTo>
                  <a:pt x="12192000" y="4953000"/>
                </a:lnTo>
                <a:lnTo>
                  <a:pt x="0" y="4953000"/>
                </a:lnTo>
                <a:close/>
              </a:path>
            </a:pathLst>
          </a:custGeom>
          <a:pattFill prst="solidDmnd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 sz="1800"/>
            </a:lvl1pPr>
          </a:lstStyle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665031" y="111441"/>
            <a:ext cx="45397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fld id="{B08032E1-3FD4-AD43-B808-EE5954EAA3BA}" type="slidenum">
              <a:rPr lang="uk-UA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Source Sans Pro" charset="0"/>
                <a:cs typeface="Source Sans Pro" charset="0"/>
              </a:rPr>
              <a:pPr algn="ctr"/>
              <a:t>‹#›</a:t>
            </a:fld>
            <a:endParaRPr lang="uk-UA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Source Sans Pro" charset="0"/>
              <a:cs typeface="Source Sans Pro" charset="0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170497" y="111442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Page</a:t>
            </a:r>
            <a:r>
              <a:rPr lang="en-US" sz="1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endParaRPr lang="en-US" sz="1400" b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80570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1974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2022/9/14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33986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图片占位符 13"/>
          <p:cNvSpPr>
            <a:spLocks noGrp="1"/>
          </p:cNvSpPr>
          <p:nvPr>
            <p:ph type="pic" sz="quarter" idx="10"/>
          </p:nvPr>
        </p:nvSpPr>
        <p:spPr>
          <a:xfrm>
            <a:off x="1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1"/>
          </p:nvPr>
        </p:nvSpPr>
        <p:spPr>
          <a:xfrm>
            <a:off x="2437494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5"/>
          <p:cNvSpPr>
            <a:spLocks noGrp="1"/>
          </p:cNvSpPr>
          <p:nvPr>
            <p:ph type="pic" sz="quarter" idx="12"/>
          </p:nvPr>
        </p:nvSpPr>
        <p:spPr>
          <a:xfrm>
            <a:off x="4874987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图片占位符 16"/>
          <p:cNvSpPr>
            <a:spLocks noGrp="1"/>
          </p:cNvSpPr>
          <p:nvPr>
            <p:ph type="pic" sz="quarter" idx="13"/>
          </p:nvPr>
        </p:nvSpPr>
        <p:spPr>
          <a:xfrm>
            <a:off x="7312479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8" name="图片占位符 17"/>
          <p:cNvSpPr>
            <a:spLocks noGrp="1"/>
          </p:cNvSpPr>
          <p:nvPr>
            <p:ph type="pic" sz="quarter" idx="14"/>
          </p:nvPr>
        </p:nvSpPr>
        <p:spPr>
          <a:xfrm>
            <a:off x="9749974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10442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2022/9/14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40483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47023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 userDrawn="1"/>
        </p:nvSpPr>
        <p:spPr>
          <a:xfrm>
            <a:off x="238563" y="6515783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</a:endParaRPr>
          </a:p>
        </p:txBody>
      </p:sp>
      <p:sp>
        <p:nvSpPr>
          <p:cNvPr id="14" name="图片占位符 13"/>
          <p:cNvSpPr>
            <a:spLocks noGrp="1"/>
          </p:cNvSpPr>
          <p:nvPr>
            <p:ph type="pic" sz="quarter" idx="10"/>
          </p:nvPr>
        </p:nvSpPr>
        <p:spPr>
          <a:xfrm>
            <a:off x="1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/>
          <p:cNvSpPr>
            <a:spLocks noGrp="1"/>
          </p:cNvSpPr>
          <p:nvPr>
            <p:ph type="pic" sz="quarter" idx="11"/>
          </p:nvPr>
        </p:nvSpPr>
        <p:spPr>
          <a:xfrm>
            <a:off x="2437494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5"/>
          <p:cNvSpPr>
            <a:spLocks noGrp="1"/>
          </p:cNvSpPr>
          <p:nvPr>
            <p:ph type="pic" sz="quarter" idx="12"/>
          </p:nvPr>
        </p:nvSpPr>
        <p:spPr>
          <a:xfrm>
            <a:off x="4874987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图片占位符 16"/>
          <p:cNvSpPr>
            <a:spLocks noGrp="1"/>
          </p:cNvSpPr>
          <p:nvPr>
            <p:ph type="pic" sz="quarter" idx="13"/>
          </p:nvPr>
        </p:nvSpPr>
        <p:spPr>
          <a:xfrm>
            <a:off x="7312479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8" name="图片占位符 17"/>
          <p:cNvSpPr>
            <a:spLocks noGrp="1"/>
          </p:cNvSpPr>
          <p:nvPr>
            <p:ph type="pic" sz="quarter" idx="14"/>
          </p:nvPr>
        </p:nvSpPr>
        <p:spPr>
          <a:xfrm>
            <a:off x="9749974" y="3789363"/>
            <a:ext cx="2442027" cy="3068637"/>
          </a:xfrm>
          <a:custGeom>
            <a:avLst/>
            <a:gdLst>
              <a:gd name="connsiteX0" fmla="*/ 0 w 2442027"/>
              <a:gd name="connsiteY0" fmla="*/ 0 h 3068637"/>
              <a:gd name="connsiteX1" fmla="*/ 2442027 w 2442027"/>
              <a:gd name="connsiteY1" fmla="*/ 0 h 3068637"/>
              <a:gd name="connsiteX2" fmla="*/ 2442027 w 2442027"/>
              <a:gd name="connsiteY2" fmla="*/ 3068637 h 3068637"/>
              <a:gd name="connsiteX3" fmla="*/ 0 w 2442027"/>
              <a:gd name="connsiteY3" fmla="*/ 3068637 h 306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2027" h="3068637">
                <a:moveTo>
                  <a:pt x="0" y="0"/>
                </a:moveTo>
                <a:lnTo>
                  <a:pt x="2442027" y="0"/>
                </a:lnTo>
                <a:lnTo>
                  <a:pt x="2442027" y="3068637"/>
                </a:lnTo>
                <a:lnTo>
                  <a:pt x="0" y="30686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7424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74" Type="http://schemas.openxmlformats.org/officeDocument/2006/relationships/slideLayout" Target="../slideLayouts/slideLayout74.xml"/><Relationship Id="rId79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1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456039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750" r:id="rId9"/>
    <p:sldLayoutId id="2147483669" r:id="rId10"/>
    <p:sldLayoutId id="2147483670" r:id="rId11"/>
    <p:sldLayoutId id="2147483671" r:id="rId12"/>
    <p:sldLayoutId id="2147483672" r:id="rId13"/>
    <p:sldLayoutId id="2147483673" r:id="rId14"/>
    <p:sldLayoutId id="2147483674" r:id="rId15"/>
    <p:sldLayoutId id="2147483675" r:id="rId16"/>
    <p:sldLayoutId id="2147483676" r:id="rId17"/>
    <p:sldLayoutId id="2147483677" r:id="rId18"/>
    <p:sldLayoutId id="2147483678" r:id="rId19"/>
    <p:sldLayoutId id="2147483679" r:id="rId20"/>
    <p:sldLayoutId id="2147483680" r:id="rId21"/>
    <p:sldLayoutId id="2147483681" r:id="rId22"/>
    <p:sldLayoutId id="2147483682" r:id="rId23"/>
    <p:sldLayoutId id="2147483749" r:id="rId24"/>
    <p:sldLayoutId id="2147483695" r:id="rId25"/>
    <p:sldLayoutId id="2147483697" r:id="rId26"/>
    <p:sldLayoutId id="2147483698" r:id="rId27"/>
    <p:sldLayoutId id="2147483699" r:id="rId28"/>
    <p:sldLayoutId id="2147483700" r:id="rId29"/>
    <p:sldLayoutId id="2147483701" r:id="rId30"/>
    <p:sldLayoutId id="2147483702" r:id="rId31"/>
    <p:sldLayoutId id="2147483703" r:id="rId32"/>
    <p:sldLayoutId id="2147483704" r:id="rId33"/>
    <p:sldLayoutId id="2147483705" r:id="rId34"/>
    <p:sldLayoutId id="2147483706" r:id="rId35"/>
    <p:sldLayoutId id="2147483707" r:id="rId36"/>
    <p:sldLayoutId id="2147483708" r:id="rId37"/>
    <p:sldLayoutId id="2147483709" r:id="rId38"/>
    <p:sldLayoutId id="2147483710" r:id="rId39"/>
    <p:sldLayoutId id="2147483711" r:id="rId40"/>
    <p:sldLayoutId id="2147483712" r:id="rId41"/>
    <p:sldLayoutId id="2147483713" r:id="rId42"/>
    <p:sldLayoutId id="2147483714" r:id="rId43"/>
    <p:sldLayoutId id="2147483715" r:id="rId44"/>
    <p:sldLayoutId id="2147483716" r:id="rId45"/>
    <p:sldLayoutId id="2147483717" r:id="rId46"/>
    <p:sldLayoutId id="2147483718" r:id="rId47"/>
    <p:sldLayoutId id="2147483719" r:id="rId48"/>
    <p:sldLayoutId id="2147483720" r:id="rId49"/>
    <p:sldLayoutId id="2147483721" r:id="rId50"/>
    <p:sldLayoutId id="2147483722" r:id="rId51"/>
    <p:sldLayoutId id="2147483723" r:id="rId52"/>
    <p:sldLayoutId id="2147483724" r:id="rId53"/>
    <p:sldLayoutId id="2147483725" r:id="rId54"/>
    <p:sldLayoutId id="2147483726" r:id="rId55"/>
    <p:sldLayoutId id="2147483727" r:id="rId56"/>
    <p:sldLayoutId id="2147483728" r:id="rId57"/>
    <p:sldLayoutId id="2147483729" r:id="rId58"/>
    <p:sldLayoutId id="2147483730" r:id="rId59"/>
    <p:sldLayoutId id="2147483731" r:id="rId60"/>
    <p:sldLayoutId id="2147483732" r:id="rId61"/>
    <p:sldLayoutId id="2147483733" r:id="rId62"/>
    <p:sldLayoutId id="2147483734" r:id="rId63"/>
    <p:sldLayoutId id="2147483735" r:id="rId64"/>
    <p:sldLayoutId id="2147483736" r:id="rId65"/>
    <p:sldLayoutId id="2147483737" r:id="rId66"/>
    <p:sldLayoutId id="2147483738" r:id="rId67"/>
    <p:sldLayoutId id="2147483739" r:id="rId68"/>
    <p:sldLayoutId id="2147483740" r:id="rId69"/>
    <p:sldLayoutId id="2147483741" r:id="rId70"/>
    <p:sldLayoutId id="2147483742" r:id="rId71"/>
    <p:sldLayoutId id="2147483743" r:id="rId72"/>
    <p:sldLayoutId id="2147483744" r:id="rId73"/>
    <p:sldLayoutId id="2147483745" r:id="rId74"/>
    <p:sldLayoutId id="2147483746" r:id="rId75"/>
    <p:sldLayoutId id="2147483747" r:id="rId76"/>
    <p:sldLayoutId id="2147483748" r:id="rId77"/>
    <p:sldLayoutId id="2147483755" r:id="rId78"/>
  </p:sldLayoutIdLst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04827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2" r:id="rId1"/>
    <p:sldLayoutId id="2147483753" r:id="rId2"/>
    <p:sldLayoutId id="2147483754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6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slideLayout" Target="../slideLayouts/slideLayout22.xml"/><Relationship Id="rId3" Type="http://schemas.openxmlformats.org/officeDocument/2006/relationships/tags" Target="../tags/tag4.xml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2" Type="http://schemas.openxmlformats.org/officeDocument/2006/relationships/tags" Target="../tags/tag3.xml"/><Relationship Id="rId16" Type="http://schemas.openxmlformats.org/officeDocument/2006/relationships/image" Target="../media/image18.jpg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5" Type="http://schemas.openxmlformats.org/officeDocument/2006/relationships/tags" Target="../tags/tag6.xml"/><Relationship Id="rId15" Type="http://schemas.openxmlformats.org/officeDocument/2006/relationships/image" Target="../media/image17.png"/><Relationship Id="rId10" Type="http://schemas.openxmlformats.org/officeDocument/2006/relationships/tags" Target="../tags/tag11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1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9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8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0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图片占位符 19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95545" y="0"/>
            <a:ext cx="6696456" cy="5662415"/>
          </a:xfrm>
        </p:spPr>
      </p:pic>
      <p:sp>
        <p:nvSpPr>
          <p:cNvPr id="4" name="圆角矩形 3"/>
          <p:cNvSpPr/>
          <p:nvPr/>
        </p:nvSpPr>
        <p:spPr>
          <a:xfrm rot="2801533">
            <a:off x="7514481" y="-668907"/>
            <a:ext cx="6086904" cy="6086904"/>
          </a:xfrm>
          <a:prstGeom prst="roundRect">
            <a:avLst>
              <a:gd name="adj" fmla="val 25750"/>
            </a:avLst>
          </a:prstGeom>
          <a:noFill/>
          <a:ln w="3397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709647" y="2059821"/>
            <a:ext cx="5165985" cy="175432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5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PPT Templates</a:t>
            </a:r>
            <a:endParaRPr kumimoji="0" lang="zh-CN" altLang="en-US" sz="5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770297" y="3748385"/>
            <a:ext cx="4868898" cy="45653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lvl="0" algn="dist">
              <a:lnSpc>
                <a:spcPct val="150000"/>
              </a:lnSpc>
              <a:defRPr/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Insert the Subtitle of Your Presentation</a:t>
            </a:r>
          </a:p>
        </p:txBody>
      </p:sp>
      <p:sp>
        <p:nvSpPr>
          <p:cNvPr id="34" name="圆角矩形 33"/>
          <p:cNvSpPr/>
          <p:nvPr/>
        </p:nvSpPr>
        <p:spPr>
          <a:xfrm rot="2801533">
            <a:off x="3255985" y="3276955"/>
            <a:ext cx="1596739" cy="1596739"/>
          </a:xfrm>
          <a:prstGeom prst="roundRect">
            <a:avLst>
              <a:gd name="adj" fmla="val 25750"/>
            </a:avLst>
          </a:prstGeom>
          <a:solidFill>
            <a:schemeClr val="bg1">
              <a:lumMod val="85000"/>
              <a:alpha val="10000"/>
            </a:schemeClr>
          </a:solidFill>
          <a:ln w="3397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231CA963-D0FF-462B-9B68-DF339310CD22}"/>
              </a:ext>
            </a:extLst>
          </p:cNvPr>
          <p:cNvSpPr txBox="1"/>
          <p:nvPr/>
        </p:nvSpPr>
        <p:spPr>
          <a:xfrm>
            <a:off x="709647" y="1866713"/>
            <a:ext cx="2882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solidFill>
                  <a:srgbClr val="24563C"/>
                </a:solidFill>
                <a:cs typeface="+mn-ea"/>
                <a:sym typeface="+mn-lt"/>
              </a:rPr>
              <a:t>Free</a:t>
            </a:r>
            <a:endParaRPr lang="zh-CN" altLang="en-US" sz="6000" b="1" dirty="0">
              <a:solidFill>
                <a:srgbClr val="24563C"/>
              </a:solidFill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0EB72011-901E-704D-6B6F-FA2CD11E6CEE}"/>
              </a:ext>
            </a:extLst>
          </p:cNvPr>
          <p:cNvGrpSpPr/>
          <p:nvPr/>
        </p:nvGrpSpPr>
        <p:grpSpPr>
          <a:xfrm>
            <a:off x="806991" y="4722515"/>
            <a:ext cx="3247363" cy="309068"/>
            <a:chOff x="4414802" y="4745227"/>
            <a:chExt cx="3247363" cy="309068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2811F91C-F91E-7F8F-2759-19BE02BF079D}"/>
                </a:ext>
              </a:extLst>
            </p:cNvPr>
            <p:cNvGrpSpPr/>
            <p:nvPr/>
          </p:nvGrpSpPr>
          <p:grpSpPr>
            <a:xfrm>
              <a:off x="6315058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8" name="Oval 15">
                <a:extLst>
                  <a:ext uri="{FF2B5EF4-FFF2-40B4-BE49-F238E27FC236}">
                    <a16:creationId xmlns:a16="http://schemas.microsoft.com/office/drawing/2014/main" id="{3973E64D-D293-4891-B85E-FAF925394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9" name="Group 16">
                <a:extLst>
                  <a:ext uri="{FF2B5EF4-FFF2-40B4-BE49-F238E27FC236}">
                    <a16:creationId xmlns:a16="http://schemas.microsoft.com/office/drawing/2014/main" id="{5BB8FE3A-CB83-C24F-79F9-F9EF494DD4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1" name="Freeform 17">
                  <a:extLst>
                    <a:ext uri="{FF2B5EF4-FFF2-40B4-BE49-F238E27FC236}">
                      <a16:creationId xmlns:a16="http://schemas.microsoft.com/office/drawing/2014/main" id="{76038B03-941B-2F73-EAE5-23C7B4574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8">
                  <a:extLst>
                    <a:ext uri="{FF2B5EF4-FFF2-40B4-BE49-F238E27FC236}">
                      <a16:creationId xmlns:a16="http://schemas.microsoft.com/office/drawing/2014/main" id="{FA1B2CF1-18C5-E883-AEED-DFA6931EA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0F921147-8936-52DB-BFDF-7EBE7865292E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4" name="Oval 10">
                <a:extLst>
                  <a:ext uri="{FF2B5EF4-FFF2-40B4-BE49-F238E27FC236}">
                    <a16:creationId xmlns:a16="http://schemas.microsoft.com/office/drawing/2014/main" id="{77926D31-707F-6FFF-2AF0-1C7F5A838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FBDDAEB8-8596-32CB-EE92-19B45E3B5D89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6" name="Freeform 12">
                  <a:extLst>
                    <a:ext uri="{FF2B5EF4-FFF2-40B4-BE49-F238E27FC236}">
                      <a16:creationId xmlns:a16="http://schemas.microsoft.com/office/drawing/2014/main" id="{062EC4C9-7837-2414-58B9-31B271FAB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3">
                  <a:extLst>
                    <a:ext uri="{FF2B5EF4-FFF2-40B4-BE49-F238E27FC236}">
                      <a16:creationId xmlns:a16="http://schemas.microsoft.com/office/drawing/2014/main" id="{29453115-B665-3C6C-2BEC-F71574FC5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2" name="Text Box 20">
              <a:extLst>
                <a:ext uri="{FF2B5EF4-FFF2-40B4-BE49-F238E27FC236}">
                  <a16:creationId xmlns:a16="http://schemas.microsoft.com/office/drawing/2014/main" id="{A6704D39-07ED-BF96-275B-3E11FAFC45B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605465" y="4751931"/>
              <a:ext cx="10567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XX.XX.20XX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FBA8F68B-ABD2-340D-A490-5C10F6F2A292}"/>
                </a:ext>
              </a:extLst>
            </p:cNvPr>
            <p:cNvSpPr/>
            <p:nvPr/>
          </p:nvSpPr>
          <p:spPr>
            <a:xfrm>
              <a:off x="4705028" y="4751931"/>
              <a:ext cx="1507144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Report </a:t>
              </a:r>
              <a:r>
                <a:rPr lang="zh-CN" altLang="en-US" sz="1200" dirty="0">
                  <a:cs typeface="+mn-ea"/>
                  <a:sym typeface="+mn-lt"/>
                </a:rPr>
                <a:t>：</a:t>
              </a:r>
              <a:r>
                <a:rPr lang="en-US" altLang="zh-CN" sz="1200" dirty="0">
                  <a:cs typeface="+mn-ea"/>
                  <a:sym typeface="+mn-lt"/>
                </a:rPr>
                <a:t>jpppt.com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sp>
        <p:nvSpPr>
          <p:cNvPr id="24" name="Rounded Rectangle 7">
            <a:extLst>
              <a:ext uri="{FF2B5EF4-FFF2-40B4-BE49-F238E27FC236}">
                <a16:creationId xmlns:a16="http://schemas.microsoft.com/office/drawing/2014/main" id="{8F9DF2D9-377A-3C73-C0AD-E13EE6646325}"/>
              </a:ext>
            </a:extLst>
          </p:cNvPr>
          <p:cNvSpPr/>
          <p:nvPr/>
        </p:nvSpPr>
        <p:spPr>
          <a:xfrm>
            <a:off x="770297" y="371918"/>
            <a:ext cx="1684599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>
                <a:solidFill>
                  <a:schemeClr val="bg1">
                    <a:lumMod val="75000"/>
                  </a:schemeClr>
                </a:solidFill>
              </a:rPr>
              <a:t>LOGO</a:t>
            </a:r>
            <a:endParaRPr lang="ko-KR" altLang="en-US" sz="2700" dirty="0">
              <a:solidFill>
                <a:schemeClr val="bg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450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8" grpId="0"/>
      <p:bldP spid="2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矩形 46">
            <a:extLst>
              <a:ext uri="{FF2B5EF4-FFF2-40B4-BE49-F238E27FC236}">
                <a16:creationId xmlns:a16="http://schemas.microsoft.com/office/drawing/2014/main" id="{E85E4072-FE74-428F-A544-02ECE2BECB94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9" name="矩形 48">
            <a:extLst>
              <a:ext uri="{FF2B5EF4-FFF2-40B4-BE49-F238E27FC236}">
                <a16:creationId xmlns:a16="http://schemas.microsoft.com/office/drawing/2014/main" id="{F8C121FF-30BC-46D1-8D8B-0350CB1C45ED}"/>
              </a:ext>
            </a:extLst>
          </p:cNvPr>
          <p:cNvSpPr/>
          <p:nvPr/>
        </p:nvSpPr>
        <p:spPr>
          <a:xfrm>
            <a:off x="6103938" y="0"/>
            <a:ext cx="6096000" cy="6858000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3" name="TextBox 2">
            <a:extLst>
              <a:ext uri="{FF2B5EF4-FFF2-40B4-BE49-F238E27FC236}">
                <a16:creationId xmlns:a16="http://schemas.microsoft.com/office/drawing/2014/main" id="{16577E4E-F88E-4DD3-9C44-24CE737C9ED7}"/>
              </a:ext>
            </a:extLst>
          </p:cNvPr>
          <p:cNvSpPr txBox="1"/>
          <p:nvPr/>
        </p:nvSpPr>
        <p:spPr>
          <a:xfrm>
            <a:off x="786166" y="1093106"/>
            <a:ext cx="33041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Our Great Service Here</a:t>
            </a:r>
          </a:p>
        </p:txBody>
      </p:sp>
      <p:sp>
        <p:nvSpPr>
          <p:cNvPr id="24" name="Rectangle 3">
            <a:extLst>
              <a:ext uri="{FF2B5EF4-FFF2-40B4-BE49-F238E27FC236}">
                <a16:creationId xmlns:a16="http://schemas.microsoft.com/office/drawing/2014/main" id="{7748F1DC-803F-4265-9DC2-736985464259}"/>
              </a:ext>
            </a:extLst>
          </p:cNvPr>
          <p:cNvSpPr/>
          <p:nvPr/>
        </p:nvSpPr>
        <p:spPr>
          <a:xfrm>
            <a:off x="922817" y="2285183"/>
            <a:ext cx="597279" cy="81537"/>
          </a:xfrm>
          <a:prstGeom prst="rect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8A2C2F6E-19D9-40FB-BEEF-D871F5A20EE3}"/>
              </a:ext>
            </a:extLst>
          </p:cNvPr>
          <p:cNvSpPr/>
          <p:nvPr/>
        </p:nvSpPr>
        <p:spPr>
          <a:xfrm>
            <a:off x="911352" y="3875772"/>
            <a:ext cx="711200" cy="711200"/>
          </a:xfrm>
          <a:prstGeom prst="rect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26" name="Rectangle 5">
            <a:extLst>
              <a:ext uri="{FF2B5EF4-FFF2-40B4-BE49-F238E27FC236}">
                <a16:creationId xmlns:a16="http://schemas.microsoft.com/office/drawing/2014/main" id="{32EFBB3C-73D5-4A97-95D4-1B63629E37AB}"/>
              </a:ext>
            </a:extLst>
          </p:cNvPr>
          <p:cNvSpPr/>
          <p:nvPr/>
        </p:nvSpPr>
        <p:spPr>
          <a:xfrm>
            <a:off x="911352" y="5141491"/>
            <a:ext cx="711200" cy="711200"/>
          </a:xfrm>
          <a:prstGeom prst="rect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41" name="Rectangle 7">
            <a:extLst>
              <a:ext uri="{FF2B5EF4-FFF2-40B4-BE49-F238E27FC236}">
                <a16:creationId xmlns:a16="http://schemas.microsoft.com/office/drawing/2014/main" id="{5E1AA7AF-86C1-4F92-A51D-B39BED1D08A9}"/>
              </a:ext>
            </a:extLst>
          </p:cNvPr>
          <p:cNvSpPr/>
          <p:nvPr/>
        </p:nvSpPr>
        <p:spPr>
          <a:xfrm>
            <a:off x="2013364" y="4050643"/>
            <a:ext cx="3250365" cy="6121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0" i="0" dirty="0">
                <a:solidFill>
                  <a:schemeClr val="bg2">
                    <a:lumMod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CC50DB35-452E-4C19-AE68-B2F09C712440}"/>
              </a:ext>
            </a:extLst>
          </p:cNvPr>
          <p:cNvSpPr/>
          <p:nvPr/>
        </p:nvSpPr>
        <p:spPr>
          <a:xfrm>
            <a:off x="2007435" y="5314807"/>
            <a:ext cx="3250365" cy="6121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0" i="0" dirty="0">
                <a:solidFill>
                  <a:schemeClr val="bg2">
                    <a:lumMod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4" name="Shape 2553">
            <a:extLst>
              <a:ext uri="{FF2B5EF4-FFF2-40B4-BE49-F238E27FC236}">
                <a16:creationId xmlns:a16="http://schemas.microsoft.com/office/drawing/2014/main" id="{D4DE12BD-570A-4B47-8E3F-1EEF130F7F55}"/>
              </a:ext>
            </a:extLst>
          </p:cNvPr>
          <p:cNvSpPr/>
          <p:nvPr/>
        </p:nvSpPr>
        <p:spPr>
          <a:xfrm>
            <a:off x="1065803" y="5314807"/>
            <a:ext cx="402298" cy="365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8100"/>
                </a:moveTo>
                <a:cubicBezTo>
                  <a:pt x="14896" y="8100"/>
                  <a:pt x="14236" y="8826"/>
                  <a:pt x="14236" y="9720"/>
                </a:cubicBezTo>
                <a:cubicBezTo>
                  <a:pt x="14236" y="10615"/>
                  <a:pt x="14896" y="11340"/>
                  <a:pt x="15709" y="11340"/>
                </a:cubicBezTo>
                <a:cubicBezTo>
                  <a:pt x="16522" y="11340"/>
                  <a:pt x="17182" y="10615"/>
                  <a:pt x="17182" y="9720"/>
                </a:cubicBezTo>
                <a:cubicBezTo>
                  <a:pt x="17182" y="8826"/>
                  <a:pt x="16522" y="8100"/>
                  <a:pt x="15709" y="8100"/>
                </a:cubicBezTo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  <a:moveTo>
                  <a:pt x="10800" y="8100"/>
                </a:moveTo>
                <a:cubicBezTo>
                  <a:pt x="9987" y="8100"/>
                  <a:pt x="9327" y="8826"/>
                  <a:pt x="9327" y="9720"/>
                </a:cubicBezTo>
                <a:cubicBezTo>
                  <a:pt x="9327" y="10615"/>
                  <a:pt x="9987" y="11340"/>
                  <a:pt x="10800" y="11340"/>
                </a:cubicBezTo>
                <a:cubicBezTo>
                  <a:pt x="11613" y="11340"/>
                  <a:pt x="12273" y="10615"/>
                  <a:pt x="12273" y="9720"/>
                </a:cubicBezTo>
                <a:cubicBezTo>
                  <a:pt x="12273" y="8826"/>
                  <a:pt x="11613" y="8100"/>
                  <a:pt x="10800" y="8100"/>
                </a:cubicBezTo>
                <a:moveTo>
                  <a:pt x="5891" y="8100"/>
                </a:moveTo>
                <a:cubicBezTo>
                  <a:pt x="5078" y="8100"/>
                  <a:pt x="4418" y="8826"/>
                  <a:pt x="4418" y="9720"/>
                </a:cubicBezTo>
                <a:cubicBezTo>
                  <a:pt x="4418" y="10615"/>
                  <a:pt x="5078" y="11340"/>
                  <a:pt x="5891" y="11340"/>
                </a:cubicBezTo>
                <a:cubicBezTo>
                  <a:pt x="6704" y="11340"/>
                  <a:pt x="7364" y="10615"/>
                  <a:pt x="7364" y="9720"/>
                </a:cubicBezTo>
                <a:cubicBezTo>
                  <a:pt x="7364" y="8826"/>
                  <a:pt x="6704" y="8100"/>
                  <a:pt x="5891" y="81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45" name="Shape 2584">
            <a:extLst>
              <a:ext uri="{FF2B5EF4-FFF2-40B4-BE49-F238E27FC236}">
                <a16:creationId xmlns:a16="http://schemas.microsoft.com/office/drawing/2014/main" id="{FACD8D42-196D-4965-B5A5-271E55C89FE9}"/>
              </a:ext>
            </a:extLst>
          </p:cNvPr>
          <p:cNvSpPr/>
          <p:nvPr/>
        </p:nvSpPr>
        <p:spPr>
          <a:xfrm>
            <a:off x="1096733" y="4030223"/>
            <a:ext cx="402298" cy="4022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17673"/>
                </a:moveTo>
                <a:cubicBezTo>
                  <a:pt x="10445" y="17673"/>
                  <a:pt x="10567" y="17618"/>
                  <a:pt x="10656" y="17529"/>
                </a:cubicBezTo>
                <a:lnTo>
                  <a:pt x="12620" y="15565"/>
                </a:lnTo>
                <a:cubicBezTo>
                  <a:pt x="12709" y="15477"/>
                  <a:pt x="12764" y="15354"/>
                  <a:pt x="12764" y="15218"/>
                </a:cubicBezTo>
                <a:cubicBezTo>
                  <a:pt x="12764" y="14947"/>
                  <a:pt x="12544" y="14728"/>
                  <a:pt x="12273" y="14728"/>
                </a:cubicBezTo>
                <a:cubicBezTo>
                  <a:pt x="12137" y="14728"/>
                  <a:pt x="12014" y="14782"/>
                  <a:pt x="11926" y="14871"/>
                </a:cubicBezTo>
                <a:lnTo>
                  <a:pt x="9962" y="16835"/>
                </a:lnTo>
                <a:cubicBezTo>
                  <a:pt x="9873" y="16924"/>
                  <a:pt x="9818" y="17046"/>
                  <a:pt x="9818" y="17183"/>
                </a:cubicBezTo>
                <a:cubicBezTo>
                  <a:pt x="9818" y="17453"/>
                  <a:pt x="10038" y="17673"/>
                  <a:pt x="10309" y="17673"/>
                </a:cubicBezTo>
                <a:moveTo>
                  <a:pt x="10309" y="20415"/>
                </a:moveTo>
                <a:lnTo>
                  <a:pt x="982" y="11088"/>
                </a:lnTo>
                <a:lnTo>
                  <a:pt x="982" y="4418"/>
                </a:lnTo>
                <a:cubicBezTo>
                  <a:pt x="982" y="4147"/>
                  <a:pt x="1201" y="3927"/>
                  <a:pt x="1473" y="3927"/>
                </a:cubicBezTo>
                <a:lnTo>
                  <a:pt x="8142" y="3927"/>
                </a:lnTo>
                <a:lnTo>
                  <a:pt x="17469" y="13255"/>
                </a:lnTo>
                <a:cubicBezTo>
                  <a:pt x="17469" y="13255"/>
                  <a:pt x="10309" y="20415"/>
                  <a:pt x="10309" y="20415"/>
                </a:cubicBezTo>
                <a:close/>
                <a:moveTo>
                  <a:pt x="8693" y="3090"/>
                </a:moveTo>
                <a:cubicBezTo>
                  <a:pt x="8604" y="3001"/>
                  <a:pt x="8481" y="2945"/>
                  <a:pt x="8345" y="2945"/>
                </a:cubicBezTo>
                <a:lnTo>
                  <a:pt x="1473" y="2945"/>
                </a:lnTo>
                <a:cubicBezTo>
                  <a:pt x="660" y="2945"/>
                  <a:pt x="0" y="3605"/>
                  <a:pt x="0" y="4418"/>
                </a:cubicBezTo>
                <a:lnTo>
                  <a:pt x="0" y="11291"/>
                </a:lnTo>
                <a:cubicBezTo>
                  <a:pt x="0" y="11427"/>
                  <a:pt x="55" y="11549"/>
                  <a:pt x="144" y="11638"/>
                </a:cubicBezTo>
                <a:lnTo>
                  <a:pt x="9962" y="21456"/>
                </a:lnTo>
                <a:cubicBezTo>
                  <a:pt x="10051" y="21546"/>
                  <a:pt x="10174" y="21600"/>
                  <a:pt x="10309" y="21600"/>
                </a:cubicBezTo>
                <a:cubicBezTo>
                  <a:pt x="10445" y="21600"/>
                  <a:pt x="10567" y="21546"/>
                  <a:pt x="10656" y="21456"/>
                </a:cubicBezTo>
                <a:lnTo>
                  <a:pt x="18511" y="13602"/>
                </a:lnTo>
                <a:cubicBezTo>
                  <a:pt x="18600" y="13513"/>
                  <a:pt x="18655" y="13390"/>
                  <a:pt x="18655" y="13255"/>
                </a:cubicBezTo>
                <a:cubicBezTo>
                  <a:pt x="18655" y="13119"/>
                  <a:pt x="18599" y="12997"/>
                  <a:pt x="18511" y="12908"/>
                </a:cubicBezTo>
                <a:cubicBezTo>
                  <a:pt x="18511" y="12908"/>
                  <a:pt x="8693" y="3090"/>
                  <a:pt x="8693" y="3090"/>
                </a:cubicBezTo>
                <a:close/>
                <a:moveTo>
                  <a:pt x="7855" y="15218"/>
                </a:moveTo>
                <a:cubicBezTo>
                  <a:pt x="7855" y="15490"/>
                  <a:pt x="8074" y="15709"/>
                  <a:pt x="8345" y="15709"/>
                </a:cubicBezTo>
                <a:cubicBezTo>
                  <a:pt x="8481" y="15709"/>
                  <a:pt x="8604" y="15655"/>
                  <a:pt x="8693" y="15565"/>
                </a:cubicBezTo>
                <a:lnTo>
                  <a:pt x="9183" y="15074"/>
                </a:lnTo>
                <a:cubicBezTo>
                  <a:pt x="9273" y="14986"/>
                  <a:pt x="9327" y="14863"/>
                  <a:pt x="9327" y="14728"/>
                </a:cubicBezTo>
                <a:cubicBezTo>
                  <a:pt x="9327" y="14456"/>
                  <a:pt x="9108" y="14236"/>
                  <a:pt x="8836" y="14236"/>
                </a:cubicBezTo>
                <a:cubicBezTo>
                  <a:pt x="8701" y="14236"/>
                  <a:pt x="8578" y="14291"/>
                  <a:pt x="8489" y="14381"/>
                </a:cubicBezTo>
                <a:lnTo>
                  <a:pt x="7998" y="14871"/>
                </a:lnTo>
                <a:cubicBezTo>
                  <a:pt x="7910" y="14961"/>
                  <a:pt x="7855" y="15083"/>
                  <a:pt x="7855" y="15218"/>
                </a:cubicBezTo>
                <a:moveTo>
                  <a:pt x="21456" y="9962"/>
                </a:moveTo>
                <a:lnTo>
                  <a:pt x="11638" y="144"/>
                </a:lnTo>
                <a:cubicBezTo>
                  <a:pt x="11549" y="55"/>
                  <a:pt x="11427" y="0"/>
                  <a:pt x="11291" y="0"/>
                </a:cubicBezTo>
                <a:lnTo>
                  <a:pt x="4418" y="0"/>
                </a:lnTo>
                <a:cubicBezTo>
                  <a:pt x="3605" y="0"/>
                  <a:pt x="2945" y="660"/>
                  <a:pt x="2945" y="1473"/>
                </a:cubicBezTo>
                <a:cubicBezTo>
                  <a:pt x="2945" y="1744"/>
                  <a:pt x="3165" y="1964"/>
                  <a:pt x="3436" y="1964"/>
                </a:cubicBezTo>
                <a:cubicBezTo>
                  <a:pt x="3708" y="1964"/>
                  <a:pt x="3927" y="1744"/>
                  <a:pt x="3927" y="1473"/>
                </a:cubicBezTo>
                <a:cubicBezTo>
                  <a:pt x="3927" y="1202"/>
                  <a:pt x="4147" y="982"/>
                  <a:pt x="4418" y="982"/>
                </a:cubicBezTo>
                <a:lnTo>
                  <a:pt x="11088" y="982"/>
                </a:lnTo>
                <a:lnTo>
                  <a:pt x="20415" y="10310"/>
                </a:lnTo>
                <a:lnTo>
                  <a:pt x="19289" y="11435"/>
                </a:lnTo>
                <a:cubicBezTo>
                  <a:pt x="19201" y="11524"/>
                  <a:pt x="19145" y="11646"/>
                  <a:pt x="19145" y="11782"/>
                </a:cubicBezTo>
                <a:cubicBezTo>
                  <a:pt x="19145" y="12053"/>
                  <a:pt x="19366" y="12273"/>
                  <a:pt x="19636" y="12273"/>
                </a:cubicBezTo>
                <a:cubicBezTo>
                  <a:pt x="19772" y="12273"/>
                  <a:pt x="19895" y="12218"/>
                  <a:pt x="19983" y="12129"/>
                </a:cubicBezTo>
                <a:lnTo>
                  <a:pt x="21456" y="10656"/>
                </a:lnTo>
                <a:cubicBezTo>
                  <a:pt x="21545" y="10567"/>
                  <a:pt x="21600" y="10445"/>
                  <a:pt x="21600" y="10310"/>
                </a:cubicBezTo>
                <a:cubicBezTo>
                  <a:pt x="21600" y="10174"/>
                  <a:pt x="21545" y="10051"/>
                  <a:pt x="21456" y="9962"/>
                </a:cubicBezTo>
                <a:moveTo>
                  <a:pt x="10309" y="13745"/>
                </a:moveTo>
                <a:cubicBezTo>
                  <a:pt x="10445" y="13745"/>
                  <a:pt x="10567" y="13691"/>
                  <a:pt x="10656" y="13602"/>
                </a:cubicBezTo>
                <a:lnTo>
                  <a:pt x="11638" y="12620"/>
                </a:lnTo>
                <a:cubicBezTo>
                  <a:pt x="11727" y="12531"/>
                  <a:pt x="11782" y="12408"/>
                  <a:pt x="11782" y="12273"/>
                </a:cubicBezTo>
                <a:cubicBezTo>
                  <a:pt x="11782" y="12002"/>
                  <a:pt x="11562" y="11782"/>
                  <a:pt x="11291" y="11782"/>
                </a:cubicBezTo>
                <a:cubicBezTo>
                  <a:pt x="11156" y="11782"/>
                  <a:pt x="11033" y="11837"/>
                  <a:pt x="10944" y="11926"/>
                </a:cubicBezTo>
                <a:lnTo>
                  <a:pt x="9962" y="12908"/>
                </a:lnTo>
                <a:cubicBezTo>
                  <a:pt x="9873" y="12997"/>
                  <a:pt x="9818" y="13119"/>
                  <a:pt x="9818" y="13255"/>
                </a:cubicBezTo>
                <a:cubicBezTo>
                  <a:pt x="9818" y="13526"/>
                  <a:pt x="10038" y="13745"/>
                  <a:pt x="10309" y="13745"/>
                </a:cubicBezTo>
                <a:moveTo>
                  <a:pt x="4418" y="7855"/>
                </a:moveTo>
                <a:cubicBezTo>
                  <a:pt x="4147" y="7855"/>
                  <a:pt x="3927" y="7635"/>
                  <a:pt x="3927" y="7364"/>
                </a:cubicBezTo>
                <a:cubicBezTo>
                  <a:pt x="3927" y="7093"/>
                  <a:pt x="4147" y="6873"/>
                  <a:pt x="4418" y="6873"/>
                </a:cubicBezTo>
                <a:cubicBezTo>
                  <a:pt x="4690" y="6873"/>
                  <a:pt x="4909" y="7093"/>
                  <a:pt x="4909" y="7364"/>
                </a:cubicBezTo>
                <a:cubicBezTo>
                  <a:pt x="4909" y="7635"/>
                  <a:pt x="4690" y="7855"/>
                  <a:pt x="4418" y="7855"/>
                </a:cubicBezTo>
                <a:moveTo>
                  <a:pt x="4418" y="5891"/>
                </a:moveTo>
                <a:cubicBezTo>
                  <a:pt x="3605" y="5891"/>
                  <a:pt x="2945" y="6551"/>
                  <a:pt x="2945" y="7364"/>
                </a:cubicBezTo>
                <a:cubicBezTo>
                  <a:pt x="2945" y="8177"/>
                  <a:pt x="3605" y="8837"/>
                  <a:pt x="4418" y="8837"/>
                </a:cubicBezTo>
                <a:cubicBezTo>
                  <a:pt x="5232" y="8837"/>
                  <a:pt x="5891" y="8177"/>
                  <a:pt x="5891" y="7364"/>
                </a:cubicBezTo>
                <a:cubicBezTo>
                  <a:pt x="5891" y="6551"/>
                  <a:pt x="5232" y="5891"/>
                  <a:pt x="4418" y="58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46" name="Rectangle 12">
            <a:extLst>
              <a:ext uri="{FF2B5EF4-FFF2-40B4-BE49-F238E27FC236}">
                <a16:creationId xmlns:a16="http://schemas.microsoft.com/office/drawing/2014/main" id="{DACA5AC7-D3D6-42BB-BE4D-C4C8DF7EEA7B}"/>
              </a:ext>
            </a:extLst>
          </p:cNvPr>
          <p:cNvSpPr/>
          <p:nvPr/>
        </p:nvSpPr>
        <p:spPr>
          <a:xfrm>
            <a:off x="786166" y="2402922"/>
            <a:ext cx="4471634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6" name="图文框 5">
            <a:extLst>
              <a:ext uri="{FF2B5EF4-FFF2-40B4-BE49-F238E27FC236}">
                <a16:creationId xmlns:a16="http://schemas.microsoft.com/office/drawing/2014/main" id="{611306F6-D3D0-47BE-A85F-A349D85988B5}"/>
              </a:ext>
            </a:extLst>
          </p:cNvPr>
          <p:cNvSpPr/>
          <p:nvPr/>
        </p:nvSpPr>
        <p:spPr>
          <a:xfrm>
            <a:off x="7079834" y="1981227"/>
            <a:ext cx="4457700" cy="2451294"/>
          </a:xfrm>
          <a:prstGeom prst="frame">
            <a:avLst>
              <a:gd name="adj1" fmla="val 199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8" name="TextBox 16">
            <a:extLst>
              <a:ext uri="{FF2B5EF4-FFF2-40B4-BE49-F238E27FC236}">
                <a16:creationId xmlns:a16="http://schemas.microsoft.com/office/drawing/2014/main" id="{2822C93F-3DED-4E2F-8A51-8DDF22263D3F}"/>
              </a:ext>
            </a:extLst>
          </p:cNvPr>
          <p:cNvSpPr txBox="1"/>
          <p:nvPr/>
        </p:nvSpPr>
        <p:spPr>
          <a:xfrm>
            <a:off x="7731252" y="2667407"/>
            <a:ext cx="33041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chemeClr val="bg1"/>
                </a:solidFill>
                <a:cs typeface="+mn-ea"/>
                <a:sym typeface="+mn-lt"/>
              </a:rPr>
              <a:t>Awesome Great Service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4DB0998F-49A6-487C-83DC-0E1775AB8E02}"/>
              </a:ext>
            </a:extLst>
          </p:cNvPr>
          <p:cNvSpPr txBox="1"/>
          <p:nvPr/>
        </p:nvSpPr>
        <p:spPr>
          <a:xfrm>
            <a:off x="2005426" y="3798819"/>
            <a:ext cx="1314784" cy="338554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8722B129-875A-4F9A-90F3-BB98AFD5EABA}"/>
              </a:ext>
            </a:extLst>
          </p:cNvPr>
          <p:cNvSpPr txBox="1"/>
          <p:nvPr/>
        </p:nvSpPr>
        <p:spPr>
          <a:xfrm>
            <a:off x="2005426" y="5079541"/>
            <a:ext cx="1314784" cy="338554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5ABDD151-FEC3-4832-BF2B-F608DAE1A9C8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4628CCBD-8007-47C1-B4E0-DE7267AD5E92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id="{3F72B136-0A11-4B2D-8D8D-B3252C8AD8E0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32A030F4-CEAD-4596-AF2A-0A0E3E0F6EF7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19" name="圆角矩形 9">
              <a:extLst>
                <a:ext uri="{FF2B5EF4-FFF2-40B4-BE49-F238E27FC236}">
                  <a16:creationId xmlns:a16="http://schemas.microsoft.com/office/drawing/2014/main" id="{76E9F8F5-947F-4AFD-8045-845191033725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7B496824-E5C1-4BC0-BB2A-CDD80D224174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02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957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67221" y="0"/>
            <a:ext cx="9324779" cy="5982535"/>
          </a:xfrm>
          <a:solidFill>
            <a:schemeClr val="bg1"/>
          </a:solidFill>
        </p:spPr>
      </p:pic>
      <p:sp>
        <p:nvSpPr>
          <p:cNvPr id="9" name="矩形 8"/>
          <p:cNvSpPr/>
          <p:nvPr/>
        </p:nvSpPr>
        <p:spPr>
          <a:xfrm rot="2700000">
            <a:off x="6451491" y="719680"/>
            <a:ext cx="3388517" cy="3327900"/>
          </a:xfrm>
          <a:custGeom>
            <a:avLst/>
            <a:gdLst>
              <a:gd name="connsiteX0" fmla="*/ 0 w 3186461"/>
              <a:gd name="connsiteY0" fmla="*/ 0 h 3166256"/>
              <a:gd name="connsiteX1" fmla="*/ 3186461 w 3186461"/>
              <a:gd name="connsiteY1" fmla="*/ 0 h 3166256"/>
              <a:gd name="connsiteX2" fmla="*/ 3186461 w 3186461"/>
              <a:gd name="connsiteY2" fmla="*/ 3166256 h 3166256"/>
              <a:gd name="connsiteX3" fmla="*/ 0 w 3186461"/>
              <a:gd name="connsiteY3" fmla="*/ 3166256 h 3166256"/>
              <a:gd name="connsiteX4" fmla="*/ 0 w 3186461"/>
              <a:gd name="connsiteY4" fmla="*/ 0 h 3166256"/>
              <a:gd name="connsiteX0" fmla="*/ 0 w 3401987"/>
              <a:gd name="connsiteY0" fmla="*/ 188585 h 3354841"/>
              <a:gd name="connsiteX1" fmla="*/ 3401987 w 3401987"/>
              <a:gd name="connsiteY1" fmla="*/ 0 h 3354841"/>
              <a:gd name="connsiteX2" fmla="*/ 3186461 w 3401987"/>
              <a:gd name="connsiteY2" fmla="*/ 3354841 h 3354841"/>
              <a:gd name="connsiteX3" fmla="*/ 0 w 3401987"/>
              <a:gd name="connsiteY3" fmla="*/ 3354841 h 3354841"/>
              <a:gd name="connsiteX4" fmla="*/ 0 w 3401987"/>
              <a:gd name="connsiteY4" fmla="*/ 188585 h 3354841"/>
              <a:gd name="connsiteX0" fmla="*/ 0 w 3401987"/>
              <a:gd name="connsiteY0" fmla="*/ 188585 h 3354841"/>
              <a:gd name="connsiteX1" fmla="*/ 3401987 w 3401987"/>
              <a:gd name="connsiteY1" fmla="*/ 0 h 3354841"/>
              <a:gd name="connsiteX2" fmla="*/ 3186461 w 3401987"/>
              <a:gd name="connsiteY2" fmla="*/ 3139315 h 3354841"/>
              <a:gd name="connsiteX3" fmla="*/ 0 w 3401987"/>
              <a:gd name="connsiteY3" fmla="*/ 3354841 h 3354841"/>
              <a:gd name="connsiteX4" fmla="*/ 0 w 3401987"/>
              <a:gd name="connsiteY4" fmla="*/ 188585 h 3354841"/>
              <a:gd name="connsiteX0" fmla="*/ 289613 w 3401987"/>
              <a:gd name="connsiteY0" fmla="*/ 195320 h 3354841"/>
              <a:gd name="connsiteX1" fmla="*/ 3401987 w 3401987"/>
              <a:gd name="connsiteY1" fmla="*/ 0 h 3354841"/>
              <a:gd name="connsiteX2" fmla="*/ 3186461 w 3401987"/>
              <a:gd name="connsiteY2" fmla="*/ 3139315 h 3354841"/>
              <a:gd name="connsiteX3" fmla="*/ 0 w 3401987"/>
              <a:gd name="connsiteY3" fmla="*/ 3354841 h 3354841"/>
              <a:gd name="connsiteX4" fmla="*/ 289613 w 3401987"/>
              <a:gd name="connsiteY4" fmla="*/ 195320 h 3354841"/>
              <a:gd name="connsiteX0" fmla="*/ 276143 w 3388517"/>
              <a:gd name="connsiteY0" fmla="*/ 195320 h 3327900"/>
              <a:gd name="connsiteX1" fmla="*/ 3388517 w 3388517"/>
              <a:gd name="connsiteY1" fmla="*/ 0 h 3327900"/>
              <a:gd name="connsiteX2" fmla="*/ 3172991 w 3388517"/>
              <a:gd name="connsiteY2" fmla="*/ 3139315 h 3327900"/>
              <a:gd name="connsiteX3" fmla="*/ 0 w 3388517"/>
              <a:gd name="connsiteY3" fmla="*/ 3327900 h 3327900"/>
              <a:gd name="connsiteX4" fmla="*/ 276143 w 3388517"/>
              <a:gd name="connsiteY4" fmla="*/ 195320 h 332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8517" h="3327900">
                <a:moveTo>
                  <a:pt x="276143" y="195320"/>
                </a:moveTo>
                <a:lnTo>
                  <a:pt x="3388517" y="0"/>
                </a:lnTo>
                <a:lnTo>
                  <a:pt x="3172991" y="3139315"/>
                </a:lnTo>
                <a:lnTo>
                  <a:pt x="0" y="3327900"/>
                </a:lnTo>
                <a:lnTo>
                  <a:pt x="276143" y="195320"/>
                </a:lnTo>
                <a:close/>
              </a:path>
            </a:pathLst>
          </a:custGeom>
          <a:solidFill>
            <a:srgbClr val="24563C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803736" y="2852914"/>
            <a:ext cx="4677163" cy="2094720"/>
            <a:chOff x="991264" y="2209851"/>
            <a:chExt cx="4677163" cy="2094720"/>
          </a:xfrm>
        </p:grpSpPr>
        <p:sp>
          <p:nvSpPr>
            <p:cNvPr id="5" name="文本框 4"/>
            <p:cNvSpPr txBox="1"/>
            <p:nvPr/>
          </p:nvSpPr>
          <p:spPr>
            <a:xfrm>
              <a:off x="991264" y="2986453"/>
              <a:ext cx="4677163" cy="131811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text content, such as keywords, some brief introductions, etc.. Click here to add text content, such as keywords, some brief introductions, etc. </a:t>
              </a: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1001391" y="2209851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24563C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24563C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cxnSp>
          <p:nvCxnSpPr>
            <p:cNvPr id="7" name="直接连接符 6"/>
            <p:cNvCxnSpPr/>
            <p:nvPr/>
          </p:nvCxnSpPr>
          <p:spPr>
            <a:xfrm>
              <a:off x="1163826" y="2854048"/>
              <a:ext cx="622300" cy="0"/>
            </a:xfrm>
            <a:prstGeom prst="line">
              <a:avLst/>
            </a:prstGeom>
            <a:ln w="38100">
              <a:solidFill>
                <a:srgbClr val="24563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TextBox 11">
            <a:extLst>
              <a:ext uri="{FF2B5EF4-FFF2-40B4-BE49-F238E27FC236}">
                <a16:creationId xmlns:a16="http://schemas.microsoft.com/office/drawing/2014/main" id="{CB1BB7B7-45D5-4745-B7C2-9068664CECB4}"/>
              </a:ext>
            </a:extLst>
          </p:cNvPr>
          <p:cNvSpPr txBox="1"/>
          <p:nvPr/>
        </p:nvSpPr>
        <p:spPr>
          <a:xfrm>
            <a:off x="791830" y="1714950"/>
            <a:ext cx="415078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Our Great Company Service</a:t>
            </a:r>
          </a:p>
        </p:txBody>
      </p:sp>
      <p:sp>
        <p:nvSpPr>
          <p:cNvPr id="14" name="Shape 2525">
            <a:extLst>
              <a:ext uri="{FF2B5EF4-FFF2-40B4-BE49-F238E27FC236}">
                <a16:creationId xmlns:a16="http://schemas.microsoft.com/office/drawing/2014/main" id="{CD8EEEEC-6845-4ED4-B3AA-1283B466AC5C}"/>
              </a:ext>
            </a:extLst>
          </p:cNvPr>
          <p:cNvSpPr/>
          <p:nvPr/>
        </p:nvSpPr>
        <p:spPr>
          <a:xfrm>
            <a:off x="7724886" y="1832696"/>
            <a:ext cx="841726" cy="84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rgbClr val="FCFCF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419C9BAD-8D94-49BB-9FED-7726BE0AC79D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E6746E51-D907-496E-93DF-612E71B5004E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5C32CF0D-F4CB-452A-A9F2-1A6A516C398B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7" name="文本框 16">
                <a:extLst>
                  <a:ext uri="{FF2B5EF4-FFF2-40B4-BE49-F238E27FC236}">
                    <a16:creationId xmlns:a16="http://schemas.microsoft.com/office/drawing/2014/main" id="{80A32B62-65D6-4A0F-8E36-9E5C487CEF5C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13" name="圆角矩形 9">
              <a:extLst>
                <a:ext uri="{FF2B5EF4-FFF2-40B4-BE49-F238E27FC236}">
                  <a16:creationId xmlns:a16="http://schemas.microsoft.com/office/drawing/2014/main" id="{D2F5A3B9-B648-4250-8CD9-C683FE8E20F4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22D25DEF-F6FF-450E-B048-8F3D6DF24F70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02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4148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/>
          <p:cNvGrpSpPr/>
          <p:nvPr/>
        </p:nvGrpSpPr>
        <p:grpSpPr>
          <a:xfrm>
            <a:off x="1864829" y="2387087"/>
            <a:ext cx="491579" cy="422985"/>
            <a:chOff x="495301" y="523876"/>
            <a:chExt cx="546101" cy="469900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606426" y="631826"/>
              <a:ext cx="434975" cy="361950"/>
            </a:xfrm>
            <a:custGeom>
              <a:avLst/>
              <a:gdLst>
                <a:gd name="T0" fmla="*/ 153 w 153"/>
                <a:gd name="T1" fmla="*/ 121 h 127"/>
                <a:gd name="T2" fmla="*/ 147 w 153"/>
                <a:gd name="T3" fmla="*/ 127 h 127"/>
                <a:gd name="T4" fmla="*/ 6 w 153"/>
                <a:gd name="T5" fmla="*/ 127 h 127"/>
                <a:gd name="T6" fmla="*/ 0 w 153"/>
                <a:gd name="T7" fmla="*/ 121 h 127"/>
                <a:gd name="T8" fmla="*/ 0 w 153"/>
                <a:gd name="T9" fmla="*/ 6 h 127"/>
                <a:gd name="T10" fmla="*/ 6 w 153"/>
                <a:gd name="T11" fmla="*/ 0 h 127"/>
                <a:gd name="T12" fmla="*/ 147 w 153"/>
                <a:gd name="T13" fmla="*/ 0 h 127"/>
                <a:gd name="T14" fmla="*/ 153 w 153"/>
                <a:gd name="T15" fmla="*/ 6 h 127"/>
                <a:gd name="T16" fmla="*/ 153 w 153"/>
                <a:gd name="T17" fmla="*/ 12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27">
                  <a:moveTo>
                    <a:pt x="153" y="121"/>
                  </a:moveTo>
                  <a:cubicBezTo>
                    <a:pt x="153" y="124"/>
                    <a:pt x="151" y="127"/>
                    <a:pt x="14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2" y="127"/>
                    <a:pt x="0" y="124"/>
                    <a:pt x="0" y="12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0"/>
                    <a:pt x="153" y="3"/>
                    <a:pt x="153" y="6"/>
                  </a:cubicBezTo>
                  <a:lnTo>
                    <a:pt x="153" y="121"/>
                  </a:lnTo>
                  <a:close/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" name="Freeform 6"/>
            <p:cNvSpPr>
              <a:spLocks/>
            </p:cNvSpPr>
            <p:nvPr/>
          </p:nvSpPr>
          <p:spPr bwMode="auto">
            <a:xfrm>
              <a:off x="495301" y="523876"/>
              <a:ext cx="438150" cy="361950"/>
            </a:xfrm>
            <a:custGeom>
              <a:avLst/>
              <a:gdLst>
                <a:gd name="T0" fmla="*/ 20 w 154"/>
                <a:gd name="T1" fmla="*/ 127 h 127"/>
                <a:gd name="T2" fmla="*/ 7 w 154"/>
                <a:gd name="T3" fmla="*/ 127 h 127"/>
                <a:gd name="T4" fmla="*/ 0 w 154"/>
                <a:gd name="T5" fmla="*/ 121 h 127"/>
                <a:gd name="T6" fmla="*/ 0 w 154"/>
                <a:gd name="T7" fmla="*/ 6 h 127"/>
                <a:gd name="T8" fmla="*/ 7 w 154"/>
                <a:gd name="T9" fmla="*/ 0 h 127"/>
                <a:gd name="T10" fmla="*/ 148 w 154"/>
                <a:gd name="T11" fmla="*/ 0 h 127"/>
                <a:gd name="T12" fmla="*/ 154 w 154"/>
                <a:gd name="T13" fmla="*/ 6 h 127"/>
                <a:gd name="T14" fmla="*/ 154 w 154"/>
                <a:gd name="T15" fmla="*/ 2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27">
                  <a:moveTo>
                    <a:pt x="20" y="127"/>
                  </a:moveTo>
                  <a:cubicBezTo>
                    <a:pt x="7" y="127"/>
                    <a:pt x="7" y="127"/>
                    <a:pt x="7" y="127"/>
                  </a:cubicBezTo>
                  <a:cubicBezTo>
                    <a:pt x="3" y="127"/>
                    <a:pt x="0" y="124"/>
                    <a:pt x="0" y="12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1" y="0"/>
                    <a:pt x="154" y="2"/>
                    <a:pt x="154" y="6"/>
                  </a:cubicBezTo>
                  <a:cubicBezTo>
                    <a:pt x="154" y="20"/>
                    <a:pt x="154" y="20"/>
                    <a:pt x="154" y="20"/>
                  </a:cubicBez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" name="Freeform 7"/>
            <p:cNvSpPr>
              <a:spLocks/>
            </p:cNvSpPr>
            <p:nvPr/>
          </p:nvSpPr>
          <p:spPr bwMode="auto">
            <a:xfrm>
              <a:off x="646114" y="831851"/>
              <a:ext cx="395288" cy="161925"/>
            </a:xfrm>
            <a:custGeom>
              <a:avLst/>
              <a:gdLst>
                <a:gd name="T0" fmla="*/ 0 w 249"/>
                <a:gd name="T1" fmla="*/ 102 h 102"/>
                <a:gd name="T2" fmla="*/ 102 w 249"/>
                <a:gd name="T3" fmla="*/ 0 h 102"/>
                <a:gd name="T4" fmla="*/ 147 w 249"/>
                <a:gd name="T5" fmla="*/ 48 h 102"/>
                <a:gd name="T6" fmla="*/ 194 w 249"/>
                <a:gd name="T7" fmla="*/ 0 h 102"/>
                <a:gd name="T8" fmla="*/ 249 w 249"/>
                <a:gd name="T9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02">
                  <a:moveTo>
                    <a:pt x="0" y="102"/>
                  </a:moveTo>
                  <a:lnTo>
                    <a:pt x="102" y="0"/>
                  </a:lnTo>
                  <a:lnTo>
                    <a:pt x="147" y="48"/>
                  </a:lnTo>
                  <a:lnTo>
                    <a:pt x="194" y="0"/>
                  </a:lnTo>
                  <a:lnTo>
                    <a:pt x="249" y="48"/>
                  </a:ln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" name="Oval 8"/>
            <p:cNvSpPr>
              <a:spLocks noChangeArrowheads="1"/>
            </p:cNvSpPr>
            <p:nvPr/>
          </p:nvSpPr>
          <p:spPr bwMode="auto">
            <a:xfrm>
              <a:off x="666751" y="717551"/>
              <a:ext cx="84138" cy="85725"/>
            </a:xfrm>
            <a:prstGeom prst="ellips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4274711" y="4477053"/>
            <a:ext cx="491577" cy="487290"/>
            <a:chOff x="5229226" y="484188"/>
            <a:chExt cx="546100" cy="541338"/>
          </a:xfrm>
        </p:grpSpPr>
        <p:sp>
          <p:nvSpPr>
            <p:cNvPr id="30" name="Freeform 20"/>
            <p:cNvSpPr>
              <a:spLocks/>
            </p:cNvSpPr>
            <p:nvPr/>
          </p:nvSpPr>
          <p:spPr bwMode="auto">
            <a:xfrm>
              <a:off x="5229226" y="538163"/>
              <a:ext cx="546100" cy="487363"/>
            </a:xfrm>
            <a:custGeom>
              <a:avLst/>
              <a:gdLst>
                <a:gd name="T0" fmla="*/ 157 w 192"/>
                <a:gd name="T1" fmla="*/ 0 h 171"/>
                <a:gd name="T2" fmla="*/ 188 w 192"/>
                <a:gd name="T3" fmla="*/ 0 h 171"/>
                <a:gd name="T4" fmla="*/ 192 w 192"/>
                <a:gd name="T5" fmla="*/ 4 h 171"/>
                <a:gd name="T6" fmla="*/ 192 w 192"/>
                <a:gd name="T7" fmla="*/ 168 h 171"/>
                <a:gd name="T8" fmla="*/ 188 w 192"/>
                <a:gd name="T9" fmla="*/ 171 h 171"/>
                <a:gd name="T10" fmla="*/ 3 w 192"/>
                <a:gd name="T11" fmla="*/ 171 h 171"/>
                <a:gd name="T12" fmla="*/ 0 w 192"/>
                <a:gd name="T13" fmla="*/ 168 h 171"/>
                <a:gd name="T14" fmla="*/ 0 w 192"/>
                <a:gd name="T15" fmla="*/ 4 h 171"/>
                <a:gd name="T16" fmla="*/ 3 w 192"/>
                <a:gd name="T17" fmla="*/ 0 h 171"/>
                <a:gd name="T18" fmla="*/ 34 w 192"/>
                <a:gd name="T1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71">
                  <a:moveTo>
                    <a:pt x="157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2" y="2"/>
                    <a:pt x="192" y="4"/>
                  </a:cubicBezTo>
                  <a:cubicBezTo>
                    <a:pt x="192" y="168"/>
                    <a:pt x="192" y="168"/>
                    <a:pt x="192" y="168"/>
                  </a:cubicBezTo>
                  <a:cubicBezTo>
                    <a:pt x="192" y="170"/>
                    <a:pt x="190" y="171"/>
                    <a:pt x="188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1" y="171"/>
                    <a:pt x="0" y="170"/>
                    <a:pt x="0" y="16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" name="Line 21"/>
            <p:cNvSpPr>
              <a:spLocks noChangeShapeType="1"/>
            </p:cNvSpPr>
            <p:nvPr/>
          </p:nvSpPr>
          <p:spPr bwMode="auto">
            <a:xfrm>
              <a:off x="5229226" y="688976"/>
              <a:ext cx="546100" cy="0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" name="Freeform 22"/>
            <p:cNvSpPr>
              <a:spLocks/>
            </p:cNvSpPr>
            <p:nvPr/>
          </p:nvSpPr>
          <p:spPr bwMode="auto">
            <a:xfrm>
              <a:off x="5337176" y="484188"/>
              <a:ext cx="77788" cy="103188"/>
            </a:xfrm>
            <a:custGeom>
              <a:avLst/>
              <a:gdLst>
                <a:gd name="T0" fmla="*/ 27 w 27"/>
                <a:gd name="T1" fmla="*/ 33 h 36"/>
                <a:gd name="T2" fmla="*/ 24 w 27"/>
                <a:gd name="T3" fmla="*/ 36 h 36"/>
                <a:gd name="T4" fmla="*/ 3 w 27"/>
                <a:gd name="T5" fmla="*/ 36 h 36"/>
                <a:gd name="T6" fmla="*/ 0 w 27"/>
                <a:gd name="T7" fmla="*/ 33 h 36"/>
                <a:gd name="T8" fmla="*/ 0 w 27"/>
                <a:gd name="T9" fmla="*/ 3 h 36"/>
                <a:gd name="T10" fmla="*/ 3 w 27"/>
                <a:gd name="T11" fmla="*/ 0 h 36"/>
                <a:gd name="T12" fmla="*/ 24 w 27"/>
                <a:gd name="T13" fmla="*/ 0 h 36"/>
                <a:gd name="T14" fmla="*/ 27 w 27"/>
                <a:gd name="T15" fmla="*/ 3 h 36"/>
                <a:gd name="T16" fmla="*/ 27 w 27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27" y="33"/>
                  </a:moveTo>
                  <a:cubicBezTo>
                    <a:pt x="27" y="35"/>
                    <a:pt x="26" y="36"/>
                    <a:pt x="2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6"/>
                    <a:pt x="0" y="35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7" y="1"/>
                    <a:pt x="27" y="3"/>
                  </a:cubicBezTo>
                  <a:lnTo>
                    <a:pt x="27" y="33"/>
                  </a:lnTo>
                  <a:close/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" name="Freeform 23"/>
            <p:cNvSpPr>
              <a:spLocks/>
            </p:cNvSpPr>
            <p:nvPr/>
          </p:nvSpPr>
          <p:spPr bwMode="auto">
            <a:xfrm>
              <a:off x="5588001" y="484188"/>
              <a:ext cx="76200" cy="103188"/>
            </a:xfrm>
            <a:custGeom>
              <a:avLst/>
              <a:gdLst>
                <a:gd name="T0" fmla="*/ 27 w 27"/>
                <a:gd name="T1" fmla="*/ 33 h 36"/>
                <a:gd name="T2" fmla="*/ 24 w 27"/>
                <a:gd name="T3" fmla="*/ 36 h 36"/>
                <a:gd name="T4" fmla="*/ 3 w 27"/>
                <a:gd name="T5" fmla="*/ 36 h 36"/>
                <a:gd name="T6" fmla="*/ 0 w 27"/>
                <a:gd name="T7" fmla="*/ 33 h 36"/>
                <a:gd name="T8" fmla="*/ 0 w 27"/>
                <a:gd name="T9" fmla="*/ 3 h 36"/>
                <a:gd name="T10" fmla="*/ 3 w 27"/>
                <a:gd name="T11" fmla="*/ 0 h 36"/>
                <a:gd name="T12" fmla="*/ 24 w 27"/>
                <a:gd name="T13" fmla="*/ 0 h 36"/>
                <a:gd name="T14" fmla="*/ 27 w 27"/>
                <a:gd name="T15" fmla="*/ 3 h 36"/>
                <a:gd name="T16" fmla="*/ 27 w 27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27" y="33"/>
                  </a:moveTo>
                  <a:cubicBezTo>
                    <a:pt x="27" y="35"/>
                    <a:pt x="26" y="36"/>
                    <a:pt x="2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0" y="35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7" y="1"/>
                    <a:pt x="27" y="3"/>
                  </a:cubicBezTo>
                  <a:lnTo>
                    <a:pt x="27" y="33"/>
                  </a:lnTo>
                  <a:close/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" name="Line 24"/>
            <p:cNvSpPr>
              <a:spLocks noChangeShapeType="1"/>
            </p:cNvSpPr>
            <p:nvPr/>
          </p:nvSpPr>
          <p:spPr bwMode="auto">
            <a:xfrm>
              <a:off x="5426076" y="538163"/>
              <a:ext cx="150813" cy="0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4274711" y="2341693"/>
            <a:ext cx="491577" cy="493007"/>
            <a:chOff x="2862264" y="1550988"/>
            <a:chExt cx="546100" cy="547688"/>
          </a:xfrm>
        </p:grpSpPr>
        <p:sp>
          <p:nvSpPr>
            <p:cNvPr id="36" name="Oval 76"/>
            <p:cNvSpPr>
              <a:spLocks noChangeArrowheads="1"/>
            </p:cNvSpPr>
            <p:nvPr/>
          </p:nvSpPr>
          <p:spPr bwMode="auto">
            <a:xfrm>
              <a:off x="2862264" y="1550988"/>
              <a:ext cx="546100" cy="547688"/>
            </a:xfrm>
            <a:prstGeom prst="ellips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" name="Line 77"/>
            <p:cNvSpPr>
              <a:spLocks noChangeShapeType="1"/>
            </p:cNvSpPr>
            <p:nvPr/>
          </p:nvSpPr>
          <p:spPr bwMode="auto">
            <a:xfrm>
              <a:off x="3135314" y="1700213"/>
              <a:ext cx="0" cy="244475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" name="Line 78"/>
            <p:cNvSpPr>
              <a:spLocks noChangeShapeType="1"/>
            </p:cNvSpPr>
            <p:nvPr/>
          </p:nvSpPr>
          <p:spPr bwMode="auto">
            <a:xfrm>
              <a:off x="3008314" y="1822451"/>
              <a:ext cx="255588" cy="0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1864829" y="4477392"/>
            <a:ext cx="491579" cy="457282"/>
            <a:chOff x="495301" y="3711576"/>
            <a:chExt cx="546101" cy="508000"/>
          </a:xfrm>
        </p:grpSpPr>
        <p:sp>
          <p:nvSpPr>
            <p:cNvPr id="40" name="Line 124"/>
            <p:cNvSpPr>
              <a:spLocks noChangeShapeType="1"/>
            </p:cNvSpPr>
            <p:nvPr/>
          </p:nvSpPr>
          <p:spPr bwMode="auto">
            <a:xfrm>
              <a:off x="928689" y="3868738"/>
              <a:ext cx="0" cy="225425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1" name="Line 125"/>
            <p:cNvSpPr>
              <a:spLocks noChangeShapeType="1"/>
            </p:cNvSpPr>
            <p:nvPr/>
          </p:nvSpPr>
          <p:spPr bwMode="auto">
            <a:xfrm flipH="1">
              <a:off x="817564" y="3983038"/>
              <a:ext cx="223838" cy="0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2" name="Freeform 126"/>
            <p:cNvSpPr>
              <a:spLocks/>
            </p:cNvSpPr>
            <p:nvPr/>
          </p:nvSpPr>
          <p:spPr bwMode="auto">
            <a:xfrm>
              <a:off x="495301" y="3711576"/>
              <a:ext cx="433388" cy="508000"/>
            </a:xfrm>
            <a:custGeom>
              <a:avLst/>
              <a:gdLst>
                <a:gd name="T0" fmla="*/ 152 w 152"/>
                <a:gd name="T1" fmla="*/ 155 h 178"/>
                <a:gd name="T2" fmla="*/ 152 w 152"/>
                <a:gd name="T3" fmla="*/ 164 h 178"/>
                <a:gd name="T4" fmla="*/ 138 w 152"/>
                <a:gd name="T5" fmla="*/ 178 h 178"/>
                <a:gd name="T6" fmla="*/ 13 w 152"/>
                <a:gd name="T7" fmla="*/ 178 h 178"/>
                <a:gd name="T8" fmla="*/ 0 w 152"/>
                <a:gd name="T9" fmla="*/ 164 h 178"/>
                <a:gd name="T10" fmla="*/ 0 w 152"/>
                <a:gd name="T11" fmla="*/ 14 h 178"/>
                <a:gd name="T12" fmla="*/ 13 w 152"/>
                <a:gd name="T13" fmla="*/ 0 h 178"/>
                <a:gd name="T14" fmla="*/ 138 w 152"/>
                <a:gd name="T15" fmla="*/ 0 h 178"/>
                <a:gd name="T16" fmla="*/ 152 w 152"/>
                <a:gd name="T17" fmla="*/ 14 h 178"/>
                <a:gd name="T18" fmla="*/ 152 w 152"/>
                <a:gd name="T19" fmla="*/ 3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178">
                  <a:moveTo>
                    <a:pt x="152" y="155"/>
                  </a:moveTo>
                  <a:cubicBezTo>
                    <a:pt x="152" y="164"/>
                    <a:pt x="152" y="164"/>
                    <a:pt x="152" y="164"/>
                  </a:cubicBezTo>
                  <a:cubicBezTo>
                    <a:pt x="152" y="172"/>
                    <a:pt x="146" y="178"/>
                    <a:pt x="138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6" y="178"/>
                    <a:pt x="0" y="172"/>
                    <a:pt x="0" y="16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46" y="0"/>
                    <a:pt x="152" y="6"/>
                    <a:pt x="152" y="14"/>
                  </a:cubicBezTo>
                  <a:cubicBezTo>
                    <a:pt x="152" y="38"/>
                    <a:pt x="152" y="38"/>
                    <a:pt x="152" y="38"/>
                  </a:cubicBez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pic>
        <p:nvPicPr>
          <p:cNvPr id="17" name="图片占位符 16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15306" y="4402193"/>
            <a:ext cx="2496457" cy="1795584"/>
          </a:xfrm>
        </p:spPr>
      </p:pic>
      <p:pic>
        <p:nvPicPr>
          <p:cNvPr id="14" name="图片占位符 13"/>
          <p:cNvPicPr>
            <a:picLocks noGrp="1" noChangeAspect="1"/>
          </p:cNvPicPr>
          <p:nvPr>
            <p:ph type="pic" sz="quarter" idx="12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02846" y="1967949"/>
            <a:ext cx="3227217" cy="4229828"/>
          </a:xfrm>
        </p:spPr>
      </p:pic>
      <p:sp>
        <p:nvSpPr>
          <p:cNvPr id="46" name="文本框 45"/>
          <p:cNvSpPr txBox="1"/>
          <p:nvPr/>
        </p:nvSpPr>
        <p:spPr>
          <a:xfrm>
            <a:off x="1043160" y="2962902"/>
            <a:ext cx="2223516" cy="53136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7" name="文本框 46"/>
          <p:cNvSpPr txBox="1"/>
          <p:nvPr/>
        </p:nvSpPr>
        <p:spPr>
          <a:xfrm>
            <a:off x="3408027" y="2962902"/>
            <a:ext cx="2223516" cy="53136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1043160" y="5037563"/>
            <a:ext cx="2223516" cy="53136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3408027" y="5037563"/>
            <a:ext cx="2223516" cy="53136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541C6E5-C2F1-47EC-938C-A91FEB100A1D}"/>
              </a:ext>
            </a:extLst>
          </p:cNvPr>
          <p:cNvSpPr/>
          <p:nvPr/>
        </p:nvSpPr>
        <p:spPr>
          <a:xfrm>
            <a:off x="6096000" y="1967949"/>
            <a:ext cx="2515763" cy="2337351"/>
          </a:xfrm>
          <a:prstGeom prst="rect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10A0A783-DABA-45B3-927F-F5BBCBB4B4FF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51" name="组合 50">
              <a:extLst>
                <a:ext uri="{FF2B5EF4-FFF2-40B4-BE49-F238E27FC236}">
                  <a16:creationId xmlns:a16="http://schemas.microsoft.com/office/drawing/2014/main" id="{3B70A7CF-0FED-41B9-8989-7E857EA68034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54" name="文本框 53">
                <a:extLst>
                  <a:ext uri="{FF2B5EF4-FFF2-40B4-BE49-F238E27FC236}">
                    <a16:creationId xmlns:a16="http://schemas.microsoft.com/office/drawing/2014/main" id="{B9C55A71-E36F-45FA-9E42-20B3E735248F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55" name="文本框 54">
                <a:extLst>
                  <a:ext uri="{FF2B5EF4-FFF2-40B4-BE49-F238E27FC236}">
                    <a16:creationId xmlns:a16="http://schemas.microsoft.com/office/drawing/2014/main" id="{20CE0424-CCC1-4D76-B758-D537FE3438EE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52" name="圆角矩形 9">
              <a:extLst>
                <a:ext uri="{FF2B5EF4-FFF2-40B4-BE49-F238E27FC236}">
                  <a16:creationId xmlns:a16="http://schemas.microsoft.com/office/drawing/2014/main" id="{A115FF70-58A1-4E89-B29D-AA7E4777CEE6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B08B1F1E-6694-45B4-909A-01F06AF5E7ED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02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4377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48" grpId="0"/>
      <p:bldP spid="4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占位符 15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4014" y="-34611"/>
            <a:ext cx="7083972" cy="3431548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pic>
      <p:sp>
        <p:nvSpPr>
          <p:cNvPr id="10" name="圆角矩形 9"/>
          <p:cNvSpPr/>
          <p:nvPr/>
        </p:nvSpPr>
        <p:spPr>
          <a:xfrm rot="2658816">
            <a:off x="3545038" y="-2684565"/>
            <a:ext cx="5101924" cy="5101924"/>
          </a:xfrm>
          <a:prstGeom prst="roundRect">
            <a:avLst>
              <a:gd name="adj" fmla="val 20693"/>
            </a:avLst>
          </a:prstGeom>
          <a:noFill/>
          <a:ln w="165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642360" y="4601808"/>
            <a:ext cx="2980303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24563C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24563C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984499" y="5248139"/>
            <a:ext cx="6223002" cy="40440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8759966C-E482-4476-A59B-797E4F297FAA}"/>
              </a:ext>
            </a:extLst>
          </p:cNvPr>
          <p:cNvSpPr txBox="1"/>
          <p:nvPr/>
        </p:nvSpPr>
        <p:spPr>
          <a:xfrm>
            <a:off x="4392731" y="3809712"/>
            <a:ext cx="34320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rPr>
              <a:t>PART THREE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62329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/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_椭圆 43">
            <a:extLst>
              <a:ext uri="{FF2B5EF4-FFF2-40B4-BE49-F238E27FC236}">
                <a16:creationId xmlns:a16="http://schemas.microsoft.com/office/drawing/2014/main" id="{45703FAC-72CB-4F0F-8B48-BA30B1A36EFB}"/>
              </a:ext>
            </a:extLst>
          </p:cNvPr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71551" y="3429001"/>
            <a:ext cx="1439333" cy="1444012"/>
          </a:xfrm>
          <a:prstGeom prst="ellipse">
            <a:avLst/>
          </a:prstGeom>
          <a:solidFill>
            <a:srgbClr val="24563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3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" name="PA_椭圆 44">
            <a:extLst>
              <a:ext uri="{FF2B5EF4-FFF2-40B4-BE49-F238E27FC236}">
                <a16:creationId xmlns:a16="http://schemas.microsoft.com/office/drawing/2014/main" id="{C3C53729-EB3E-45F8-B63A-C4DAB7E8F05A}"/>
              </a:ext>
            </a:extLst>
          </p:cNvPr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573867" y="3429001"/>
            <a:ext cx="1439333" cy="1444012"/>
          </a:xfrm>
          <a:prstGeom prst="ellipse">
            <a:avLst/>
          </a:prstGeom>
          <a:solidFill>
            <a:srgbClr val="24563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3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" name="PA_椭圆 45">
            <a:extLst>
              <a:ext uri="{FF2B5EF4-FFF2-40B4-BE49-F238E27FC236}">
                <a16:creationId xmlns:a16="http://schemas.microsoft.com/office/drawing/2014/main" id="{1892E081-9F16-41DB-87B0-444021B295BC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76184" y="3429001"/>
            <a:ext cx="1439333" cy="1444012"/>
          </a:xfrm>
          <a:prstGeom prst="ellipse">
            <a:avLst/>
          </a:prstGeom>
          <a:solidFill>
            <a:srgbClr val="24563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3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" name="1">
            <a:extLst>
              <a:ext uri="{FF2B5EF4-FFF2-40B4-BE49-F238E27FC236}">
                <a16:creationId xmlns:a16="http://schemas.microsoft.com/office/drawing/2014/main" id="{842F10F6-2C9A-481A-8426-4F3C5AB2A69B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37684" y="5387522"/>
            <a:ext cx="414867" cy="419229"/>
          </a:xfrm>
          <a:prstGeom prst="rect">
            <a:avLst/>
          </a:prstGeom>
          <a:solidFill>
            <a:srgbClr val="37333B"/>
          </a:solidFill>
          <a:ln>
            <a:noFill/>
          </a:ln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6" name="1">
            <a:extLst>
              <a:ext uri="{FF2B5EF4-FFF2-40B4-BE49-F238E27FC236}">
                <a16:creationId xmlns:a16="http://schemas.microsoft.com/office/drawing/2014/main" id="{809A897F-AC44-4C28-818D-9CD22845A858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720169" y="3784711"/>
            <a:ext cx="351367" cy="368413"/>
            <a:chOff x="2352" y="1832"/>
            <a:chExt cx="166" cy="174"/>
          </a:xfrm>
        </p:grpSpPr>
        <p:sp>
          <p:nvSpPr>
            <p:cNvPr id="7" name="1">
              <a:extLst>
                <a:ext uri="{FF2B5EF4-FFF2-40B4-BE49-F238E27FC236}">
                  <a16:creationId xmlns:a16="http://schemas.microsoft.com/office/drawing/2014/main" id="{A24E17A6-27BB-4CCB-984E-D77699491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832"/>
              <a:ext cx="166" cy="14"/>
            </a:xfrm>
            <a:custGeom>
              <a:avLst/>
              <a:gdLst>
                <a:gd name="T0" fmla="*/ 79 w 82"/>
                <a:gd name="T1" fmla="*/ 0 h 7"/>
                <a:gd name="T2" fmla="*/ 3 w 82"/>
                <a:gd name="T3" fmla="*/ 0 h 7"/>
                <a:gd name="T4" fmla="*/ 0 w 82"/>
                <a:gd name="T5" fmla="*/ 4 h 7"/>
                <a:gd name="T6" fmla="*/ 3 w 82"/>
                <a:gd name="T7" fmla="*/ 7 h 7"/>
                <a:gd name="T8" fmla="*/ 79 w 82"/>
                <a:gd name="T9" fmla="*/ 7 h 7"/>
                <a:gd name="T10" fmla="*/ 82 w 82"/>
                <a:gd name="T11" fmla="*/ 4 h 7"/>
                <a:gd name="T12" fmla="*/ 79 w 8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7">
                  <a:moveTo>
                    <a:pt x="7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1" y="7"/>
                    <a:pt x="82" y="6"/>
                    <a:pt x="82" y="4"/>
                  </a:cubicBezTo>
                  <a:cubicBezTo>
                    <a:pt x="82" y="2"/>
                    <a:pt x="81" y="0"/>
                    <a:pt x="7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" name="1">
              <a:extLst>
                <a:ext uri="{FF2B5EF4-FFF2-40B4-BE49-F238E27FC236}">
                  <a16:creationId xmlns:a16="http://schemas.microsoft.com/office/drawing/2014/main" id="{257BDDE4-D19B-46B9-8DB9-583EE1055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866"/>
              <a:ext cx="134" cy="87"/>
            </a:xfrm>
            <a:custGeom>
              <a:avLst/>
              <a:gdLst>
                <a:gd name="T0" fmla="*/ 63 w 66"/>
                <a:gd name="T1" fmla="*/ 0 h 43"/>
                <a:gd name="T2" fmla="*/ 59 w 66"/>
                <a:gd name="T3" fmla="*/ 3 h 43"/>
                <a:gd name="T4" fmla="*/ 59 w 66"/>
                <a:gd name="T5" fmla="*/ 32 h 43"/>
                <a:gd name="T6" fmla="*/ 55 w 66"/>
                <a:gd name="T7" fmla="*/ 36 h 43"/>
                <a:gd name="T8" fmla="*/ 11 w 66"/>
                <a:gd name="T9" fmla="*/ 36 h 43"/>
                <a:gd name="T10" fmla="*/ 7 w 66"/>
                <a:gd name="T11" fmla="*/ 32 h 43"/>
                <a:gd name="T12" fmla="*/ 7 w 66"/>
                <a:gd name="T13" fmla="*/ 3 h 43"/>
                <a:gd name="T14" fmla="*/ 3 w 66"/>
                <a:gd name="T15" fmla="*/ 0 h 43"/>
                <a:gd name="T16" fmla="*/ 0 w 66"/>
                <a:gd name="T17" fmla="*/ 3 h 43"/>
                <a:gd name="T18" fmla="*/ 0 w 66"/>
                <a:gd name="T19" fmla="*/ 32 h 43"/>
                <a:gd name="T20" fmla="*/ 11 w 66"/>
                <a:gd name="T21" fmla="*/ 43 h 43"/>
                <a:gd name="T22" fmla="*/ 55 w 66"/>
                <a:gd name="T23" fmla="*/ 43 h 43"/>
                <a:gd name="T24" fmla="*/ 66 w 66"/>
                <a:gd name="T25" fmla="*/ 32 h 43"/>
                <a:gd name="T26" fmla="*/ 66 w 66"/>
                <a:gd name="T27" fmla="*/ 3 h 43"/>
                <a:gd name="T28" fmla="*/ 63 w 66"/>
                <a:gd name="T2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" h="43">
                  <a:moveTo>
                    <a:pt x="63" y="0"/>
                  </a:moveTo>
                  <a:cubicBezTo>
                    <a:pt x="61" y="0"/>
                    <a:pt x="59" y="1"/>
                    <a:pt x="59" y="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4"/>
                    <a:pt x="57" y="36"/>
                    <a:pt x="55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9" y="36"/>
                    <a:pt x="7" y="34"/>
                    <a:pt x="7" y="3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8"/>
                    <a:pt x="5" y="43"/>
                    <a:pt x="11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61" y="43"/>
                    <a:pt x="66" y="38"/>
                    <a:pt x="66" y="32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5" y="0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" name="1">
              <a:extLst>
                <a:ext uri="{FF2B5EF4-FFF2-40B4-BE49-F238E27FC236}">
                  <a16:creationId xmlns:a16="http://schemas.microsoft.com/office/drawing/2014/main" id="{7DFA946B-9EF8-4A89-8C70-E0720B7F7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95"/>
              <a:ext cx="15" cy="28"/>
            </a:xfrm>
            <a:custGeom>
              <a:avLst/>
              <a:gdLst>
                <a:gd name="T0" fmla="*/ 7 w 7"/>
                <a:gd name="T1" fmla="*/ 10 h 14"/>
                <a:gd name="T2" fmla="*/ 7 w 7"/>
                <a:gd name="T3" fmla="*/ 4 h 14"/>
                <a:gd name="T4" fmla="*/ 3 w 7"/>
                <a:gd name="T5" fmla="*/ 0 h 14"/>
                <a:gd name="T6" fmla="*/ 0 w 7"/>
                <a:gd name="T7" fmla="*/ 4 h 14"/>
                <a:gd name="T8" fmla="*/ 0 w 7"/>
                <a:gd name="T9" fmla="*/ 10 h 14"/>
                <a:gd name="T10" fmla="*/ 3 w 7"/>
                <a:gd name="T11" fmla="*/ 14 h 14"/>
                <a:gd name="T12" fmla="*/ 7 w 7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4">
                  <a:moveTo>
                    <a:pt x="7" y="10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1" y="14"/>
                    <a:pt x="3" y="14"/>
                  </a:cubicBezTo>
                  <a:cubicBezTo>
                    <a:pt x="5" y="14"/>
                    <a:pt x="7" y="12"/>
                    <a:pt x="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" name="1">
              <a:extLst>
                <a:ext uri="{FF2B5EF4-FFF2-40B4-BE49-F238E27FC236}">
                  <a16:creationId xmlns:a16="http://schemas.microsoft.com/office/drawing/2014/main" id="{CA051BFF-3585-4B3B-AFC9-5564759C3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68"/>
              <a:ext cx="16" cy="55"/>
            </a:xfrm>
            <a:custGeom>
              <a:avLst/>
              <a:gdLst>
                <a:gd name="T0" fmla="*/ 8 w 8"/>
                <a:gd name="T1" fmla="*/ 23 h 27"/>
                <a:gd name="T2" fmla="*/ 8 w 8"/>
                <a:gd name="T3" fmla="*/ 3 h 27"/>
                <a:gd name="T4" fmla="*/ 4 w 8"/>
                <a:gd name="T5" fmla="*/ 0 h 27"/>
                <a:gd name="T6" fmla="*/ 0 w 8"/>
                <a:gd name="T7" fmla="*/ 3 h 27"/>
                <a:gd name="T8" fmla="*/ 0 w 8"/>
                <a:gd name="T9" fmla="*/ 23 h 27"/>
                <a:gd name="T10" fmla="*/ 4 w 8"/>
                <a:gd name="T11" fmla="*/ 27 h 27"/>
                <a:gd name="T12" fmla="*/ 8 w 8"/>
                <a:gd name="T1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7">
                  <a:moveTo>
                    <a:pt x="8" y="2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7"/>
                    <a:pt x="4" y="27"/>
                  </a:cubicBezTo>
                  <a:cubicBezTo>
                    <a:pt x="6" y="27"/>
                    <a:pt x="8" y="25"/>
                    <a:pt x="8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" name="1">
              <a:extLst>
                <a:ext uri="{FF2B5EF4-FFF2-40B4-BE49-F238E27FC236}">
                  <a16:creationId xmlns:a16="http://schemas.microsoft.com/office/drawing/2014/main" id="{6BE21DFD-88A4-4FAE-B3E8-FFD73AEF0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1881"/>
              <a:ext cx="14" cy="42"/>
            </a:xfrm>
            <a:custGeom>
              <a:avLst/>
              <a:gdLst>
                <a:gd name="T0" fmla="*/ 7 w 7"/>
                <a:gd name="T1" fmla="*/ 17 h 21"/>
                <a:gd name="T2" fmla="*/ 7 w 7"/>
                <a:gd name="T3" fmla="*/ 4 h 21"/>
                <a:gd name="T4" fmla="*/ 4 w 7"/>
                <a:gd name="T5" fmla="*/ 0 h 21"/>
                <a:gd name="T6" fmla="*/ 0 w 7"/>
                <a:gd name="T7" fmla="*/ 4 h 21"/>
                <a:gd name="T8" fmla="*/ 0 w 7"/>
                <a:gd name="T9" fmla="*/ 17 h 21"/>
                <a:gd name="T10" fmla="*/ 4 w 7"/>
                <a:gd name="T11" fmla="*/ 21 h 21"/>
                <a:gd name="T12" fmla="*/ 7 w 7"/>
                <a:gd name="T1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1">
                  <a:moveTo>
                    <a:pt x="7" y="17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2" y="21"/>
                    <a:pt x="4" y="21"/>
                  </a:cubicBezTo>
                  <a:cubicBezTo>
                    <a:pt x="6" y="21"/>
                    <a:pt x="7" y="19"/>
                    <a:pt x="7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" name="1">
              <a:extLst>
                <a:ext uri="{FF2B5EF4-FFF2-40B4-BE49-F238E27FC236}">
                  <a16:creationId xmlns:a16="http://schemas.microsoft.com/office/drawing/2014/main" id="{8B12C918-3401-4A10-A7A1-3568CA40E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965"/>
              <a:ext cx="77" cy="41"/>
            </a:xfrm>
            <a:custGeom>
              <a:avLst/>
              <a:gdLst>
                <a:gd name="T0" fmla="*/ 30 w 38"/>
                <a:gd name="T1" fmla="*/ 2 h 20"/>
                <a:gd name="T2" fmla="*/ 26 w 38"/>
                <a:gd name="T3" fmla="*/ 0 h 20"/>
                <a:gd name="T4" fmla="*/ 12 w 38"/>
                <a:gd name="T5" fmla="*/ 0 h 20"/>
                <a:gd name="T6" fmla="*/ 8 w 38"/>
                <a:gd name="T7" fmla="*/ 2 h 20"/>
                <a:gd name="T8" fmla="*/ 1 w 38"/>
                <a:gd name="T9" fmla="*/ 14 h 20"/>
                <a:gd name="T10" fmla="*/ 2 w 38"/>
                <a:gd name="T11" fmla="*/ 19 h 20"/>
                <a:gd name="T12" fmla="*/ 7 w 38"/>
                <a:gd name="T13" fmla="*/ 18 h 20"/>
                <a:gd name="T14" fmla="*/ 14 w 38"/>
                <a:gd name="T15" fmla="*/ 7 h 20"/>
                <a:gd name="T16" fmla="*/ 24 w 38"/>
                <a:gd name="T17" fmla="*/ 7 h 20"/>
                <a:gd name="T18" fmla="*/ 31 w 38"/>
                <a:gd name="T19" fmla="*/ 18 h 20"/>
                <a:gd name="T20" fmla="*/ 34 w 38"/>
                <a:gd name="T21" fmla="*/ 19 h 20"/>
                <a:gd name="T22" fmla="*/ 36 w 38"/>
                <a:gd name="T23" fmla="*/ 19 h 20"/>
                <a:gd name="T24" fmla="*/ 37 w 38"/>
                <a:gd name="T25" fmla="*/ 14 h 20"/>
                <a:gd name="T26" fmla="*/ 30 w 38"/>
                <a:gd name="T2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0">
                  <a:moveTo>
                    <a:pt x="30" y="2"/>
                  </a:moveTo>
                  <a:cubicBezTo>
                    <a:pt x="29" y="1"/>
                    <a:pt x="28" y="0"/>
                    <a:pt x="2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4" y="20"/>
                    <a:pt x="6" y="19"/>
                    <a:pt x="7" y="1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9"/>
                    <a:pt x="32" y="19"/>
                    <a:pt x="34" y="19"/>
                  </a:cubicBezTo>
                  <a:cubicBezTo>
                    <a:pt x="34" y="19"/>
                    <a:pt x="35" y="19"/>
                    <a:pt x="36" y="19"/>
                  </a:cubicBezTo>
                  <a:cubicBezTo>
                    <a:pt x="37" y="18"/>
                    <a:pt x="38" y="16"/>
                    <a:pt x="37" y="14"/>
                  </a:cubicBezTo>
                  <a:lnTo>
                    <a:pt x="3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3" name="1">
            <a:extLst>
              <a:ext uri="{FF2B5EF4-FFF2-40B4-BE49-F238E27FC236}">
                <a16:creationId xmlns:a16="http://schemas.microsoft.com/office/drawing/2014/main" id="{A4DB0829-5733-4C1A-A466-09C96B4C64BD}"/>
              </a:ext>
            </a:extLst>
          </p:cNvPr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1507069" y="3784709"/>
            <a:ext cx="368300" cy="364179"/>
            <a:chOff x="834" y="1832"/>
            <a:chExt cx="174" cy="172"/>
          </a:xfrm>
        </p:grpSpPr>
        <p:sp>
          <p:nvSpPr>
            <p:cNvPr id="14" name="1">
              <a:extLst>
                <a:ext uri="{FF2B5EF4-FFF2-40B4-BE49-F238E27FC236}">
                  <a16:creationId xmlns:a16="http://schemas.microsoft.com/office/drawing/2014/main" id="{E50C0218-27B2-4D5A-978E-71238CDEE6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" y="1832"/>
              <a:ext cx="174" cy="172"/>
            </a:xfrm>
            <a:custGeom>
              <a:avLst/>
              <a:gdLst>
                <a:gd name="T0" fmla="*/ 83 w 86"/>
                <a:gd name="T1" fmla="*/ 33 h 85"/>
                <a:gd name="T2" fmla="*/ 75 w 86"/>
                <a:gd name="T3" fmla="*/ 28 h 85"/>
                <a:gd name="T4" fmla="*/ 77 w 86"/>
                <a:gd name="T5" fmla="*/ 17 h 85"/>
                <a:gd name="T6" fmla="*/ 65 w 86"/>
                <a:gd name="T7" fmla="*/ 8 h 85"/>
                <a:gd name="T8" fmla="*/ 55 w 86"/>
                <a:gd name="T9" fmla="*/ 10 h 85"/>
                <a:gd name="T10" fmla="*/ 49 w 86"/>
                <a:gd name="T11" fmla="*/ 0 h 85"/>
                <a:gd name="T12" fmla="*/ 34 w 86"/>
                <a:gd name="T13" fmla="*/ 3 h 85"/>
                <a:gd name="T14" fmla="*/ 28 w 86"/>
                <a:gd name="T15" fmla="*/ 11 h 85"/>
                <a:gd name="T16" fmla="*/ 18 w 86"/>
                <a:gd name="T17" fmla="*/ 8 h 85"/>
                <a:gd name="T18" fmla="*/ 8 w 86"/>
                <a:gd name="T19" fmla="*/ 21 h 85"/>
                <a:gd name="T20" fmla="*/ 10 w 86"/>
                <a:gd name="T21" fmla="*/ 31 h 85"/>
                <a:gd name="T22" fmla="*/ 1 w 86"/>
                <a:gd name="T23" fmla="*/ 36 h 85"/>
                <a:gd name="T24" fmla="*/ 1 w 86"/>
                <a:gd name="T25" fmla="*/ 49 h 85"/>
                <a:gd name="T26" fmla="*/ 10 w 86"/>
                <a:gd name="T27" fmla="*/ 54 h 85"/>
                <a:gd name="T28" fmla="*/ 8 w 86"/>
                <a:gd name="T29" fmla="*/ 64 h 85"/>
                <a:gd name="T30" fmla="*/ 18 w 86"/>
                <a:gd name="T31" fmla="*/ 77 h 85"/>
                <a:gd name="T32" fmla="*/ 28 w 86"/>
                <a:gd name="T33" fmla="*/ 74 h 85"/>
                <a:gd name="T34" fmla="*/ 34 w 86"/>
                <a:gd name="T35" fmla="*/ 82 h 85"/>
                <a:gd name="T36" fmla="*/ 43 w 86"/>
                <a:gd name="T37" fmla="*/ 85 h 85"/>
                <a:gd name="T38" fmla="*/ 52 w 86"/>
                <a:gd name="T39" fmla="*/ 82 h 85"/>
                <a:gd name="T40" fmla="*/ 58 w 86"/>
                <a:gd name="T41" fmla="*/ 74 h 85"/>
                <a:gd name="T42" fmla="*/ 68 w 86"/>
                <a:gd name="T43" fmla="*/ 77 h 85"/>
                <a:gd name="T44" fmla="*/ 78 w 86"/>
                <a:gd name="T45" fmla="*/ 64 h 85"/>
                <a:gd name="T46" fmla="*/ 76 w 86"/>
                <a:gd name="T47" fmla="*/ 54 h 85"/>
                <a:gd name="T48" fmla="*/ 85 w 86"/>
                <a:gd name="T49" fmla="*/ 49 h 85"/>
                <a:gd name="T50" fmla="*/ 85 w 86"/>
                <a:gd name="T51" fmla="*/ 36 h 85"/>
                <a:gd name="T52" fmla="*/ 72 w 86"/>
                <a:gd name="T53" fmla="*/ 48 h 85"/>
                <a:gd name="T54" fmla="*/ 67 w 86"/>
                <a:gd name="T55" fmla="*/ 56 h 85"/>
                <a:gd name="T56" fmla="*/ 70 w 86"/>
                <a:gd name="T57" fmla="*/ 65 h 85"/>
                <a:gd name="T58" fmla="*/ 60 w 86"/>
                <a:gd name="T59" fmla="*/ 67 h 85"/>
                <a:gd name="T60" fmla="*/ 51 w 86"/>
                <a:gd name="T61" fmla="*/ 69 h 85"/>
                <a:gd name="T62" fmla="*/ 46 w 86"/>
                <a:gd name="T63" fmla="*/ 78 h 85"/>
                <a:gd name="T64" fmla="*/ 38 w 86"/>
                <a:gd name="T65" fmla="*/ 72 h 85"/>
                <a:gd name="T66" fmla="*/ 30 w 86"/>
                <a:gd name="T67" fmla="*/ 67 h 85"/>
                <a:gd name="T68" fmla="*/ 20 w 86"/>
                <a:gd name="T69" fmla="*/ 70 h 85"/>
                <a:gd name="T70" fmla="*/ 19 w 86"/>
                <a:gd name="T71" fmla="*/ 59 h 85"/>
                <a:gd name="T72" fmla="*/ 16 w 86"/>
                <a:gd name="T73" fmla="*/ 51 h 85"/>
                <a:gd name="T74" fmla="*/ 8 w 86"/>
                <a:gd name="T75" fmla="*/ 46 h 85"/>
                <a:gd name="T76" fmla="*/ 8 w 86"/>
                <a:gd name="T77" fmla="*/ 39 h 85"/>
                <a:gd name="T78" fmla="*/ 16 w 86"/>
                <a:gd name="T79" fmla="*/ 35 h 85"/>
                <a:gd name="T80" fmla="*/ 19 w 86"/>
                <a:gd name="T81" fmla="*/ 26 h 85"/>
                <a:gd name="T82" fmla="*/ 20 w 86"/>
                <a:gd name="T83" fmla="*/ 15 h 85"/>
                <a:gd name="T84" fmla="*/ 30 w 86"/>
                <a:gd name="T85" fmla="*/ 18 h 85"/>
                <a:gd name="T86" fmla="*/ 38 w 86"/>
                <a:gd name="T87" fmla="*/ 14 h 85"/>
                <a:gd name="T88" fmla="*/ 46 w 86"/>
                <a:gd name="T89" fmla="*/ 7 h 85"/>
                <a:gd name="T90" fmla="*/ 51 w 86"/>
                <a:gd name="T91" fmla="*/ 16 h 85"/>
                <a:gd name="T92" fmla="*/ 60 w 86"/>
                <a:gd name="T93" fmla="*/ 18 h 85"/>
                <a:gd name="T94" fmla="*/ 70 w 86"/>
                <a:gd name="T95" fmla="*/ 20 h 85"/>
                <a:gd name="T96" fmla="*/ 67 w 86"/>
                <a:gd name="T97" fmla="*/ 29 h 85"/>
                <a:gd name="T98" fmla="*/ 72 w 86"/>
                <a:gd name="T99" fmla="*/ 37 h 85"/>
                <a:gd name="T100" fmla="*/ 78 w 86"/>
                <a:gd name="T101" fmla="*/ 4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" h="85">
                  <a:moveTo>
                    <a:pt x="85" y="36"/>
                  </a:moveTo>
                  <a:cubicBezTo>
                    <a:pt x="85" y="35"/>
                    <a:pt x="84" y="34"/>
                    <a:pt x="83" y="33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0"/>
                    <a:pt x="75" y="29"/>
                    <a:pt x="75" y="28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0"/>
                    <a:pt x="78" y="18"/>
                    <a:pt x="77" y="17"/>
                  </a:cubicBezTo>
                  <a:cubicBezTo>
                    <a:pt x="75" y="14"/>
                    <a:pt x="72" y="11"/>
                    <a:pt x="68" y="8"/>
                  </a:cubicBezTo>
                  <a:cubicBezTo>
                    <a:pt x="67" y="7"/>
                    <a:pt x="66" y="7"/>
                    <a:pt x="65" y="8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0"/>
                    <a:pt x="56" y="10"/>
                    <a:pt x="55" y="1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1" y="1"/>
                    <a:pt x="49" y="0"/>
                  </a:cubicBezTo>
                  <a:cubicBezTo>
                    <a:pt x="45" y="0"/>
                    <a:pt x="41" y="0"/>
                    <a:pt x="37" y="0"/>
                  </a:cubicBezTo>
                  <a:cubicBezTo>
                    <a:pt x="35" y="1"/>
                    <a:pt x="34" y="2"/>
                    <a:pt x="34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29" y="10"/>
                    <a:pt x="28" y="1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7"/>
                    <a:pt x="19" y="7"/>
                    <a:pt x="18" y="8"/>
                  </a:cubicBezTo>
                  <a:cubicBezTo>
                    <a:pt x="14" y="11"/>
                    <a:pt x="11" y="14"/>
                    <a:pt x="9" y="17"/>
                  </a:cubicBezTo>
                  <a:cubicBezTo>
                    <a:pt x="8" y="18"/>
                    <a:pt x="8" y="20"/>
                    <a:pt x="8" y="21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0" y="30"/>
                    <a:pt x="10" y="31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2" y="34"/>
                    <a:pt x="1" y="35"/>
                    <a:pt x="1" y="36"/>
                  </a:cubicBezTo>
                  <a:cubicBezTo>
                    <a:pt x="0" y="39"/>
                    <a:pt x="0" y="41"/>
                    <a:pt x="0" y="43"/>
                  </a:cubicBezTo>
                  <a:cubicBezTo>
                    <a:pt x="0" y="45"/>
                    <a:pt x="0" y="47"/>
                    <a:pt x="1" y="49"/>
                  </a:cubicBezTo>
                  <a:cubicBezTo>
                    <a:pt x="1" y="50"/>
                    <a:pt x="2" y="52"/>
                    <a:pt x="3" y="52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6"/>
                    <a:pt x="11" y="57"/>
                    <a:pt x="11" y="58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5"/>
                    <a:pt x="8" y="67"/>
                    <a:pt x="9" y="68"/>
                  </a:cubicBezTo>
                  <a:cubicBezTo>
                    <a:pt x="11" y="71"/>
                    <a:pt x="14" y="74"/>
                    <a:pt x="18" y="77"/>
                  </a:cubicBezTo>
                  <a:cubicBezTo>
                    <a:pt x="19" y="78"/>
                    <a:pt x="20" y="78"/>
                    <a:pt x="22" y="77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9" y="75"/>
                    <a:pt x="30" y="75"/>
                    <a:pt x="31" y="76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4"/>
                    <a:pt x="35" y="85"/>
                    <a:pt x="37" y="85"/>
                  </a:cubicBezTo>
                  <a:cubicBezTo>
                    <a:pt x="39" y="85"/>
                    <a:pt x="41" y="85"/>
                    <a:pt x="43" y="85"/>
                  </a:cubicBezTo>
                  <a:cubicBezTo>
                    <a:pt x="45" y="85"/>
                    <a:pt x="47" y="85"/>
                    <a:pt x="49" y="85"/>
                  </a:cubicBezTo>
                  <a:cubicBezTo>
                    <a:pt x="51" y="85"/>
                    <a:pt x="52" y="84"/>
                    <a:pt x="52" y="82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6" y="75"/>
                    <a:pt x="57" y="75"/>
                    <a:pt x="58" y="74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6" y="78"/>
                    <a:pt x="67" y="78"/>
                    <a:pt x="68" y="77"/>
                  </a:cubicBezTo>
                  <a:cubicBezTo>
                    <a:pt x="72" y="74"/>
                    <a:pt x="75" y="71"/>
                    <a:pt x="77" y="68"/>
                  </a:cubicBezTo>
                  <a:cubicBezTo>
                    <a:pt x="78" y="67"/>
                    <a:pt x="78" y="65"/>
                    <a:pt x="78" y="64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6" y="56"/>
                    <a:pt x="76" y="54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4" y="52"/>
                    <a:pt x="85" y="50"/>
                    <a:pt x="85" y="49"/>
                  </a:cubicBezTo>
                  <a:cubicBezTo>
                    <a:pt x="86" y="47"/>
                    <a:pt x="86" y="45"/>
                    <a:pt x="86" y="43"/>
                  </a:cubicBezTo>
                  <a:cubicBezTo>
                    <a:pt x="86" y="41"/>
                    <a:pt x="86" y="39"/>
                    <a:pt x="85" y="36"/>
                  </a:cubicBezTo>
                  <a:moveTo>
                    <a:pt x="78" y="46"/>
                  </a:moveTo>
                  <a:cubicBezTo>
                    <a:pt x="72" y="48"/>
                    <a:pt x="72" y="48"/>
                    <a:pt x="72" y="48"/>
                  </a:cubicBezTo>
                  <a:cubicBezTo>
                    <a:pt x="71" y="48"/>
                    <a:pt x="70" y="49"/>
                    <a:pt x="70" y="51"/>
                  </a:cubicBezTo>
                  <a:cubicBezTo>
                    <a:pt x="69" y="52"/>
                    <a:pt x="68" y="54"/>
                    <a:pt x="67" y="56"/>
                  </a:cubicBezTo>
                  <a:cubicBezTo>
                    <a:pt x="67" y="57"/>
                    <a:pt x="67" y="58"/>
                    <a:pt x="67" y="59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7"/>
                    <a:pt x="67" y="68"/>
                    <a:pt x="66" y="70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9" y="66"/>
                    <a:pt x="57" y="66"/>
                    <a:pt x="56" y="67"/>
                  </a:cubicBezTo>
                  <a:cubicBezTo>
                    <a:pt x="55" y="68"/>
                    <a:pt x="53" y="69"/>
                    <a:pt x="51" y="69"/>
                  </a:cubicBezTo>
                  <a:cubicBezTo>
                    <a:pt x="50" y="70"/>
                    <a:pt x="49" y="70"/>
                    <a:pt x="48" y="7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8"/>
                    <a:pt x="42" y="78"/>
                    <a:pt x="40" y="78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7" y="70"/>
                    <a:pt x="36" y="70"/>
                    <a:pt x="35" y="69"/>
                  </a:cubicBezTo>
                  <a:cubicBezTo>
                    <a:pt x="33" y="69"/>
                    <a:pt x="31" y="68"/>
                    <a:pt x="30" y="67"/>
                  </a:cubicBezTo>
                  <a:cubicBezTo>
                    <a:pt x="29" y="66"/>
                    <a:pt x="27" y="66"/>
                    <a:pt x="26" y="67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19" y="68"/>
                    <a:pt x="17" y="67"/>
                    <a:pt x="16" y="65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8"/>
                    <a:pt x="19" y="57"/>
                    <a:pt x="19" y="56"/>
                  </a:cubicBezTo>
                  <a:cubicBezTo>
                    <a:pt x="18" y="54"/>
                    <a:pt x="17" y="52"/>
                    <a:pt x="16" y="51"/>
                  </a:cubicBezTo>
                  <a:cubicBezTo>
                    <a:pt x="16" y="49"/>
                    <a:pt x="15" y="48"/>
                    <a:pt x="14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8" y="44"/>
                    <a:pt x="8" y="43"/>
                  </a:cubicBezTo>
                  <a:cubicBezTo>
                    <a:pt x="8" y="42"/>
                    <a:pt x="8" y="41"/>
                    <a:pt x="8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37"/>
                    <a:pt x="16" y="36"/>
                    <a:pt x="16" y="35"/>
                  </a:cubicBezTo>
                  <a:cubicBezTo>
                    <a:pt x="17" y="33"/>
                    <a:pt x="18" y="31"/>
                    <a:pt x="19" y="29"/>
                  </a:cubicBezTo>
                  <a:cubicBezTo>
                    <a:pt x="19" y="28"/>
                    <a:pt x="19" y="27"/>
                    <a:pt x="19" y="26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18"/>
                    <a:pt x="19" y="17"/>
                    <a:pt x="20" y="1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9" y="19"/>
                    <a:pt x="30" y="18"/>
                  </a:cubicBezTo>
                  <a:cubicBezTo>
                    <a:pt x="31" y="17"/>
                    <a:pt x="33" y="17"/>
                    <a:pt x="35" y="16"/>
                  </a:cubicBezTo>
                  <a:cubicBezTo>
                    <a:pt x="36" y="16"/>
                    <a:pt x="37" y="15"/>
                    <a:pt x="38" y="1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2" y="7"/>
                    <a:pt x="44" y="7"/>
                    <a:pt x="46" y="7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9" y="15"/>
                    <a:pt x="50" y="16"/>
                    <a:pt x="51" y="16"/>
                  </a:cubicBezTo>
                  <a:cubicBezTo>
                    <a:pt x="53" y="17"/>
                    <a:pt x="55" y="17"/>
                    <a:pt x="56" y="18"/>
                  </a:cubicBezTo>
                  <a:cubicBezTo>
                    <a:pt x="57" y="19"/>
                    <a:pt x="59" y="19"/>
                    <a:pt x="60" y="18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7" y="17"/>
                    <a:pt x="69" y="18"/>
                    <a:pt x="70" y="20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8" y="31"/>
                    <a:pt x="69" y="33"/>
                    <a:pt x="70" y="35"/>
                  </a:cubicBezTo>
                  <a:cubicBezTo>
                    <a:pt x="70" y="36"/>
                    <a:pt x="71" y="37"/>
                    <a:pt x="72" y="37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41"/>
                    <a:pt x="78" y="42"/>
                    <a:pt x="78" y="43"/>
                  </a:cubicBezTo>
                  <a:cubicBezTo>
                    <a:pt x="78" y="44"/>
                    <a:pt x="78" y="45"/>
                    <a:pt x="78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1">
              <a:extLst>
                <a:ext uri="{FF2B5EF4-FFF2-40B4-BE49-F238E27FC236}">
                  <a16:creationId xmlns:a16="http://schemas.microsoft.com/office/drawing/2014/main" id="{53864CCF-2D66-45AE-BDFB-0523682C59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" y="1883"/>
              <a:ext cx="69" cy="6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7 w 34"/>
                <a:gd name="T13" fmla="*/ 17 h 34"/>
                <a:gd name="T14" fmla="*/ 17 w 34"/>
                <a:gd name="T15" fmla="*/ 7 h 34"/>
                <a:gd name="T16" fmla="*/ 27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ubicBezTo>
                    <a:pt x="26" y="34"/>
                    <a:pt x="34" y="26"/>
                    <a:pt x="34" y="17"/>
                  </a:cubicBezTo>
                  <a:cubicBezTo>
                    <a:pt x="34" y="7"/>
                    <a:pt x="26" y="0"/>
                    <a:pt x="17" y="0"/>
                  </a:cubicBezTo>
                  <a:moveTo>
                    <a:pt x="17" y="26"/>
                  </a:moveTo>
                  <a:cubicBezTo>
                    <a:pt x="12" y="26"/>
                    <a:pt x="7" y="22"/>
                    <a:pt x="7" y="17"/>
                  </a:cubicBezTo>
                  <a:cubicBezTo>
                    <a:pt x="7" y="11"/>
                    <a:pt x="12" y="7"/>
                    <a:pt x="17" y="7"/>
                  </a:cubicBezTo>
                  <a:cubicBezTo>
                    <a:pt x="22" y="7"/>
                    <a:pt x="27" y="11"/>
                    <a:pt x="27" y="17"/>
                  </a:cubicBezTo>
                  <a:cubicBezTo>
                    <a:pt x="27" y="22"/>
                    <a:pt x="22" y="26"/>
                    <a:pt x="17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6" name="PA_任意多边形 56">
            <a:extLst>
              <a:ext uri="{FF2B5EF4-FFF2-40B4-BE49-F238E27FC236}">
                <a16:creationId xmlns:a16="http://schemas.microsoft.com/office/drawing/2014/main" id="{3FCC5EDD-1F26-4150-A0B5-0D60C4F2B543}"/>
              </a:ext>
            </a:extLst>
          </p:cNvPr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>
            <a:off x="3105153" y="3839761"/>
            <a:ext cx="368300" cy="254079"/>
          </a:xfrm>
          <a:custGeom>
            <a:avLst/>
            <a:gdLst>
              <a:gd name="T0" fmla="*/ 82 w 86"/>
              <a:gd name="T1" fmla="*/ 7 h 59"/>
              <a:gd name="T2" fmla="*/ 74 w 86"/>
              <a:gd name="T3" fmla="*/ 4 h 59"/>
              <a:gd name="T4" fmla="*/ 66 w 86"/>
              <a:gd name="T5" fmla="*/ 7 h 59"/>
              <a:gd name="T6" fmla="*/ 63 w 86"/>
              <a:gd name="T7" fmla="*/ 15 h 59"/>
              <a:gd name="T8" fmla="*/ 64 w 86"/>
              <a:gd name="T9" fmla="*/ 20 h 59"/>
              <a:gd name="T10" fmla="*/ 50 w 86"/>
              <a:gd name="T11" fmla="*/ 32 h 59"/>
              <a:gd name="T12" fmla="*/ 42 w 86"/>
              <a:gd name="T13" fmla="*/ 30 h 59"/>
              <a:gd name="T14" fmla="*/ 35 w 86"/>
              <a:gd name="T15" fmla="*/ 32 h 59"/>
              <a:gd name="T16" fmla="*/ 25 w 86"/>
              <a:gd name="T17" fmla="*/ 20 h 59"/>
              <a:gd name="T18" fmla="*/ 23 w 86"/>
              <a:gd name="T19" fmla="*/ 4 h 59"/>
              <a:gd name="T20" fmla="*/ 14 w 86"/>
              <a:gd name="T21" fmla="*/ 0 h 59"/>
              <a:gd name="T22" fmla="*/ 4 w 86"/>
              <a:gd name="T23" fmla="*/ 4 h 59"/>
              <a:gd name="T24" fmla="*/ 0 w 86"/>
              <a:gd name="T25" fmla="*/ 14 h 59"/>
              <a:gd name="T26" fmla="*/ 4 w 86"/>
              <a:gd name="T27" fmla="*/ 23 h 59"/>
              <a:gd name="T28" fmla="*/ 14 w 86"/>
              <a:gd name="T29" fmla="*/ 27 h 59"/>
              <a:gd name="T30" fmla="*/ 20 w 86"/>
              <a:gd name="T31" fmla="*/ 25 h 59"/>
              <a:gd name="T32" fmla="*/ 30 w 86"/>
              <a:gd name="T33" fmla="*/ 37 h 59"/>
              <a:gd name="T34" fmla="*/ 32 w 86"/>
              <a:gd name="T35" fmla="*/ 55 h 59"/>
              <a:gd name="T36" fmla="*/ 42 w 86"/>
              <a:gd name="T37" fmla="*/ 59 h 59"/>
              <a:gd name="T38" fmla="*/ 52 w 86"/>
              <a:gd name="T39" fmla="*/ 55 h 59"/>
              <a:gd name="T40" fmla="*/ 55 w 86"/>
              <a:gd name="T41" fmla="*/ 38 h 59"/>
              <a:gd name="T42" fmla="*/ 69 w 86"/>
              <a:gd name="T43" fmla="*/ 25 h 59"/>
              <a:gd name="T44" fmla="*/ 74 w 86"/>
              <a:gd name="T45" fmla="*/ 27 h 59"/>
              <a:gd name="T46" fmla="*/ 82 w 86"/>
              <a:gd name="T47" fmla="*/ 23 h 59"/>
              <a:gd name="T48" fmla="*/ 86 w 86"/>
              <a:gd name="T49" fmla="*/ 15 h 59"/>
              <a:gd name="T50" fmla="*/ 82 w 86"/>
              <a:gd name="T51" fmla="*/ 7 h 59"/>
              <a:gd name="T52" fmla="*/ 9 w 86"/>
              <a:gd name="T53" fmla="*/ 18 h 59"/>
              <a:gd name="T54" fmla="*/ 8 w 86"/>
              <a:gd name="T55" fmla="*/ 14 h 59"/>
              <a:gd name="T56" fmla="*/ 9 w 86"/>
              <a:gd name="T57" fmla="*/ 9 h 59"/>
              <a:gd name="T58" fmla="*/ 14 w 86"/>
              <a:gd name="T59" fmla="*/ 8 h 59"/>
              <a:gd name="T60" fmla="*/ 18 w 86"/>
              <a:gd name="T61" fmla="*/ 9 h 59"/>
              <a:gd name="T62" fmla="*/ 18 w 86"/>
              <a:gd name="T63" fmla="*/ 18 h 59"/>
              <a:gd name="T64" fmla="*/ 9 w 86"/>
              <a:gd name="T65" fmla="*/ 18 h 59"/>
              <a:gd name="T66" fmla="*/ 77 w 86"/>
              <a:gd name="T67" fmla="*/ 18 h 59"/>
              <a:gd name="T68" fmla="*/ 71 w 86"/>
              <a:gd name="T69" fmla="*/ 18 h 59"/>
              <a:gd name="T70" fmla="*/ 70 w 86"/>
              <a:gd name="T71" fmla="*/ 15 h 59"/>
              <a:gd name="T72" fmla="*/ 71 w 86"/>
              <a:gd name="T73" fmla="*/ 12 h 59"/>
              <a:gd name="T74" fmla="*/ 74 w 86"/>
              <a:gd name="T75" fmla="*/ 11 h 59"/>
              <a:gd name="T76" fmla="*/ 77 w 86"/>
              <a:gd name="T77" fmla="*/ 12 h 59"/>
              <a:gd name="T78" fmla="*/ 78 w 86"/>
              <a:gd name="T79" fmla="*/ 15 h 59"/>
              <a:gd name="T80" fmla="*/ 77 w 86"/>
              <a:gd name="T81" fmla="*/ 18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6" h="59">
                <a:moveTo>
                  <a:pt x="82" y="7"/>
                </a:moveTo>
                <a:cubicBezTo>
                  <a:pt x="80" y="5"/>
                  <a:pt x="77" y="4"/>
                  <a:pt x="74" y="4"/>
                </a:cubicBezTo>
                <a:cubicBezTo>
                  <a:pt x="71" y="4"/>
                  <a:pt x="68" y="5"/>
                  <a:pt x="66" y="7"/>
                </a:cubicBezTo>
                <a:cubicBezTo>
                  <a:pt x="64" y="9"/>
                  <a:pt x="63" y="12"/>
                  <a:pt x="63" y="15"/>
                </a:cubicBezTo>
                <a:cubicBezTo>
                  <a:pt x="63" y="17"/>
                  <a:pt x="63" y="18"/>
                  <a:pt x="64" y="20"/>
                </a:cubicBezTo>
                <a:cubicBezTo>
                  <a:pt x="50" y="32"/>
                  <a:pt x="50" y="32"/>
                  <a:pt x="50" y="32"/>
                </a:cubicBezTo>
                <a:cubicBezTo>
                  <a:pt x="47" y="31"/>
                  <a:pt x="45" y="30"/>
                  <a:pt x="42" y="30"/>
                </a:cubicBezTo>
                <a:cubicBezTo>
                  <a:pt x="40" y="30"/>
                  <a:pt x="37" y="31"/>
                  <a:pt x="35" y="32"/>
                </a:cubicBezTo>
                <a:cubicBezTo>
                  <a:pt x="25" y="20"/>
                  <a:pt x="25" y="20"/>
                  <a:pt x="25" y="20"/>
                </a:cubicBezTo>
                <a:cubicBezTo>
                  <a:pt x="28" y="15"/>
                  <a:pt x="27" y="8"/>
                  <a:pt x="23" y="4"/>
                </a:cubicBezTo>
                <a:cubicBezTo>
                  <a:pt x="21" y="2"/>
                  <a:pt x="17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2" y="7"/>
                  <a:pt x="0" y="10"/>
                  <a:pt x="0" y="14"/>
                </a:cubicBezTo>
                <a:cubicBezTo>
                  <a:pt x="0" y="17"/>
                  <a:pt x="2" y="20"/>
                  <a:pt x="4" y="23"/>
                </a:cubicBezTo>
                <a:cubicBezTo>
                  <a:pt x="7" y="25"/>
                  <a:pt x="10" y="27"/>
                  <a:pt x="14" y="27"/>
                </a:cubicBezTo>
                <a:cubicBezTo>
                  <a:pt x="16" y="27"/>
                  <a:pt x="18" y="26"/>
                  <a:pt x="20" y="25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43"/>
                  <a:pt x="27" y="50"/>
                  <a:pt x="32" y="55"/>
                </a:cubicBezTo>
                <a:cubicBezTo>
                  <a:pt x="35" y="58"/>
                  <a:pt x="38" y="59"/>
                  <a:pt x="42" y="59"/>
                </a:cubicBezTo>
                <a:cubicBezTo>
                  <a:pt x="46" y="59"/>
                  <a:pt x="50" y="58"/>
                  <a:pt x="52" y="55"/>
                </a:cubicBezTo>
                <a:cubicBezTo>
                  <a:pt x="57" y="50"/>
                  <a:pt x="58" y="43"/>
                  <a:pt x="55" y="38"/>
                </a:cubicBezTo>
                <a:cubicBezTo>
                  <a:pt x="69" y="25"/>
                  <a:pt x="69" y="25"/>
                  <a:pt x="69" y="25"/>
                </a:cubicBezTo>
                <a:cubicBezTo>
                  <a:pt x="71" y="26"/>
                  <a:pt x="72" y="27"/>
                  <a:pt x="74" y="27"/>
                </a:cubicBezTo>
                <a:cubicBezTo>
                  <a:pt x="77" y="27"/>
                  <a:pt x="80" y="25"/>
                  <a:pt x="82" y="23"/>
                </a:cubicBezTo>
                <a:cubicBezTo>
                  <a:pt x="85" y="21"/>
                  <a:pt x="86" y="18"/>
                  <a:pt x="86" y="15"/>
                </a:cubicBezTo>
                <a:cubicBezTo>
                  <a:pt x="86" y="12"/>
                  <a:pt x="85" y="9"/>
                  <a:pt x="82" y="7"/>
                </a:cubicBezTo>
                <a:moveTo>
                  <a:pt x="9" y="18"/>
                </a:moveTo>
                <a:cubicBezTo>
                  <a:pt x="8" y="17"/>
                  <a:pt x="8" y="15"/>
                  <a:pt x="8" y="14"/>
                </a:cubicBezTo>
                <a:cubicBezTo>
                  <a:pt x="8" y="12"/>
                  <a:pt x="8" y="10"/>
                  <a:pt x="9" y="9"/>
                </a:cubicBezTo>
                <a:cubicBezTo>
                  <a:pt x="11" y="8"/>
                  <a:pt x="12" y="8"/>
                  <a:pt x="14" y="8"/>
                </a:cubicBezTo>
                <a:cubicBezTo>
                  <a:pt x="15" y="8"/>
                  <a:pt x="17" y="8"/>
                  <a:pt x="18" y="9"/>
                </a:cubicBezTo>
                <a:cubicBezTo>
                  <a:pt x="20" y="12"/>
                  <a:pt x="20" y="15"/>
                  <a:pt x="18" y="18"/>
                </a:cubicBezTo>
                <a:cubicBezTo>
                  <a:pt x="16" y="20"/>
                  <a:pt x="12" y="20"/>
                  <a:pt x="9" y="18"/>
                </a:cubicBezTo>
                <a:moveTo>
                  <a:pt x="77" y="18"/>
                </a:moveTo>
                <a:cubicBezTo>
                  <a:pt x="76" y="20"/>
                  <a:pt x="73" y="20"/>
                  <a:pt x="71" y="18"/>
                </a:cubicBezTo>
                <a:cubicBezTo>
                  <a:pt x="71" y="17"/>
                  <a:pt x="70" y="16"/>
                  <a:pt x="70" y="15"/>
                </a:cubicBezTo>
                <a:cubicBezTo>
                  <a:pt x="70" y="14"/>
                  <a:pt x="71" y="13"/>
                  <a:pt x="71" y="12"/>
                </a:cubicBezTo>
                <a:cubicBezTo>
                  <a:pt x="72" y="11"/>
                  <a:pt x="73" y="11"/>
                  <a:pt x="74" y="11"/>
                </a:cubicBezTo>
                <a:cubicBezTo>
                  <a:pt x="75" y="11"/>
                  <a:pt x="76" y="11"/>
                  <a:pt x="77" y="12"/>
                </a:cubicBezTo>
                <a:cubicBezTo>
                  <a:pt x="78" y="13"/>
                  <a:pt x="78" y="14"/>
                  <a:pt x="78" y="15"/>
                </a:cubicBezTo>
                <a:cubicBezTo>
                  <a:pt x="78" y="16"/>
                  <a:pt x="78" y="17"/>
                  <a:pt x="77" y="1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1">
            <a:extLst>
              <a:ext uri="{FF2B5EF4-FFF2-40B4-BE49-F238E27FC236}">
                <a16:creationId xmlns:a16="http://schemas.microsoft.com/office/drawing/2014/main" id="{3B38AB39-D14A-4600-8EEA-B08BEE2605DD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32417" y="4294984"/>
            <a:ext cx="1151467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6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OPTION 01</a:t>
            </a:r>
            <a:endParaRPr kumimoji="0" lang="zh-CN" altLang="zh-CN" sz="1067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1">
            <a:extLst>
              <a:ext uri="{FF2B5EF4-FFF2-40B4-BE49-F238E27FC236}">
                <a16:creationId xmlns:a16="http://schemas.microsoft.com/office/drawing/2014/main" id="{1CE0F047-8F38-4FB4-A56D-834DA26A5FB0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728384" y="4294984"/>
            <a:ext cx="1151467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6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OPTION 02</a:t>
            </a:r>
            <a:endParaRPr kumimoji="0" lang="zh-CN" altLang="zh-CN" sz="1067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1">
            <a:extLst>
              <a:ext uri="{FF2B5EF4-FFF2-40B4-BE49-F238E27FC236}">
                <a16:creationId xmlns:a16="http://schemas.microsoft.com/office/drawing/2014/main" id="{D302BCDC-29C3-4A47-9F7E-E3E6B1D8CB9D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334933" y="4294984"/>
            <a:ext cx="1151467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6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OPTION 03</a:t>
            </a:r>
            <a:endParaRPr kumimoji="0" lang="zh-CN" altLang="zh-CN" sz="1067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0" name="PA_任意多边形 63">
            <a:extLst>
              <a:ext uri="{FF2B5EF4-FFF2-40B4-BE49-F238E27FC236}">
                <a16:creationId xmlns:a16="http://schemas.microsoft.com/office/drawing/2014/main" id="{9D68F2AF-D5B2-4B3E-806E-9A68294CB288}"/>
              </a:ext>
            </a:extLst>
          </p:cNvPr>
          <p:cNvSpPr>
            <a:spLocks noEditPoints="1"/>
          </p:cNvSpPr>
          <p:nvPr>
            <p:custDataLst>
              <p:tags r:id="rId11"/>
            </p:custDataLst>
          </p:nvPr>
        </p:nvSpPr>
        <p:spPr bwMode="auto">
          <a:xfrm>
            <a:off x="1035051" y="5501858"/>
            <a:ext cx="234949" cy="215967"/>
          </a:xfrm>
          <a:custGeom>
            <a:avLst/>
            <a:gdLst>
              <a:gd name="T0" fmla="*/ 44 w 168"/>
              <a:gd name="T1" fmla="*/ 73 h 154"/>
              <a:gd name="T2" fmla="*/ 16 w 168"/>
              <a:gd name="T3" fmla="*/ 73 h 154"/>
              <a:gd name="T4" fmla="*/ 20 w 168"/>
              <a:gd name="T5" fmla="*/ 64 h 154"/>
              <a:gd name="T6" fmla="*/ 40 w 168"/>
              <a:gd name="T7" fmla="*/ 57 h 154"/>
              <a:gd name="T8" fmla="*/ 20 w 168"/>
              <a:gd name="T9" fmla="*/ 64 h 154"/>
              <a:gd name="T10" fmla="*/ 120 w 168"/>
              <a:gd name="T11" fmla="*/ 18 h 154"/>
              <a:gd name="T12" fmla="*/ 54 w 168"/>
              <a:gd name="T13" fmla="*/ 0 h 154"/>
              <a:gd name="T14" fmla="*/ 6 w 168"/>
              <a:gd name="T15" fmla="*/ 18 h 154"/>
              <a:gd name="T16" fmla="*/ 6 w 168"/>
              <a:gd name="T17" fmla="*/ 146 h 154"/>
              <a:gd name="T18" fmla="*/ 54 w 168"/>
              <a:gd name="T19" fmla="*/ 154 h 154"/>
              <a:gd name="T20" fmla="*/ 120 w 168"/>
              <a:gd name="T21" fmla="*/ 146 h 154"/>
              <a:gd name="T22" fmla="*/ 168 w 168"/>
              <a:gd name="T23" fmla="*/ 24 h 154"/>
              <a:gd name="T24" fmla="*/ 48 w 168"/>
              <a:gd name="T25" fmla="*/ 134 h 154"/>
              <a:gd name="T26" fmla="*/ 48 w 168"/>
              <a:gd name="T27" fmla="*/ 30 h 154"/>
              <a:gd name="T28" fmla="*/ 108 w 168"/>
              <a:gd name="T29" fmla="*/ 142 h 154"/>
              <a:gd name="T30" fmla="*/ 108 w 168"/>
              <a:gd name="T31" fmla="*/ 12 h 154"/>
              <a:gd name="T32" fmla="*/ 156 w 168"/>
              <a:gd name="T33" fmla="*/ 134 h 154"/>
              <a:gd name="T34" fmla="*/ 156 w 168"/>
              <a:gd name="T35" fmla="*/ 30 h 154"/>
              <a:gd name="T36" fmla="*/ 20 w 168"/>
              <a:gd name="T37" fmla="*/ 51 h 154"/>
              <a:gd name="T38" fmla="*/ 40 w 168"/>
              <a:gd name="T39" fmla="*/ 44 h 154"/>
              <a:gd name="T40" fmla="*/ 20 w 168"/>
              <a:gd name="T41" fmla="*/ 51 h 154"/>
              <a:gd name="T42" fmla="*/ 30 w 168"/>
              <a:gd name="T43" fmla="*/ 101 h 154"/>
              <a:gd name="T44" fmla="*/ 20 w 168"/>
              <a:gd name="T45" fmla="*/ 123 h 154"/>
              <a:gd name="T46" fmla="*/ 39 w 168"/>
              <a:gd name="T47" fmla="*/ 123 h 154"/>
              <a:gd name="T48" fmla="*/ 39 w 168"/>
              <a:gd name="T49" fmla="*/ 104 h 154"/>
              <a:gd name="T50" fmla="*/ 30 w 168"/>
              <a:gd name="T51" fmla="*/ 120 h 154"/>
              <a:gd name="T52" fmla="*/ 24 w 168"/>
              <a:gd name="T53" fmla="*/ 114 h 154"/>
              <a:gd name="T54" fmla="*/ 30 w 168"/>
              <a:gd name="T55" fmla="*/ 108 h 154"/>
              <a:gd name="T56" fmla="*/ 36 w 168"/>
              <a:gd name="T57" fmla="*/ 114 h 154"/>
              <a:gd name="T58" fmla="*/ 128 w 168"/>
              <a:gd name="T59" fmla="*/ 64 h 154"/>
              <a:gd name="T60" fmla="*/ 148 w 168"/>
              <a:gd name="T61" fmla="*/ 57 h 154"/>
              <a:gd name="T62" fmla="*/ 128 w 168"/>
              <a:gd name="T63" fmla="*/ 64 h 154"/>
              <a:gd name="T64" fmla="*/ 148 w 168"/>
              <a:gd name="T65" fmla="*/ 77 h 154"/>
              <a:gd name="T66" fmla="*/ 128 w 168"/>
              <a:gd name="T67" fmla="*/ 70 h 154"/>
              <a:gd name="T68" fmla="*/ 128 w 168"/>
              <a:gd name="T69" fmla="*/ 51 h 154"/>
              <a:gd name="T70" fmla="*/ 152 w 168"/>
              <a:gd name="T71" fmla="*/ 47 h 154"/>
              <a:gd name="T72" fmla="*/ 124 w 168"/>
              <a:gd name="T73" fmla="*/ 47 h 154"/>
              <a:gd name="T74" fmla="*/ 71 w 168"/>
              <a:gd name="T75" fmla="*/ 70 h 154"/>
              <a:gd name="T76" fmla="*/ 97 w 168"/>
              <a:gd name="T77" fmla="*/ 63 h 154"/>
              <a:gd name="T78" fmla="*/ 71 w 168"/>
              <a:gd name="T79" fmla="*/ 70 h 154"/>
              <a:gd name="T80" fmla="*/ 138 w 168"/>
              <a:gd name="T81" fmla="*/ 101 h 154"/>
              <a:gd name="T82" fmla="*/ 128 w 168"/>
              <a:gd name="T83" fmla="*/ 123 h 154"/>
              <a:gd name="T84" fmla="*/ 147 w 168"/>
              <a:gd name="T85" fmla="*/ 123 h 154"/>
              <a:gd name="T86" fmla="*/ 147 w 168"/>
              <a:gd name="T87" fmla="*/ 104 h 154"/>
              <a:gd name="T88" fmla="*/ 138 w 168"/>
              <a:gd name="T89" fmla="*/ 120 h 154"/>
              <a:gd name="T90" fmla="*/ 132 w 168"/>
              <a:gd name="T91" fmla="*/ 114 h 154"/>
              <a:gd name="T92" fmla="*/ 138 w 168"/>
              <a:gd name="T93" fmla="*/ 108 h 154"/>
              <a:gd name="T94" fmla="*/ 144 w 168"/>
              <a:gd name="T95" fmla="*/ 114 h 154"/>
              <a:gd name="T96" fmla="*/ 71 w 168"/>
              <a:gd name="T97" fmla="*/ 38 h 154"/>
              <a:gd name="T98" fmla="*/ 97 w 168"/>
              <a:gd name="T99" fmla="*/ 31 h 154"/>
              <a:gd name="T100" fmla="*/ 71 w 168"/>
              <a:gd name="T101" fmla="*/ 38 h 154"/>
              <a:gd name="T102" fmla="*/ 97 w 168"/>
              <a:gd name="T103" fmla="*/ 54 h 154"/>
              <a:gd name="T104" fmla="*/ 71 w 168"/>
              <a:gd name="T105" fmla="*/ 47 h 154"/>
              <a:gd name="T106" fmla="*/ 95 w 168"/>
              <a:gd name="T107" fmla="*/ 106 h 154"/>
              <a:gd name="T108" fmla="*/ 84 w 168"/>
              <a:gd name="T109" fmla="*/ 101 h 154"/>
              <a:gd name="T110" fmla="*/ 68 w 168"/>
              <a:gd name="T111" fmla="*/ 116 h 154"/>
              <a:gd name="T112" fmla="*/ 95 w 168"/>
              <a:gd name="T113" fmla="*/ 127 h 154"/>
              <a:gd name="T114" fmla="*/ 95 w 168"/>
              <a:gd name="T115" fmla="*/ 106 h 154"/>
              <a:gd name="T116" fmla="*/ 84 w 168"/>
              <a:gd name="T117" fmla="*/ 125 h 154"/>
              <a:gd name="T118" fmla="*/ 78 w 168"/>
              <a:gd name="T119" fmla="*/ 122 h 154"/>
              <a:gd name="T120" fmla="*/ 78 w 168"/>
              <a:gd name="T121" fmla="*/ 110 h 154"/>
              <a:gd name="T122" fmla="*/ 90 w 168"/>
              <a:gd name="T123" fmla="*/ 111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8" h="154">
                <a:moveTo>
                  <a:pt x="20" y="77"/>
                </a:moveTo>
                <a:cubicBezTo>
                  <a:pt x="40" y="77"/>
                  <a:pt x="40" y="77"/>
                  <a:pt x="40" y="77"/>
                </a:cubicBezTo>
                <a:cubicBezTo>
                  <a:pt x="42" y="77"/>
                  <a:pt x="44" y="75"/>
                  <a:pt x="44" y="73"/>
                </a:cubicBezTo>
                <a:cubicBezTo>
                  <a:pt x="44" y="71"/>
                  <a:pt x="42" y="70"/>
                  <a:pt x="40" y="70"/>
                </a:cubicBezTo>
                <a:cubicBezTo>
                  <a:pt x="20" y="70"/>
                  <a:pt x="20" y="70"/>
                  <a:pt x="20" y="70"/>
                </a:cubicBezTo>
                <a:cubicBezTo>
                  <a:pt x="18" y="70"/>
                  <a:pt x="16" y="71"/>
                  <a:pt x="16" y="73"/>
                </a:cubicBezTo>
                <a:cubicBezTo>
                  <a:pt x="16" y="75"/>
                  <a:pt x="18" y="77"/>
                  <a:pt x="20" y="77"/>
                </a:cubicBezTo>
                <a:close/>
                <a:moveTo>
                  <a:pt x="20" y="64"/>
                </a:moveTo>
                <a:cubicBezTo>
                  <a:pt x="20" y="64"/>
                  <a:pt x="20" y="64"/>
                  <a:pt x="20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2" y="64"/>
                  <a:pt x="44" y="62"/>
                  <a:pt x="44" y="60"/>
                </a:cubicBezTo>
                <a:cubicBezTo>
                  <a:pt x="44" y="58"/>
                  <a:pt x="42" y="57"/>
                  <a:pt x="40" y="57"/>
                </a:cubicBezTo>
                <a:cubicBezTo>
                  <a:pt x="20" y="57"/>
                  <a:pt x="20" y="57"/>
                  <a:pt x="20" y="57"/>
                </a:cubicBezTo>
                <a:cubicBezTo>
                  <a:pt x="18" y="57"/>
                  <a:pt x="16" y="58"/>
                  <a:pt x="16" y="60"/>
                </a:cubicBezTo>
                <a:cubicBezTo>
                  <a:pt x="16" y="62"/>
                  <a:pt x="18" y="64"/>
                  <a:pt x="20" y="64"/>
                </a:cubicBezTo>
                <a:close/>
                <a:moveTo>
                  <a:pt x="162" y="18"/>
                </a:moveTo>
                <a:cubicBezTo>
                  <a:pt x="162" y="18"/>
                  <a:pt x="162" y="18"/>
                  <a:pt x="162" y="18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1" y="0"/>
                  <a:pt x="48" y="3"/>
                  <a:pt x="48" y="6"/>
                </a:cubicBezTo>
                <a:cubicBezTo>
                  <a:pt x="48" y="18"/>
                  <a:pt x="48" y="18"/>
                  <a:pt x="48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2" y="18"/>
                  <a:pt x="0" y="21"/>
                  <a:pt x="0" y="2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3"/>
                  <a:pt x="2" y="146"/>
                  <a:pt x="6" y="146"/>
                </a:cubicBezTo>
                <a:cubicBezTo>
                  <a:pt x="48" y="146"/>
                  <a:pt x="48" y="146"/>
                  <a:pt x="48" y="146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151"/>
                  <a:pt x="51" y="154"/>
                  <a:pt x="54" y="154"/>
                </a:cubicBezTo>
                <a:cubicBezTo>
                  <a:pt x="114" y="154"/>
                  <a:pt x="114" y="154"/>
                  <a:pt x="114" y="154"/>
                </a:cubicBezTo>
                <a:cubicBezTo>
                  <a:pt x="117" y="154"/>
                  <a:pt x="120" y="151"/>
                  <a:pt x="120" y="148"/>
                </a:cubicBezTo>
                <a:cubicBezTo>
                  <a:pt x="120" y="146"/>
                  <a:pt x="120" y="146"/>
                  <a:pt x="120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5" y="146"/>
                  <a:pt x="168" y="143"/>
                  <a:pt x="168" y="140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68" y="21"/>
                  <a:pt x="165" y="18"/>
                  <a:pt x="162" y="18"/>
                </a:cubicBezTo>
                <a:close/>
                <a:moveTo>
                  <a:pt x="48" y="134"/>
                </a:moveTo>
                <a:cubicBezTo>
                  <a:pt x="48" y="134"/>
                  <a:pt x="48" y="134"/>
                  <a:pt x="48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2" y="30"/>
                  <a:pt x="12" y="30"/>
                  <a:pt x="12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134"/>
                  <a:pt x="48" y="134"/>
                  <a:pt x="48" y="134"/>
                </a:cubicBezTo>
                <a:close/>
                <a:moveTo>
                  <a:pt x="108" y="142"/>
                </a:moveTo>
                <a:cubicBezTo>
                  <a:pt x="108" y="142"/>
                  <a:pt x="108" y="142"/>
                  <a:pt x="108" y="142"/>
                </a:cubicBezTo>
                <a:cubicBezTo>
                  <a:pt x="60" y="142"/>
                  <a:pt x="60" y="142"/>
                  <a:pt x="60" y="142"/>
                </a:cubicBezTo>
                <a:cubicBezTo>
                  <a:pt x="60" y="12"/>
                  <a:pt x="60" y="12"/>
                  <a:pt x="60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8" y="142"/>
                  <a:pt x="108" y="142"/>
                  <a:pt x="108" y="142"/>
                </a:cubicBezTo>
                <a:close/>
                <a:moveTo>
                  <a:pt x="156" y="134"/>
                </a:moveTo>
                <a:cubicBezTo>
                  <a:pt x="156" y="134"/>
                  <a:pt x="156" y="134"/>
                  <a:pt x="156" y="134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0" y="30"/>
                  <a:pt x="120" y="30"/>
                  <a:pt x="120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6" y="134"/>
                  <a:pt x="156" y="134"/>
                  <a:pt x="156" y="134"/>
                </a:cubicBezTo>
                <a:close/>
                <a:moveTo>
                  <a:pt x="20" y="51"/>
                </a:moveTo>
                <a:cubicBezTo>
                  <a:pt x="20" y="51"/>
                  <a:pt x="20" y="51"/>
                  <a:pt x="2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2" y="51"/>
                  <a:pt x="44" y="49"/>
                  <a:pt x="44" y="47"/>
                </a:cubicBezTo>
                <a:cubicBezTo>
                  <a:pt x="44" y="45"/>
                  <a:pt x="42" y="44"/>
                  <a:pt x="4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8" y="44"/>
                  <a:pt x="16" y="45"/>
                  <a:pt x="16" y="47"/>
                </a:cubicBezTo>
                <a:cubicBezTo>
                  <a:pt x="16" y="49"/>
                  <a:pt x="18" y="51"/>
                  <a:pt x="20" y="51"/>
                </a:cubicBezTo>
                <a:close/>
                <a:moveTo>
                  <a:pt x="39" y="104"/>
                </a:moveTo>
                <a:cubicBezTo>
                  <a:pt x="39" y="104"/>
                  <a:pt x="39" y="104"/>
                  <a:pt x="39" y="104"/>
                </a:cubicBezTo>
                <a:cubicBezTo>
                  <a:pt x="37" y="102"/>
                  <a:pt x="34" y="101"/>
                  <a:pt x="30" y="101"/>
                </a:cubicBezTo>
                <a:cubicBezTo>
                  <a:pt x="26" y="101"/>
                  <a:pt x="23" y="102"/>
                  <a:pt x="21" y="104"/>
                </a:cubicBezTo>
                <a:cubicBezTo>
                  <a:pt x="18" y="107"/>
                  <a:pt x="17" y="110"/>
                  <a:pt x="17" y="114"/>
                </a:cubicBezTo>
                <a:cubicBezTo>
                  <a:pt x="17" y="117"/>
                  <a:pt x="18" y="121"/>
                  <a:pt x="20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3" y="125"/>
                  <a:pt x="26" y="127"/>
                  <a:pt x="30" y="127"/>
                </a:cubicBezTo>
                <a:cubicBezTo>
                  <a:pt x="34" y="127"/>
                  <a:pt x="37" y="125"/>
                  <a:pt x="39" y="123"/>
                </a:cubicBezTo>
                <a:cubicBezTo>
                  <a:pt x="42" y="121"/>
                  <a:pt x="43" y="117"/>
                  <a:pt x="43" y="114"/>
                </a:cubicBezTo>
                <a:cubicBezTo>
                  <a:pt x="43" y="110"/>
                  <a:pt x="42" y="107"/>
                  <a:pt x="39" y="105"/>
                </a:cubicBezTo>
                <a:cubicBezTo>
                  <a:pt x="39" y="104"/>
                  <a:pt x="39" y="104"/>
                  <a:pt x="39" y="104"/>
                </a:cubicBezTo>
                <a:close/>
                <a:moveTo>
                  <a:pt x="34" y="118"/>
                </a:moveTo>
                <a:cubicBezTo>
                  <a:pt x="34" y="118"/>
                  <a:pt x="34" y="118"/>
                  <a:pt x="34" y="118"/>
                </a:cubicBezTo>
                <a:cubicBezTo>
                  <a:pt x="33" y="119"/>
                  <a:pt x="32" y="120"/>
                  <a:pt x="30" y="120"/>
                </a:cubicBezTo>
                <a:cubicBezTo>
                  <a:pt x="28" y="120"/>
                  <a:pt x="27" y="119"/>
                  <a:pt x="26" y="118"/>
                </a:cubicBezTo>
                <a:cubicBezTo>
                  <a:pt x="25" y="118"/>
                  <a:pt x="25" y="118"/>
                  <a:pt x="25" y="118"/>
                </a:cubicBezTo>
                <a:cubicBezTo>
                  <a:pt x="24" y="117"/>
                  <a:pt x="24" y="115"/>
                  <a:pt x="24" y="114"/>
                </a:cubicBezTo>
                <a:cubicBezTo>
                  <a:pt x="24" y="112"/>
                  <a:pt x="24" y="111"/>
                  <a:pt x="26" y="109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7" y="108"/>
                  <a:pt x="28" y="108"/>
                  <a:pt x="30" y="108"/>
                </a:cubicBezTo>
                <a:cubicBezTo>
                  <a:pt x="32" y="108"/>
                  <a:pt x="33" y="108"/>
                  <a:pt x="34" y="109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35" y="111"/>
                  <a:pt x="36" y="112"/>
                  <a:pt x="36" y="114"/>
                </a:cubicBezTo>
                <a:cubicBezTo>
                  <a:pt x="36" y="115"/>
                  <a:pt x="35" y="117"/>
                  <a:pt x="34" y="118"/>
                </a:cubicBezTo>
                <a:close/>
                <a:moveTo>
                  <a:pt x="128" y="64"/>
                </a:moveTo>
                <a:cubicBezTo>
                  <a:pt x="128" y="64"/>
                  <a:pt x="128" y="64"/>
                  <a:pt x="128" y="64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50" y="64"/>
                  <a:pt x="152" y="62"/>
                  <a:pt x="152" y="60"/>
                </a:cubicBezTo>
                <a:cubicBezTo>
                  <a:pt x="152" y="58"/>
                  <a:pt x="150" y="57"/>
                  <a:pt x="148" y="57"/>
                </a:cubicBezTo>
                <a:cubicBezTo>
                  <a:pt x="128" y="57"/>
                  <a:pt x="128" y="57"/>
                  <a:pt x="128" y="57"/>
                </a:cubicBezTo>
                <a:cubicBezTo>
                  <a:pt x="126" y="57"/>
                  <a:pt x="124" y="58"/>
                  <a:pt x="124" y="60"/>
                </a:cubicBezTo>
                <a:cubicBezTo>
                  <a:pt x="124" y="62"/>
                  <a:pt x="126" y="64"/>
                  <a:pt x="128" y="64"/>
                </a:cubicBezTo>
                <a:close/>
                <a:moveTo>
                  <a:pt x="128" y="77"/>
                </a:moveTo>
                <a:cubicBezTo>
                  <a:pt x="128" y="77"/>
                  <a:pt x="128" y="77"/>
                  <a:pt x="128" y="77"/>
                </a:cubicBezTo>
                <a:cubicBezTo>
                  <a:pt x="148" y="77"/>
                  <a:pt x="148" y="77"/>
                  <a:pt x="148" y="77"/>
                </a:cubicBezTo>
                <a:cubicBezTo>
                  <a:pt x="150" y="77"/>
                  <a:pt x="152" y="75"/>
                  <a:pt x="152" y="73"/>
                </a:cubicBezTo>
                <a:cubicBezTo>
                  <a:pt x="152" y="71"/>
                  <a:pt x="150" y="70"/>
                  <a:pt x="148" y="70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6" y="70"/>
                  <a:pt x="124" y="71"/>
                  <a:pt x="124" y="73"/>
                </a:cubicBezTo>
                <a:cubicBezTo>
                  <a:pt x="124" y="75"/>
                  <a:pt x="126" y="77"/>
                  <a:pt x="128" y="77"/>
                </a:cubicBezTo>
                <a:close/>
                <a:moveTo>
                  <a:pt x="128" y="51"/>
                </a:moveTo>
                <a:cubicBezTo>
                  <a:pt x="128" y="51"/>
                  <a:pt x="128" y="51"/>
                  <a:pt x="128" y="51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50" y="51"/>
                  <a:pt x="152" y="49"/>
                  <a:pt x="152" y="47"/>
                </a:cubicBezTo>
                <a:cubicBezTo>
                  <a:pt x="152" y="45"/>
                  <a:pt x="150" y="44"/>
                  <a:pt x="14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6" y="44"/>
                  <a:pt x="124" y="45"/>
                  <a:pt x="124" y="47"/>
                </a:cubicBezTo>
                <a:cubicBezTo>
                  <a:pt x="124" y="49"/>
                  <a:pt x="126" y="51"/>
                  <a:pt x="128" y="51"/>
                </a:cubicBezTo>
                <a:close/>
                <a:moveTo>
                  <a:pt x="71" y="70"/>
                </a:moveTo>
                <a:cubicBezTo>
                  <a:pt x="71" y="70"/>
                  <a:pt x="71" y="70"/>
                  <a:pt x="71" y="70"/>
                </a:cubicBezTo>
                <a:cubicBezTo>
                  <a:pt x="97" y="70"/>
                  <a:pt x="97" y="70"/>
                  <a:pt x="97" y="70"/>
                </a:cubicBezTo>
                <a:cubicBezTo>
                  <a:pt x="99" y="70"/>
                  <a:pt x="100" y="68"/>
                  <a:pt x="100" y="66"/>
                </a:cubicBezTo>
                <a:cubicBezTo>
                  <a:pt x="100" y="64"/>
                  <a:pt x="99" y="63"/>
                  <a:pt x="97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69" y="63"/>
                  <a:pt x="68" y="64"/>
                  <a:pt x="68" y="66"/>
                </a:cubicBezTo>
                <a:cubicBezTo>
                  <a:pt x="68" y="68"/>
                  <a:pt x="69" y="70"/>
                  <a:pt x="71" y="70"/>
                </a:cubicBezTo>
                <a:close/>
                <a:moveTo>
                  <a:pt x="147" y="104"/>
                </a:moveTo>
                <a:cubicBezTo>
                  <a:pt x="147" y="104"/>
                  <a:pt x="147" y="104"/>
                  <a:pt x="147" y="104"/>
                </a:cubicBezTo>
                <a:cubicBezTo>
                  <a:pt x="145" y="102"/>
                  <a:pt x="142" y="101"/>
                  <a:pt x="138" y="101"/>
                </a:cubicBezTo>
                <a:cubicBezTo>
                  <a:pt x="134" y="101"/>
                  <a:pt x="131" y="102"/>
                  <a:pt x="129" y="104"/>
                </a:cubicBezTo>
                <a:cubicBezTo>
                  <a:pt x="126" y="107"/>
                  <a:pt x="125" y="110"/>
                  <a:pt x="125" y="114"/>
                </a:cubicBezTo>
                <a:cubicBezTo>
                  <a:pt x="125" y="117"/>
                  <a:pt x="126" y="121"/>
                  <a:pt x="128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31" y="125"/>
                  <a:pt x="134" y="127"/>
                  <a:pt x="138" y="127"/>
                </a:cubicBezTo>
                <a:cubicBezTo>
                  <a:pt x="142" y="127"/>
                  <a:pt x="145" y="125"/>
                  <a:pt x="147" y="123"/>
                </a:cubicBezTo>
                <a:cubicBezTo>
                  <a:pt x="150" y="121"/>
                  <a:pt x="151" y="117"/>
                  <a:pt x="151" y="114"/>
                </a:cubicBezTo>
                <a:cubicBezTo>
                  <a:pt x="151" y="110"/>
                  <a:pt x="150" y="107"/>
                  <a:pt x="147" y="105"/>
                </a:cubicBezTo>
                <a:cubicBezTo>
                  <a:pt x="147" y="104"/>
                  <a:pt x="147" y="104"/>
                  <a:pt x="147" y="104"/>
                </a:cubicBezTo>
                <a:close/>
                <a:moveTo>
                  <a:pt x="142" y="118"/>
                </a:moveTo>
                <a:cubicBezTo>
                  <a:pt x="142" y="118"/>
                  <a:pt x="142" y="118"/>
                  <a:pt x="142" y="118"/>
                </a:cubicBezTo>
                <a:cubicBezTo>
                  <a:pt x="141" y="119"/>
                  <a:pt x="140" y="120"/>
                  <a:pt x="138" y="120"/>
                </a:cubicBezTo>
                <a:cubicBezTo>
                  <a:pt x="136" y="120"/>
                  <a:pt x="135" y="119"/>
                  <a:pt x="134" y="118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7"/>
                  <a:pt x="132" y="115"/>
                  <a:pt x="132" y="114"/>
                </a:cubicBezTo>
                <a:cubicBezTo>
                  <a:pt x="132" y="112"/>
                  <a:pt x="132" y="111"/>
                  <a:pt x="134" y="109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35" y="108"/>
                  <a:pt x="136" y="108"/>
                  <a:pt x="138" y="108"/>
                </a:cubicBezTo>
                <a:cubicBezTo>
                  <a:pt x="140" y="108"/>
                  <a:pt x="141" y="108"/>
                  <a:pt x="142" y="109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43" y="111"/>
                  <a:pt x="144" y="112"/>
                  <a:pt x="144" y="114"/>
                </a:cubicBezTo>
                <a:cubicBezTo>
                  <a:pt x="144" y="115"/>
                  <a:pt x="143" y="117"/>
                  <a:pt x="142" y="118"/>
                </a:cubicBezTo>
                <a:close/>
                <a:moveTo>
                  <a:pt x="71" y="38"/>
                </a:moveTo>
                <a:cubicBezTo>
                  <a:pt x="71" y="38"/>
                  <a:pt x="71" y="38"/>
                  <a:pt x="71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9" y="38"/>
                  <a:pt x="100" y="36"/>
                  <a:pt x="100" y="34"/>
                </a:cubicBezTo>
                <a:cubicBezTo>
                  <a:pt x="100" y="33"/>
                  <a:pt x="99" y="31"/>
                  <a:pt x="97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69" y="31"/>
                  <a:pt x="68" y="33"/>
                  <a:pt x="68" y="34"/>
                </a:cubicBezTo>
                <a:cubicBezTo>
                  <a:pt x="68" y="36"/>
                  <a:pt x="69" y="38"/>
                  <a:pt x="71" y="38"/>
                </a:cubicBezTo>
                <a:close/>
                <a:moveTo>
                  <a:pt x="71" y="54"/>
                </a:moveTo>
                <a:cubicBezTo>
                  <a:pt x="71" y="54"/>
                  <a:pt x="71" y="54"/>
                  <a:pt x="71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99" y="54"/>
                  <a:pt x="100" y="52"/>
                  <a:pt x="100" y="50"/>
                </a:cubicBezTo>
                <a:cubicBezTo>
                  <a:pt x="100" y="48"/>
                  <a:pt x="99" y="47"/>
                  <a:pt x="97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69" y="47"/>
                  <a:pt x="68" y="48"/>
                  <a:pt x="68" y="50"/>
                </a:cubicBezTo>
                <a:cubicBezTo>
                  <a:pt x="68" y="52"/>
                  <a:pt x="69" y="54"/>
                  <a:pt x="71" y="54"/>
                </a:cubicBezTo>
                <a:close/>
                <a:moveTo>
                  <a:pt x="95" y="106"/>
                </a:moveTo>
                <a:cubicBezTo>
                  <a:pt x="95" y="106"/>
                  <a:pt x="95" y="106"/>
                  <a:pt x="95" y="106"/>
                </a:cubicBezTo>
                <a:cubicBezTo>
                  <a:pt x="95" y="105"/>
                  <a:pt x="95" y="105"/>
                  <a:pt x="95" y="105"/>
                </a:cubicBezTo>
                <a:cubicBezTo>
                  <a:pt x="92" y="103"/>
                  <a:pt x="88" y="101"/>
                  <a:pt x="84" y="101"/>
                </a:cubicBezTo>
                <a:cubicBezTo>
                  <a:pt x="80" y="101"/>
                  <a:pt x="76" y="103"/>
                  <a:pt x="73" y="105"/>
                </a:cubicBezTo>
                <a:cubicBezTo>
                  <a:pt x="73" y="105"/>
                  <a:pt x="73" y="105"/>
                  <a:pt x="73" y="105"/>
                </a:cubicBezTo>
                <a:cubicBezTo>
                  <a:pt x="70" y="108"/>
                  <a:pt x="68" y="112"/>
                  <a:pt x="68" y="116"/>
                </a:cubicBezTo>
                <a:cubicBezTo>
                  <a:pt x="68" y="121"/>
                  <a:pt x="70" y="124"/>
                  <a:pt x="73" y="127"/>
                </a:cubicBezTo>
                <a:cubicBezTo>
                  <a:pt x="76" y="130"/>
                  <a:pt x="80" y="132"/>
                  <a:pt x="84" y="132"/>
                </a:cubicBezTo>
                <a:cubicBezTo>
                  <a:pt x="88" y="132"/>
                  <a:pt x="92" y="130"/>
                  <a:pt x="95" y="127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8" y="124"/>
                  <a:pt x="99" y="121"/>
                  <a:pt x="99" y="116"/>
                </a:cubicBezTo>
                <a:cubicBezTo>
                  <a:pt x="99" y="112"/>
                  <a:pt x="98" y="108"/>
                  <a:pt x="95" y="106"/>
                </a:cubicBezTo>
                <a:close/>
                <a:moveTo>
                  <a:pt x="90" y="122"/>
                </a:moveTo>
                <a:cubicBezTo>
                  <a:pt x="90" y="122"/>
                  <a:pt x="90" y="122"/>
                  <a:pt x="90" y="122"/>
                </a:cubicBezTo>
                <a:cubicBezTo>
                  <a:pt x="88" y="124"/>
                  <a:pt x="86" y="125"/>
                  <a:pt x="84" y="125"/>
                </a:cubicBezTo>
                <a:cubicBezTo>
                  <a:pt x="82" y="125"/>
                  <a:pt x="79" y="124"/>
                  <a:pt x="78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6" y="121"/>
                  <a:pt x="76" y="119"/>
                  <a:pt x="76" y="116"/>
                </a:cubicBezTo>
                <a:cubicBezTo>
                  <a:pt x="76" y="114"/>
                  <a:pt x="76" y="112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80" y="109"/>
                  <a:pt x="82" y="108"/>
                  <a:pt x="84" y="108"/>
                </a:cubicBezTo>
                <a:cubicBezTo>
                  <a:pt x="86" y="108"/>
                  <a:pt x="88" y="109"/>
                  <a:pt x="90" y="110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1" y="112"/>
                  <a:pt x="92" y="114"/>
                  <a:pt x="92" y="116"/>
                </a:cubicBezTo>
                <a:cubicBezTo>
                  <a:pt x="92" y="119"/>
                  <a:pt x="91" y="121"/>
                  <a:pt x="90" y="1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1" name="1">
            <a:extLst>
              <a:ext uri="{FF2B5EF4-FFF2-40B4-BE49-F238E27FC236}">
                <a16:creationId xmlns:a16="http://schemas.microsoft.com/office/drawing/2014/main" id="{9B2EFF5A-5D93-4926-BC77-735848AF71EC}"/>
              </a:ext>
            </a:extLst>
          </p:cNvPr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6768075" y="2372884"/>
            <a:ext cx="4512733" cy="3317841"/>
            <a:chOff x="3243" y="1030"/>
            <a:chExt cx="2132" cy="1567"/>
          </a:xfrm>
        </p:grpSpPr>
        <p:sp>
          <p:nvSpPr>
            <p:cNvPr id="22" name="Oval 66">
              <a:extLst>
                <a:ext uri="{FF2B5EF4-FFF2-40B4-BE49-F238E27FC236}">
                  <a16:creationId xmlns:a16="http://schemas.microsoft.com/office/drawing/2014/main" id="{EFA03038-E192-4D66-B4C4-D0667E750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2555"/>
              <a:ext cx="2132" cy="42"/>
            </a:xfrm>
            <a:prstGeom prst="ellipse">
              <a:avLst/>
            </a:prstGeom>
            <a:gradFill rotWithShape="1">
              <a:gsLst>
                <a:gs pos="0">
                  <a:schemeClr val="tx1">
                    <a:alpha val="20000"/>
                  </a:schemeClr>
                </a:gs>
                <a:gs pos="100000">
                  <a:schemeClr val="tx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23" name="Picture 67" descr="2">
              <a:extLst>
                <a:ext uri="{FF2B5EF4-FFF2-40B4-BE49-F238E27FC236}">
                  <a16:creationId xmlns:a16="http://schemas.microsoft.com/office/drawing/2014/main" id="{4FB572E8-4AB4-419A-B3B4-AED4367C00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2" y="1030"/>
              <a:ext cx="2025" cy="1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4" name="图片占位符 5">
            <a:extLst>
              <a:ext uri="{FF2B5EF4-FFF2-40B4-BE49-F238E27FC236}">
                <a16:creationId xmlns:a16="http://schemas.microsoft.com/office/drawing/2014/main" id="{A6CABB31-9FF5-4A62-A45A-B4BC361E55C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80830" y="2504675"/>
            <a:ext cx="3995173" cy="2368338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5" name="矩形 24">
            <a:extLst>
              <a:ext uri="{FF2B5EF4-FFF2-40B4-BE49-F238E27FC236}">
                <a16:creationId xmlns:a16="http://schemas.microsoft.com/office/drawing/2014/main" id="{02244C33-A73B-4FCF-93B6-52ADBF3AAFE5}"/>
              </a:ext>
            </a:extLst>
          </p:cNvPr>
          <p:cNvSpPr/>
          <p:nvPr/>
        </p:nvSpPr>
        <p:spPr>
          <a:xfrm>
            <a:off x="956251" y="1656599"/>
            <a:ext cx="14542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FE96F2D8-92F6-4353-A28C-B3E4D04BD811}"/>
              </a:ext>
            </a:extLst>
          </p:cNvPr>
          <p:cNvSpPr txBox="1"/>
          <p:nvPr/>
        </p:nvSpPr>
        <p:spPr>
          <a:xfrm>
            <a:off x="956250" y="1931616"/>
            <a:ext cx="4530150" cy="114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200000"/>
              </a:lnSpc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25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790F3A8D-8B66-47E9-93E2-19151B5DC43A}"/>
              </a:ext>
            </a:extLst>
          </p:cNvPr>
          <p:cNvSpPr txBox="1"/>
          <p:nvPr/>
        </p:nvSpPr>
        <p:spPr>
          <a:xfrm>
            <a:off x="1437217" y="5304212"/>
            <a:ext cx="4171950" cy="613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150000"/>
              </a:lnSpc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25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5B92FE59-1725-42CD-90A7-6359ADD4B48E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B7D52A2E-D72F-4113-9369-4D23C3CAAE34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FF49BF94-5200-4EB3-AB0D-F669F7719E07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B6787D66-3502-4FEC-B09E-32180DDC15B1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30" name="圆角矩形 9">
              <a:extLst>
                <a:ext uri="{FF2B5EF4-FFF2-40B4-BE49-F238E27FC236}">
                  <a16:creationId xmlns:a16="http://schemas.microsoft.com/office/drawing/2014/main" id="{9BF01DD3-A054-4046-BC7E-7A78CDEF585E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01D32FBF-622D-468D-847E-A83A6E374C2F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03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3707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6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6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 autoUpdateAnimBg="0"/>
      <p:bldP spid="4" grpId="0" animBg="1" autoUpdateAnimBg="0"/>
      <p:bldP spid="5" grpId="0" animBg="1"/>
      <p:bldP spid="16" grpId="0" animBg="1"/>
      <p:bldP spid="17" grpId="0"/>
      <p:bldP spid="18" grpId="0" animBg="1" autoUpdateAnimBg="0"/>
      <p:bldP spid="19" grpId="0" animBg="1" autoUpdateAnimBg="0"/>
      <p:bldP spid="20" grpId="0" animBg="1"/>
      <p:bldP spid="25" grpId="0"/>
      <p:bldP spid="26" grpId="0"/>
      <p:bldP spid="2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í$ḷíḑe">
            <a:extLst>
              <a:ext uri="{FF2B5EF4-FFF2-40B4-BE49-F238E27FC236}">
                <a16:creationId xmlns:a16="http://schemas.microsoft.com/office/drawing/2014/main" id="{407508D3-928D-4E60-A23E-F48BFE82CB73}"/>
              </a:ext>
            </a:extLst>
          </p:cNvPr>
          <p:cNvSpPr/>
          <p:nvPr/>
        </p:nvSpPr>
        <p:spPr>
          <a:xfrm>
            <a:off x="4055269" y="1099085"/>
            <a:ext cx="4100512" cy="5758915"/>
          </a:xfrm>
          <a:prstGeom prst="parallelogram">
            <a:avLst/>
          </a:pr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" name="íṥľiḍè">
            <a:extLst>
              <a:ext uri="{FF2B5EF4-FFF2-40B4-BE49-F238E27FC236}">
                <a16:creationId xmlns:a16="http://schemas.microsoft.com/office/drawing/2014/main" id="{36694F8C-D424-43B8-9603-9894D0510333}"/>
              </a:ext>
            </a:extLst>
          </p:cNvPr>
          <p:cNvSpPr/>
          <p:nvPr/>
        </p:nvSpPr>
        <p:spPr>
          <a:xfrm>
            <a:off x="4145756" y="1944000"/>
            <a:ext cx="1038225" cy="1038225"/>
          </a:xfrm>
          <a:prstGeom prst="roundRect">
            <a:avLst>
              <a:gd name="adj" fmla="val 21254"/>
            </a:avLst>
          </a:prstGeom>
          <a:solidFill>
            <a:srgbClr val="24563C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" name="îṥḻíḓe">
            <a:extLst>
              <a:ext uri="{FF2B5EF4-FFF2-40B4-BE49-F238E27FC236}">
                <a16:creationId xmlns:a16="http://schemas.microsoft.com/office/drawing/2014/main" id="{7387B329-31E6-4001-B710-4B8017D86023}"/>
              </a:ext>
            </a:extLst>
          </p:cNvPr>
          <p:cNvSpPr/>
          <p:nvPr/>
        </p:nvSpPr>
        <p:spPr bwMode="auto">
          <a:xfrm>
            <a:off x="4477728" y="2226118"/>
            <a:ext cx="374279" cy="473988"/>
          </a:xfrm>
          <a:custGeom>
            <a:avLst/>
            <a:gdLst>
              <a:gd name="T0" fmla="*/ 35 w 38"/>
              <a:gd name="T1" fmla="*/ 6 h 51"/>
              <a:gd name="T2" fmla="*/ 29 w 38"/>
              <a:gd name="T3" fmla="*/ 6 h 51"/>
              <a:gd name="T4" fmla="*/ 21 w 38"/>
              <a:gd name="T5" fmla="*/ 0 h 51"/>
              <a:gd name="T6" fmla="*/ 18 w 38"/>
              <a:gd name="T7" fmla="*/ 0 h 51"/>
              <a:gd name="T8" fmla="*/ 10 w 38"/>
              <a:gd name="T9" fmla="*/ 6 h 51"/>
              <a:gd name="T10" fmla="*/ 3 w 38"/>
              <a:gd name="T11" fmla="*/ 6 h 51"/>
              <a:gd name="T12" fmla="*/ 0 w 38"/>
              <a:gd name="T13" fmla="*/ 10 h 51"/>
              <a:gd name="T14" fmla="*/ 0 w 38"/>
              <a:gd name="T15" fmla="*/ 48 h 51"/>
              <a:gd name="T16" fmla="*/ 3 w 38"/>
              <a:gd name="T17" fmla="*/ 51 h 51"/>
              <a:gd name="T18" fmla="*/ 35 w 38"/>
              <a:gd name="T19" fmla="*/ 51 h 51"/>
              <a:gd name="T20" fmla="*/ 38 w 38"/>
              <a:gd name="T21" fmla="*/ 48 h 51"/>
              <a:gd name="T22" fmla="*/ 38 w 38"/>
              <a:gd name="T23" fmla="*/ 10 h 51"/>
              <a:gd name="T24" fmla="*/ 35 w 38"/>
              <a:gd name="T25" fmla="*/ 6 h 51"/>
              <a:gd name="T26" fmla="*/ 18 w 38"/>
              <a:gd name="T27" fmla="*/ 3 h 51"/>
              <a:gd name="T28" fmla="*/ 21 w 38"/>
              <a:gd name="T29" fmla="*/ 3 h 51"/>
              <a:gd name="T30" fmla="*/ 25 w 38"/>
              <a:gd name="T31" fmla="*/ 6 h 51"/>
              <a:gd name="T32" fmla="*/ 13 w 38"/>
              <a:gd name="T33" fmla="*/ 6 h 51"/>
              <a:gd name="T34" fmla="*/ 18 w 38"/>
              <a:gd name="T35" fmla="*/ 3 h 51"/>
              <a:gd name="T36" fmla="*/ 35 w 38"/>
              <a:gd name="T37" fmla="*/ 46 h 51"/>
              <a:gd name="T38" fmla="*/ 34 w 38"/>
              <a:gd name="T39" fmla="*/ 48 h 51"/>
              <a:gd name="T40" fmla="*/ 5 w 38"/>
              <a:gd name="T41" fmla="*/ 48 h 51"/>
              <a:gd name="T42" fmla="*/ 3 w 38"/>
              <a:gd name="T43" fmla="*/ 46 h 51"/>
              <a:gd name="T44" fmla="*/ 3 w 38"/>
              <a:gd name="T45" fmla="*/ 42 h 51"/>
              <a:gd name="T46" fmla="*/ 35 w 38"/>
              <a:gd name="T47" fmla="*/ 42 h 51"/>
              <a:gd name="T48" fmla="*/ 35 w 38"/>
              <a:gd name="T49" fmla="*/ 46 h 51"/>
              <a:gd name="T50" fmla="*/ 35 w 38"/>
              <a:gd name="T51" fmla="*/ 38 h 51"/>
              <a:gd name="T52" fmla="*/ 3 w 38"/>
              <a:gd name="T53" fmla="*/ 38 h 51"/>
              <a:gd name="T54" fmla="*/ 3 w 38"/>
              <a:gd name="T55" fmla="*/ 11 h 51"/>
              <a:gd name="T56" fmla="*/ 5 w 38"/>
              <a:gd name="T57" fmla="*/ 10 h 51"/>
              <a:gd name="T58" fmla="*/ 10 w 38"/>
              <a:gd name="T59" fmla="*/ 10 h 51"/>
              <a:gd name="T60" fmla="*/ 10 w 38"/>
              <a:gd name="T61" fmla="*/ 19 h 51"/>
              <a:gd name="T62" fmla="*/ 13 w 38"/>
              <a:gd name="T63" fmla="*/ 19 h 51"/>
              <a:gd name="T64" fmla="*/ 13 w 38"/>
              <a:gd name="T65" fmla="*/ 10 h 51"/>
              <a:gd name="T66" fmla="*/ 26 w 38"/>
              <a:gd name="T67" fmla="*/ 10 h 51"/>
              <a:gd name="T68" fmla="*/ 26 w 38"/>
              <a:gd name="T69" fmla="*/ 19 h 51"/>
              <a:gd name="T70" fmla="*/ 29 w 38"/>
              <a:gd name="T71" fmla="*/ 19 h 51"/>
              <a:gd name="T72" fmla="*/ 29 w 38"/>
              <a:gd name="T73" fmla="*/ 10 h 51"/>
              <a:gd name="T74" fmla="*/ 34 w 38"/>
              <a:gd name="T75" fmla="*/ 10 h 51"/>
              <a:gd name="T76" fmla="*/ 35 w 38"/>
              <a:gd name="T77" fmla="*/ 11 h 51"/>
              <a:gd name="T78" fmla="*/ 35 w 38"/>
              <a:gd name="T79" fmla="*/ 38 h 51"/>
              <a:gd name="T80" fmla="*/ 35 w 38"/>
              <a:gd name="T81" fmla="*/ 38 h 51"/>
              <a:gd name="T82" fmla="*/ 35 w 38"/>
              <a:gd name="T83" fmla="*/ 3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8" h="51">
                <a:moveTo>
                  <a:pt x="35" y="6"/>
                </a:moveTo>
                <a:cubicBezTo>
                  <a:pt x="29" y="6"/>
                  <a:pt x="29" y="6"/>
                  <a:pt x="29" y="6"/>
                </a:cubicBezTo>
                <a:cubicBezTo>
                  <a:pt x="28" y="3"/>
                  <a:pt x="25" y="0"/>
                  <a:pt x="2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1" y="3"/>
                  <a:pt x="10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8"/>
                  <a:pt x="0" y="1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0"/>
                  <a:pt x="1" y="51"/>
                  <a:pt x="3" y="51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8" y="50"/>
                  <a:pt x="38" y="48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8"/>
                  <a:pt x="37" y="6"/>
                  <a:pt x="35" y="6"/>
                </a:cubicBezTo>
                <a:close/>
                <a:moveTo>
                  <a:pt x="18" y="3"/>
                </a:moveTo>
                <a:cubicBezTo>
                  <a:pt x="21" y="3"/>
                  <a:pt x="21" y="3"/>
                  <a:pt x="21" y="3"/>
                </a:cubicBezTo>
                <a:cubicBezTo>
                  <a:pt x="23" y="3"/>
                  <a:pt x="25" y="5"/>
                  <a:pt x="25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5"/>
                  <a:pt x="16" y="3"/>
                  <a:pt x="18" y="3"/>
                </a:cubicBezTo>
                <a:close/>
                <a:moveTo>
                  <a:pt x="35" y="46"/>
                </a:moveTo>
                <a:cubicBezTo>
                  <a:pt x="35" y="47"/>
                  <a:pt x="34" y="48"/>
                  <a:pt x="34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4" y="48"/>
                  <a:pt x="3" y="47"/>
                  <a:pt x="3" y="46"/>
                </a:cubicBezTo>
                <a:cubicBezTo>
                  <a:pt x="3" y="42"/>
                  <a:pt x="3" y="42"/>
                  <a:pt x="3" y="42"/>
                </a:cubicBezTo>
                <a:cubicBezTo>
                  <a:pt x="35" y="42"/>
                  <a:pt x="35" y="42"/>
                  <a:pt x="35" y="42"/>
                </a:cubicBezTo>
                <a:lnTo>
                  <a:pt x="35" y="46"/>
                </a:lnTo>
                <a:close/>
                <a:moveTo>
                  <a:pt x="35" y="38"/>
                </a:moveTo>
                <a:cubicBezTo>
                  <a:pt x="3" y="38"/>
                  <a:pt x="3" y="38"/>
                  <a:pt x="3" y="38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4" y="10"/>
                  <a:pt x="5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9"/>
                  <a:pt x="10" y="19"/>
                  <a:pt x="10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0"/>
                  <a:pt x="13" y="10"/>
                  <a:pt x="13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9"/>
                  <a:pt x="26" y="19"/>
                  <a:pt x="26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0"/>
                  <a:pt x="29" y="10"/>
                  <a:pt x="29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5" y="10"/>
                  <a:pt x="35" y="11"/>
                </a:cubicBezTo>
                <a:lnTo>
                  <a:pt x="35" y="38"/>
                </a:lnTo>
                <a:close/>
                <a:moveTo>
                  <a:pt x="35" y="38"/>
                </a:moveTo>
                <a:cubicBezTo>
                  <a:pt x="35" y="38"/>
                  <a:pt x="35" y="38"/>
                  <a:pt x="35" y="3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" name="íSḻîḋe">
            <a:extLst>
              <a:ext uri="{FF2B5EF4-FFF2-40B4-BE49-F238E27FC236}">
                <a16:creationId xmlns:a16="http://schemas.microsoft.com/office/drawing/2014/main" id="{A1C327D9-F841-42E1-9309-935992311747}"/>
              </a:ext>
            </a:extLst>
          </p:cNvPr>
          <p:cNvSpPr/>
          <p:nvPr/>
        </p:nvSpPr>
        <p:spPr>
          <a:xfrm>
            <a:off x="7515225" y="1944000"/>
            <a:ext cx="1038225" cy="1038225"/>
          </a:xfrm>
          <a:prstGeom prst="roundRect">
            <a:avLst>
              <a:gd name="adj" fmla="val 21254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iSḻïḍè">
            <a:extLst>
              <a:ext uri="{FF2B5EF4-FFF2-40B4-BE49-F238E27FC236}">
                <a16:creationId xmlns:a16="http://schemas.microsoft.com/office/drawing/2014/main" id="{F0A28FE4-0179-4F36-B26D-AE9F3355121A}"/>
              </a:ext>
            </a:extLst>
          </p:cNvPr>
          <p:cNvSpPr/>
          <p:nvPr/>
        </p:nvSpPr>
        <p:spPr bwMode="auto">
          <a:xfrm>
            <a:off x="7847197" y="2226118"/>
            <a:ext cx="374279" cy="473988"/>
          </a:xfrm>
          <a:custGeom>
            <a:avLst/>
            <a:gdLst>
              <a:gd name="T0" fmla="*/ 35 w 38"/>
              <a:gd name="T1" fmla="*/ 6 h 51"/>
              <a:gd name="T2" fmla="*/ 29 w 38"/>
              <a:gd name="T3" fmla="*/ 6 h 51"/>
              <a:gd name="T4" fmla="*/ 21 w 38"/>
              <a:gd name="T5" fmla="*/ 0 h 51"/>
              <a:gd name="T6" fmla="*/ 18 w 38"/>
              <a:gd name="T7" fmla="*/ 0 h 51"/>
              <a:gd name="T8" fmla="*/ 10 w 38"/>
              <a:gd name="T9" fmla="*/ 6 h 51"/>
              <a:gd name="T10" fmla="*/ 3 w 38"/>
              <a:gd name="T11" fmla="*/ 6 h 51"/>
              <a:gd name="T12" fmla="*/ 0 w 38"/>
              <a:gd name="T13" fmla="*/ 10 h 51"/>
              <a:gd name="T14" fmla="*/ 0 w 38"/>
              <a:gd name="T15" fmla="*/ 48 h 51"/>
              <a:gd name="T16" fmla="*/ 3 w 38"/>
              <a:gd name="T17" fmla="*/ 51 h 51"/>
              <a:gd name="T18" fmla="*/ 35 w 38"/>
              <a:gd name="T19" fmla="*/ 51 h 51"/>
              <a:gd name="T20" fmla="*/ 38 w 38"/>
              <a:gd name="T21" fmla="*/ 48 h 51"/>
              <a:gd name="T22" fmla="*/ 38 w 38"/>
              <a:gd name="T23" fmla="*/ 10 h 51"/>
              <a:gd name="T24" fmla="*/ 35 w 38"/>
              <a:gd name="T25" fmla="*/ 6 h 51"/>
              <a:gd name="T26" fmla="*/ 18 w 38"/>
              <a:gd name="T27" fmla="*/ 3 h 51"/>
              <a:gd name="T28" fmla="*/ 21 w 38"/>
              <a:gd name="T29" fmla="*/ 3 h 51"/>
              <a:gd name="T30" fmla="*/ 25 w 38"/>
              <a:gd name="T31" fmla="*/ 6 h 51"/>
              <a:gd name="T32" fmla="*/ 13 w 38"/>
              <a:gd name="T33" fmla="*/ 6 h 51"/>
              <a:gd name="T34" fmla="*/ 18 w 38"/>
              <a:gd name="T35" fmla="*/ 3 h 51"/>
              <a:gd name="T36" fmla="*/ 35 w 38"/>
              <a:gd name="T37" fmla="*/ 46 h 51"/>
              <a:gd name="T38" fmla="*/ 34 w 38"/>
              <a:gd name="T39" fmla="*/ 48 h 51"/>
              <a:gd name="T40" fmla="*/ 5 w 38"/>
              <a:gd name="T41" fmla="*/ 48 h 51"/>
              <a:gd name="T42" fmla="*/ 3 w 38"/>
              <a:gd name="T43" fmla="*/ 46 h 51"/>
              <a:gd name="T44" fmla="*/ 3 w 38"/>
              <a:gd name="T45" fmla="*/ 42 h 51"/>
              <a:gd name="T46" fmla="*/ 35 w 38"/>
              <a:gd name="T47" fmla="*/ 42 h 51"/>
              <a:gd name="T48" fmla="*/ 35 w 38"/>
              <a:gd name="T49" fmla="*/ 46 h 51"/>
              <a:gd name="T50" fmla="*/ 35 w 38"/>
              <a:gd name="T51" fmla="*/ 38 h 51"/>
              <a:gd name="T52" fmla="*/ 3 w 38"/>
              <a:gd name="T53" fmla="*/ 38 h 51"/>
              <a:gd name="T54" fmla="*/ 3 w 38"/>
              <a:gd name="T55" fmla="*/ 11 h 51"/>
              <a:gd name="T56" fmla="*/ 5 w 38"/>
              <a:gd name="T57" fmla="*/ 10 h 51"/>
              <a:gd name="T58" fmla="*/ 10 w 38"/>
              <a:gd name="T59" fmla="*/ 10 h 51"/>
              <a:gd name="T60" fmla="*/ 10 w 38"/>
              <a:gd name="T61" fmla="*/ 19 h 51"/>
              <a:gd name="T62" fmla="*/ 13 w 38"/>
              <a:gd name="T63" fmla="*/ 19 h 51"/>
              <a:gd name="T64" fmla="*/ 13 w 38"/>
              <a:gd name="T65" fmla="*/ 10 h 51"/>
              <a:gd name="T66" fmla="*/ 26 w 38"/>
              <a:gd name="T67" fmla="*/ 10 h 51"/>
              <a:gd name="T68" fmla="*/ 26 w 38"/>
              <a:gd name="T69" fmla="*/ 19 h 51"/>
              <a:gd name="T70" fmla="*/ 29 w 38"/>
              <a:gd name="T71" fmla="*/ 19 h 51"/>
              <a:gd name="T72" fmla="*/ 29 w 38"/>
              <a:gd name="T73" fmla="*/ 10 h 51"/>
              <a:gd name="T74" fmla="*/ 34 w 38"/>
              <a:gd name="T75" fmla="*/ 10 h 51"/>
              <a:gd name="T76" fmla="*/ 35 w 38"/>
              <a:gd name="T77" fmla="*/ 11 h 51"/>
              <a:gd name="T78" fmla="*/ 35 w 38"/>
              <a:gd name="T79" fmla="*/ 38 h 51"/>
              <a:gd name="T80" fmla="*/ 35 w 38"/>
              <a:gd name="T81" fmla="*/ 38 h 51"/>
              <a:gd name="T82" fmla="*/ 35 w 38"/>
              <a:gd name="T83" fmla="*/ 3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8" h="51">
                <a:moveTo>
                  <a:pt x="35" y="6"/>
                </a:moveTo>
                <a:cubicBezTo>
                  <a:pt x="29" y="6"/>
                  <a:pt x="29" y="6"/>
                  <a:pt x="29" y="6"/>
                </a:cubicBezTo>
                <a:cubicBezTo>
                  <a:pt x="28" y="3"/>
                  <a:pt x="25" y="0"/>
                  <a:pt x="2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1" y="3"/>
                  <a:pt x="10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8"/>
                  <a:pt x="0" y="1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0"/>
                  <a:pt x="1" y="51"/>
                  <a:pt x="3" y="51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8" y="50"/>
                  <a:pt x="38" y="48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8"/>
                  <a:pt x="37" y="6"/>
                  <a:pt x="35" y="6"/>
                </a:cubicBezTo>
                <a:close/>
                <a:moveTo>
                  <a:pt x="18" y="3"/>
                </a:moveTo>
                <a:cubicBezTo>
                  <a:pt x="21" y="3"/>
                  <a:pt x="21" y="3"/>
                  <a:pt x="21" y="3"/>
                </a:cubicBezTo>
                <a:cubicBezTo>
                  <a:pt x="23" y="3"/>
                  <a:pt x="25" y="5"/>
                  <a:pt x="25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5"/>
                  <a:pt x="16" y="3"/>
                  <a:pt x="18" y="3"/>
                </a:cubicBezTo>
                <a:close/>
                <a:moveTo>
                  <a:pt x="35" y="46"/>
                </a:moveTo>
                <a:cubicBezTo>
                  <a:pt x="35" y="47"/>
                  <a:pt x="34" y="48"/>
                  <a:pt x="34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4" y="48"/>
                  <a:pt x="3" y="47"/>
                  <a:pt x="3" y="46"/>
                </a:cubicBezTo>
                <a:cubicBezTo>
                  <a:pt x="3" y="42"/>
                  <a:pt x="3" y="42"/>
                  <a:pt x="3" y="42"/>
                </a:cubicBezTo>
                <a:cubicBezTo>
                  <a:pt x="35" y="42"/>
                  <a:pt x="35" y="42"/>
                  <a:pt x="35" y="42"/>
                </a:cubicBezTo>
                <a:lnTo>
                  <a:pt x="35" y="46"/>
                </a:lnTo>
                <a:close/>
                <a:moveTo>
                  <a:pt x="35" y="38"/>
                </a:moveTo>
                <a:cubicBezTo>
                  <a:pt x="3" y="38"/>
                  <a:pt x="3" y="38"/>
                  <a:pt x="3" y="38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4" y="10"/>
                  <a:pt x="5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9"/>
                  <a:pt x="10" y="19"/>
                  <a:pt x="10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0"/>
                  <a:pt x="13" y="10"/>
                  <a:pt x="13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9"/>
                  <a:pt x="26" y="19"/>
                  <a:pt x="26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0"/>
                  <a:pt x="29" y="10"/>
                  <a:pt x="29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5" y="10"/>
                  <a:pt x="35" y="11"/>
                </a:cubicBezTo>
                <a:lnTo>
                  <a:pt x="35" y="38"/>
                </a:lnTo>
                <a:close/>
                <a:moveTo>
                  <a:pt x="35" y="38"/>
                </a:moveTo>
                <a:cubicBezTo>
                  <a:pt x="35" y="38"/>
                  <a:pt x="35" y="38"/>
                  <a:pt x="35" y="3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iṧḻîḋè">
            <a:extLst>
              <a:ext uri="{FF2B5EF4-FFF2-40B4-BE49-F238E27FC236}">
                <a16:creationId xmlns:a16="http://schemas.microsoft.com/office/drawing/2014/main" id="{74493E97-F6E0-4C09-893F-0FC78DAD9BB8}"/>
              </a:ext>
            </a:extLst>
          </p:cNvPr>
          <p:cNvSpPr/>
          <p:nvPr/>
        </p:nvSpPr>
        <p:spPr>
          <a:xfrm>
            <a:off x="3748087" y="4401000"/>
            <a:ext cx="1038225" cy="1038225"/>
          </a:xfrm>
          <a:prstGeom prst="roundRect">
            <a:avLst>
              <a:gd name="adj" fmla="val 21254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íṣ1iďé">
            <a:extLst>
              <a:ext uri="{FF2B5EF4-FFF2-40B4-BE49-F238E27FC236}">
                <a16:creationId xmlns:a16="http://schemas.microsoft.com/office/drawing/2014/main" id="{9D4F896B-4F3E-4898-9BE2-1207F1D2996E}"/>
              </a:ext>
            </a:extLst>
          </p:cNvPr>
          <p:cNvSpPr/>
          <p:nvPr/>
        </p:nvSpPr>
        <p:spPr bwMode="auto">
          <a:xfrm>
            <a:off x="4080059" y="4683118"/>
            <a:ext cx="374279" cy="473988"/>
          </a:xfrm>
          <a:custGeom>
            <a:avLst/>
            <a:gdLst>
              <a:gd name="T0" fmla="*/ 35 w 38"/>
              <a:gd name="T1" fmla="*/ 6 h 51"/>
              <a:gd name="T2" fmla="*/ 29 w 38"/>
              <a:gd name="T3" fmla="*/ 6 h 51"/>
              <a:gd name="T4" fmla="*/ 21 w 38"/>
              <a:gd name="T5" fmla="*/ 0 h 51"/>
              <a:gd name="T6" fmla="*/ 18 w 38"/>
              <a:gd name="T7" fmla="*/ 0 h 51"/>
              <a:gd name="T8" fmla="*/ 10 w 38"/>
              <a:gd name="T9" fmla="*/ 6 h 51"/>
              <a:gd name="T10" fmla="*/ 3 w 38"/>
              <a:gd name="T11" fmla="*/ 6 h 51"/>
              <a:gd name="T12" fmla="*/ 0 w 38"/>
              <a:gd name="T13" fmla="*/ 10 h 51"/>
              <a:gd name="T14" fmla="*/ 0 w 38"/>
              <a:gd name="T15" fmla="*/ 48 h 51"/>
              <a:gd name="T16" fmla="*/ 3 w 38"/>
              <a:gd name="T17" fmla="*/ 51 h 51"/>
              <a:gd name="T18" fmla="*/ 35 w 38"/>
              <a:gd name="T19" fmla="*/ 51 h 51"/>
              <a:gd name="T20" fmla="*/ 38 w 38"/>
              <a:gd name="T21" fmla="*/ 48 h 51"/>
              <a:gd name="T22" fmla="*/ 38 w 38"/>
              <a:gd name="T23" fmla="*/ 10 h 51"/>
              <a:gd name="T24" fmla="*/ 35 w 38"/>
              <a:gd name="T25" fmla="*/ 6 h 51"/>
              <a:gd name="T26" fmla="*/ 18 w 38"/>
              <a:gd name="T27" fmla="*/ 3 h 51"/>
              <a:gd name="T28" fmla="*/ 21 w 38"/>
              <a:gd name="T29" fmla="*/ 3 h 51"/>
              <a:gd name="T30" fmla="*/ 25 w 38"/>
              <a:gd name="T31" fmla="*/ 6 h 51"/>
              <a:gd name="T32" fmla="*/ 13 w 38"/>
              <a:gd name="T33" fmla="*/ 6 h 51"/>
              <a:gd name="T34" fmla="*/ 18 w 38"/>
              <a:gd name="T35" fmla="*/ 3 h 51"/>
              <a:gd name="T36" fmla="*/ 35 w 38"/>
              <a:gd name="T37" fmla="*/ 46 h 51"/>
              <a:gd name="T38" fmla="*/ 34 w 38"/>
              <a:gd name="T39" fmla="*/ 48 h 51"/>
              <a:gd name="T40" fmla="*/ 5 w 38"/>
              <a:gd name="T41" fmla="*/ 48 h 51"/>
              <a:gd name="T42" fmla="*/ 3 w 38"/>
              <a:gd name="T43" fmla="*/ 46 h 51"/>
              <a:gd name="T44" fmla="*/ 3 w 38"/>
              <a:gd name="T45" fmla="*/ 42 h 51"/>
              <a:gd name="T46" fmla="*/ 35 w 38"/>
              <a:gd name="T47" fmla="*/ 42 h 51"/>
              <a:gd name="T48" fmla="*/ 35 w 38"/>
              <a:gd name="T49" fmla="*/ 46 h 51"/>
              <a:gd name="T50" fmla="*/ 35 w 38"/>
              <a:gd name="T51" fmla="*/ 38 h 51"/>
              <a:gd name="T52" fmla="*/ 3 w 38"/>
              <a:gd name="T53" fmla="*/ 38 h 51"/>
              <a:gd name="T54" fmla="*/ 3 w 38"/>
              <a:gd name="T55" fmla="*/ 11 h 51"/>
              <a:gd name="T56" fmla="*/ 5 w 38"/>
              <a:gd name="T57" fmla="*/ 10 h 51"/>
              <a:gd name="T58" fmla="*/ 10 w 38"/>
              <a:gd name="T59" fmla="*/ 10 h 51"/>
              <a:gd name="T60" fmla="*/ 10 w 38"/>
              <a:gd name="T61" fmla="*/ 19 h 51"/>
              <a:gd name="T62" fmla="*/ 13 w 38"/>
              <a:gd name="T63" fmla="*/ 19 h 51"/>
              <a:gd name="T64" fmla="*/ 13 w 38"/>
              <a:gd name="T65" fmla="*/ 10 h 51"/>
              <a:gd name="T66" fmla="*/ 26 w 38"/>
              <a:gd name="T67" fmla="*/ 10 h 51"/>
              <a:gd name="T68" fmla="*/ 26 w 38"/>
              <a:gd name="T69" fmla="*/ 19 h 51"/>
              <a:gd name="T70" fmla="*/ 29 w 38"/>
              <a:gd name="T71" fmla="*/ 19 h 51"/>
              <a:gd name="T72" fmla="*/ 29 w 38"/>
              <a:gd name="T73" fmla="*/ 10 h 51"/>
              <a:gd name="T74" fmla="*/ 34 w 38"/>
              <a:gd name="T75" fmla="*/ 10 h 51"/>
              <a:gd name="T76" fmla="*/ 35 w 38"/>
              <a:gd name="T77" fmla="*/ 11 h 51"/>
              <a:gd name="T78" fmla="*/ 35 w 38"/>
              <a:gd name="T79" fmla="*/ 38 h 51"/>
              <a:gd name="T80" fmla="*/ 35 w 38"/>
              <a:gd name="T81" fmla="*/ 38 h 51"/>
              <a:gd name="T82" fmla="*/ 35 w 38"/>
              <a:gd name="T83" fmla="*/ 3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8" h="51">
                <a:moveTo>
                  <a:pt x="35" y="6"/>
                </a:moveTo>
                <a:cubicBezTo>
                  <a:pt x="29" y="6"/>
                  <a:pt x="29" y="6"/>
                  <a:pt x="29" y="6"/>
                </a:cubicBezTo>
                <a:cubicBezTo>
                  <a:pt x="28" y="3"/>
                  <a:pt x="25" y="0"/>
                  <a:pt x="2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1" y="3"/>
                  <a:pt x="10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8"/>
                  <a:pt x="0" y="1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0"/>
                  <a:pt x="1" y="51"/>
                  <a:pt x="3" y="51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8" y="50"/>
                  <a:pt x="38" y="48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8"/>
                  <a:pt x="37" y="6"/>
                  <a:pt x="35" y="6"/>
                </a:cubicBezTo>
                <a:close/>
                <a:moveTo>
                  <a:pt x="18" y="3"/>
                </a:moveTo>
                <a:cubicBezTo>
                  <a:pt x="21" y="3"/>
                  <a:pt x="21" y="3"/>
                  <a:pt x="21" y="3"/>
                </a:cubicBezTo>
                <a:cubicBezTo>
                  <a:pt x="23" y="3"/>
                  <a:pt x="25" y="5"/>
                  <a:pt x="25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5"/>
                  <a:pt x="16" y="3"/>
                  <a:pt x="18" y="3"/>
                </a:cubicBezTo>
                <a:close/>
                <a:moveTo>
                  <a:pt x="35" y="46"/>
                </a:moveTo>
                <a:cubicBezTo>
                  <a:pt x="35" y="47"/>
                  <a:pt x="34" y="48"/>
                  <a:pt x="34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4" y="48"/>
                  <a:pt x="3" y="47"/>
                  <a:pt x="3" y="46"/>
                </a:cubicBezTo>
                <a:cubicBezTo>
                  <a:pt x="3" y="42"/>
                  <a:pt x="3" y="42"/>
                  <a:pt x="3" y="42"/>
                </a:cubicBezTo>
                <a:cubicBezTo>
                  <a:pt x="35" y="42"/>
                  <a:pt x="35" y="42"/>
                  <a:pt x="35" y="42"/>
                </a:cubicBezTo>
                <a:lnTo>
                  <a:pt x="35" y="46"/>
                </a:lnTo>
                <a:close/>
                <a:moveTo>
                  <a:pt x="35" y="38"/>
                </a:moveTo>
                <a:cubicBezTo>
                  <a:pt x="3" y="38"/>
                  <a:pt x="3" y="38"/>
                  <a:pt x="3" y="38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4" y="10"/>
                  <a:pt x="5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9"/>
                  <a:pt x="10" y="19"/>
                  <a:pt x="10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0"/>
                  <a:pt x="13" y="10"/>
                  <a:pt x="13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9"/>
                  <a:pt x="26" y="19"/>
                  <a:pt x="26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0"/>
                  <a:pt x="29" y="10"/>
                  <a:pt x="29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5" y="10"/>
                  <a:pt x="35" y="11"/>
                </a:cubicBezTo>
                <a:lnTo>
                  <a:pt x="35" y="38"/>
                </a:lnTo>
                <a:close/>
                <a:moveTo>
                  <a:pt x="35" y="38"/>
                </a:moveTo>
                <a:cubicBezTo>
                  <a:pt x="35" y="38"/>
                  <a:pt x="35" y="38"/>
                  <a:pt x="35" y="3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ïṡḻiḓè">
            <a:extLst>
              <a:ext uri="{FF2B5EF4-FFF2-40B4-BE49-F238E27FC236}">
                <a16:creationId xmlns:a16="http://schemas.microsoft.com/office/drawing/2014/main" id="{C1AB7CCF-8420-4B47-8E56-BEAC79AC8422}"/>
              </a:ext>
            </a:extLst>
          </p:cNvPr>
          <p:cNvSpPr/>
          <p:nvPr/>
        </p:nvSpPr>
        <p:spPr>
          <a:xfrm>
            <a:off x="7117556" y="4401000"/>
            <a:ext cx="1038225" cy="1038225"/>
          </a:xfrm>
          <a:prstGeom prst="roundRect">
            <a:avLst>
              <a:gd name="adj" fmla="val 21254"/>
            </a:avLst>
          </a:prstGeom>
          <a:solidFill>
            <a:srgbClr val="24563C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íSľíďé">
            <a:extLst>
              <a:ext uri="{FF2B5EF4-FFF2-40B4-BE49-F238E27FC236}">
                <a16:creationId xmlns:a16="http://schemas.microsoft.com/office/drawing/2014/main" id="{BBA89D15-046E-451F-A9BE-0A9B29652394}"/>
              </a:ext>
            </a:extLst>
          </p:cNvPr>
          <p:cNvSpPr/>
          <p:nvPr/>
        </p:nvSpPr>
        <p:spPr bwMode="auto">
          <a:xfrm>
            <a:off x="7449528" y="4683118"/>
            <a:ext cx="374279" cy="473988"/>
          </a:xfrm>
          <a:custGeom>
            <a:avLst/>
            <a:gdLst>
              <a:gd name="T0" fmla="*/ 35 w 38"/>
              <a:gd name="T1" fmla="*/ 6 h 51"/>
              <a:gd name="T2" fmla="*/ 29 w 38"/>
              <a:gd name="T3" fmla="*/ 6 h 51"/>
              <a:gd name="T4" fmla="*/ 21 w 38"/>
              <a:gd name="T5" fmla="*/ 0 h 51"/>
              <a:gd name="T6" fmla="*/ 18 w 38"/>
              <a:gd name="T7" fmla="*/ 0 h 51"/>
              <a:gd name="T8" fmla="*/ 10 w 38"/>
              <a:gd name="T9" fmla="*/ 6 h 51"/>
              <a:gd name="T10" fmla="*/ 3 w 38"/>
              <a:gd name="T11" fmla="*/ 6 h 51"/>
              <a:gd name="T12" fmla="*/ 0 w 38"/>
              <a:gd name="T13" fmla="*/ 10 h 51"/>
              <a:gd name="T14" fmla="*/ 0 w 38"/>
              <a:gd name="T15" fmla="*/ 48 h 51"/>
              <a:gd name="T16" fmla="*/ 3 w 38"/>
              <a:gd name="T17" fmla="*/ 51 h 51"/>
              <a:gd name="T18" fmla="*/ 35 w 38"/>
              <a:gd name="T19" fmla="*/ 51 h 51"/>
              <a:gd name="T20" fmla="*/ 38 w 38"/>
              <a:gd name="T21" fmla="*/ 48 h 51"/>
              <a:gd name="T22" fmla="*/ 38 w 38"/>
              <a:gd name="T23" fmla="*/ 10 h 51"/>
              <a:gd name="T24" fmla="*/ 35 w 38"/>
              <a:gd name="T25" fmla="*/ 6 h 51"/>
              <a:gd name="T26" fmla="*/ 18 w 38"/>
              <a:gd name="T27" fmla="*/ 3 h 51"/>
              <a:gd name="T28" fmla="*/ 21 w 38"/>
              <a:gd name="T29" fmla="*/ 3 h 51"/>
              <a:gd name="T30" fmla="*/ 25 w 38"/>
              <a:gd name="T31" fmla="*/ 6 h 51"/>
              <a:gd name="T32" fmla="*/ 13 w 38"/>
              <a:gd name="T33" fmla="*/ 6 h 51"/>
              <a:gd name="T34" fmla="*/ 18 w 38"/>
              <a:gd name="T35" fmla="*/ 3 h 51"/>
              <a:gd name="T36" fmla="*/ 35 w 38"/>
              <a:gd name="T37" fmla="*/ 46 h 51"/>
              <a:gd name="T38" fmla="*/ 34 w 38"/>
              <a:gd name="T39" fmla="*/ 48 h 51"/>
              <a:gd name="T40" fmla="*/ 5 w 38"/>
              <a:gd name="T41" fmla="*/ 48 h 51"/>
              <a:gd name="T42" fmla="*/ 3 w 38"/>
              <a:gd name="T43" fmla="*/ 46 h 51"/>
              <a:gd name="T44" fmla="*/ 3 w 38"/>
              <a:gd name="T45" fmla="*/ 42 h 51"/>
              <a:gd name="T46" fmla="*/ 35 w 38"/>
              <a:gd name="T47" fmla="*/ 42 h 51"/>
              <a:gd name="T48" fmla="*/ 35 w 38"/>
              <a:gd name="T49" fmla="*/ 46 h 51"/>
              <a:gd name="T50" fmla="*/ 35 w 38"/>
              <a:gd name="T51" fmla="*/ 38 h 51"/>
              <a:gd name="T52" fmla="*/ 3 w 38"/>
              <a:gd name="T53" fmla="*/ 38 h 51"/>
              <a:gd name="T54" fmla="*/ 3 w 38"/>
              <a:gd name="T55" fmla="*/ 11 h 51"/>
              <a:gd name="T56" fmla="*/ 5 w 38"/>
              <a:gd name="T57" fmla="*/ 10 h 51"/>
              <a:gd name="T58" fmla="*/ 10 w 38"/>
              <a:gd name="T59" fmla="*/ 10 h 51"/>
              <a:gd name="T60" fmla="*/ 10 w 38"/>
              <a:gd name="T61" fmla="*/ 19 h 51"/>
              <a:gd name="T62" fmla="*/ 13 w 38"/>
              <a:gd name="T63" fmla="*/ 19 h 51"/>
              <a:gd name="T64" fmla="*/ 13 w 38"/>
              <a:gd name="T65" fmla="*/ 10 h 51"/>
              <a:gd name="T66" fmla="*/ 26 w 38"/>
              <a:gd name="T67" fmla="*/ 10 h 51"/>
              <a:gd name="T68" fmla="*/ 26 w 38"/>
              <a:gd name="T69" fmla="*/ 19 h 51"/>
              <a:gd name="T70" fmla="*/ 29 w 38"/>
              <a:gd name="T71" fmla="*/ 19 h 51"/>
              <a:gd name="T72" fmla="*/ 29 w 38"/>
              <a:gd name="T73" fmla="*/ 10 h 51"/>
              <a:gd name="T74" fmla="*/ 34 w 38"/>
              <a:gd name="T75" fmla="*/ 10 h 51"/>
              <a:gd name="T76" fmla="*/ 35 w 38"/>
              <a:gd name="T77" fmla="*/ 11 h 51"/>
              <a:gd name="T78" fmla="*/ 35 w 38"/>
              <a:gd name="T79" fmla="*/ 38 h 51"/>
              <a:gd name="T80" fmla="*/ 35 w 38"/>
              <a:gd name="T81" fmla="*/ 38 h 51"/>
              <a:gd name="T82" fmla="*/ 35 w 38"/>
              <a:gd name="T83" fmla="*/ 3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8" h="51">
                <a:moveTo>
                  <a:pt x="35" y="6"/>
                </a:moveTo>
                <a:cubicBezTo>
                  <a:pt x="29" y="6"/>
                  <a:pt x="29" y="6"/>
                  <a:pt x="29" y="6"/>
                </a:cubicBezTo>
                <a:cubicBezTo>
                  <a:pt x="28" y="3"/>
                  <a:pt x="25" y="0"/>
                  <a:pt x="2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1" y="3"/>
                  <a:pt x="10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8"/>
                  <a:pt x="0" y="1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0"/>
                  <a:pt x="1" y="51"/>
                  <a:pt x="3" y="51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8" y="50"/>
                  <a:pt x="38" y="48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8"/>
                  <a:pt x="37" y="6"/>
                  <a:pt x="35" y="6"/>
                </a:cubicBezTo>
                <a:close/>
                <a:moveTo>
                  <a:pt x="18" y="3"/>
                </a:moveTo>
                <a:cubicBezTo>
                  <a:pt x="21" y="3"/>
                  <a:pt x="21" y="3"/>
                  <a:pt x="21" y="3"/>
                </a:cubicBezTo>
                <a:cubicBezTo>
                  <a:pt x="23" y="3"/>
                  <a:pt x="25" y="5"/>
                  <a:pt x="25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5"/>
                  <a:pt x="16" y="3"/>
                  <a:pt x="18" y="3"/>
                </a:cubicBezTo>
                <a:close/>
                <a:moveTo>
                  <a:pt x="35" y="46"/>
                </a:moveTo>
                <a:cubicBezTo>
                  <a:pt x="35" y="47"/>
                  <a:pt x="34" y="48"/>
                  <a:pt x="34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4" y="48"/>
                  <a:pt x="3" y="47"/>
                  <a:pt x="3" y="46"/>
                </a:cubicBezTo>
                <a:cubicBezTo>
                  <a:pt x="3" y="42"/>
                  <a:pt x="3" y="42"/>
                  <a:pt x="3" y="42"/>
                </a:cubicBezTo>
                <a:cubicBezTo>
                  <a:pt x="35" y="42"/>
                  <a:pt x="35" y="42"/>
                  <a:pt x="35" y="42"/>
                </a:cubicBezTo>
                <a:lnTo>
                  <a:pt x="35" y="46"/>
                </a:lnTo>
                <a:close/>
                <a:moveTo>
                  <a:pt x="35" y="38"/>
                </a:moveTo>
                <a:cubicBezTo>
                  <a:pt x="3" y="38"/>
                  <a:pt x="3" y="38"/>
                  <a:pt x="3" y="38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4" y="10"/>
                  <a:pt x="5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9"/>
                  <a:pt x="10" y="19"/>
                  <a:pt x="10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0"/>
                  <a:pt x="13" y="10"/>
                  <a:pt x="13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9"/>
                  <a:pt x="26" y="19"/>
                  <a:pt x="26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0"/>
                  <a:pt x="29" y="10"/>
                  <a:pt x="29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5" y="10"/>
                  <a:pt x="35" y="11"/>
                </a:cubicBezTo>
                <a:lnTo>
                  <a:pt x="35" y="38"/>
                </a:lnTo>
                <a:close/>
                <a:moveTo>
                  <a:pt x="35" y="38"/>
                </a:moveTo>
                <a:cubicBezTo>
                  <a:pt x="35" y="38"/>
                  <a:pt x="35" y="38"/>
                  <a:pt x="35" y="3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8B0487C0-8E09-4794-9148-4E38DE7C1645}"/>
              </a:ext>
            </a:extLst>
          </p:cNvPr>
          <p:cNvSpPr/>
          <p:nvPr/>
        </p:nvSpPr>
        <p:spPr>
          <a:xfrm>
            <a:off x="1965223" y="4401000"/>
            <a:ext cx="159370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462427BC-275F-4856-BDB3-5C5E719C4281}"/>
              </a:ext>
            </a:extLst>
          </p:cNvPr>
          <p:cNvSpPr txBox="1"/>
          <p:nvPr/>
        </p:nvSpPr>
        <p:spPr>
          <a:xfrm>
            <a:off x="644675" y="4683473"/>
            <a:ext cx="2949821" cy="114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>
              <a:lnSpc>
                <a:spcPct val="200000"/>
              </a:lnSpc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25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  <a:p>
            <a:pPr marL="0" marR="0" lvl="0" indent="0" algn="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98627AAB-7954-4A49-94DC-26693CE4C0B9}"/>
              </a:ext>
            </a:extLst>
          </p:cNvPr>
          <p:cNvSpPr/>
          <p:nvPr/>
        </p:nvSpPr>
        <p:spPr>
          <a:xfrm>
            <a:off x="2350497" y="1943508"/>
            <a:ext cx="159370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BE78F5D8-C59E-466B-BB1C-B634E19F008E}"/>
              </a:ext>
            </a:extLst>
          </p:cNvPr>
          <p:cNvSpPr txBox="1"/>
          <p:nvPr/>
        </p:nvSpPr>
        <p:spPr>
          <a:xfrm>
            <a:off x="1029949" y="2225981"/>
            <a:ext cx="2949821" cy="114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>
              <a:lnSpc>
                <a:spcPct val="200000"/>
              </a:lnSpc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25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  <a:p>
            <a:pPr marL="0" marR="0" lvl="0" indent="0" algn="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B051CA1F-0E10-4F6A-ACF9-004508FC2986}"/>
              </a:ext>
            </a:extLst>
          </p:cNvPr>
          <p:cNvSpPr/>
          <p:nvPr/>
        </p:nvSpPr>
        <p:spPr>
          <a:xfrm>
            <a:off x="8716109" y="1943508"/>
            <a:ext cx="159370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BB9FB3C4-6261-448A-A805-AEAC88B3D549}"/>
              </a:ext>
            </a:extLst>
          </p:cNvPr>
          <p:cNvSpPr txBox="1"/>
          <p:nvPr/>
        </p:nvSpPr>
        <p:spPr>
          <a:xfrm>
            <a:off x="8731004" y="2215031"/>
            <a:ext cx="2949821" cy="114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200000"/>
              </a:lnSpc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25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85421A74-3143-43E7-B277-967A335BF60A}"/>
              </a:ext>
            </a:extLst>
          </p:cNvPr>
          <p:cNvSpPr/>
          <p:nvPr/>
        </p:nvSpPr>
        <p:spPr>
          <a:xfrm>
            <a:off x="8353853" y="4411595"/>
            <a:ext cx="159370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5DCA3C89-BF28-46FC-91DB-31DAADA2DAC6}"/>
              </a:ext>
            </a:extLst>
          </p:cNvPr>
          <p:cNvSpPr txBox="1"/>
          <p:nvPr/>
        </p:nvSpPr>
        <p:spPr>
          <a:xfrm>
            <a:off x="8368748" y="4683118"/>
            <a:ext cx="2949821" cy="114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200000"/>
              </a:lnSpc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25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2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86968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占位符 21">
            <a:extLst>
              <a:ext uri="{FF2B5EF4-FFF2-40B4-BE49-F238E27FC236}">
                <a16:creationId xmlns:a16="http://schemas.microsoft.com/office/drawing/2014/main" id="{693A2B02-0066-4961-AB5D-0BBC4F60872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blipFill>
            <a:blip r:embed="rId4"/>
            <a:stretch>
              <a:fillRect/>
            </a:stretch>
          </a:blipFill>
        </p:spPr>
      </p:pic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" name="Arc 4"/>
          <p:cNvSpPr/>
          <p:nvPr/>
        </p:nvSpPr>
        <p:spPr>
          <a:xfrm rot="16200000">
            <a:off x="1532175" y="2179275"/>
            <a:ext cx="1984908" cy="1984908"/>
          </a:xfrm>
          <a:prstGeom prst="arc">
            <a:avLst>
              <a:gd name="adj1" fmla="val 5472581"/>
              <a:gd name="adj2" fmla="val 0"/>
            </a:avLst>
          </a:prstGeom>
          <a:ln w="38100">
            <a:solidFill>
              <a:schemeClr val="bg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Arc 5"/>
          <p:cNvSpPr/>
          <p:nvPr/>
        </p:nvSpPr>
        <p:spPr>
          <a:xfrm>
            <a:off x="5160079" y="2179276"/>
            <a:ext cx="1984908" cy="1984908"/>
          </a:xfrm>
          <a:prstGeom prst="arc">
            <a:avLst>
              <a:gd name="adj1" fmla="val 3799927"/>
              <a:gd name="adj2" fmla="val 0"/>
            </a:avLst>
          </a:prstGeom>
          <a:ln w="38100">
            <a:solidFill>
              <a:schemeClr val="bg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Arc 6"/>
          <p:cNvSpPr/>
          <p:nvPr/>
        </p:nvSpPr>
        <p:spPr>
          <a:xfrm rot="7200000">
            <a:off x="8674915" y="2244556"/>
            <a:ext cx="1984908" cy="1984908"/>
          </a:xfrm>
          <a:prstGeom prst="arc">
            <a:avLst>
              <a:gd name="adj1" fmla="val 6523773"/>
              <a:gd name="adj2" fmla="val 0"/>
            </a:avLst>
          </a:prstGeom>
          <a:ln w="38100">
            <a:solidFill>
              <a:schemeClr val="bg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69500" y="2846141"/>
            <a:ext cx="11971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280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497405" y="2846141"/>
            <a:ext cx="11971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170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9125308" y="2846141"/>
            <a:ext cx="11971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280</a:t>
            </a:r>
          </a:p>
        </p:txBody>
      </p:sp>
      <p:sp>
        <p:nvSpPr>
          <p:cNvPr id="13" name="Rectangle 12"/>
          <p:cNvSpPr/>
          <p:nvPr/>
        </p:nvSpPr>
        <p:spPr>
          <a:xfrm>
            <a:off x="934456" y="4754683"/>
            <a:ext cx="3158835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831236" y="449619"/>
            <a:ext cx="4529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Our Great Service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797360" y="1156845"/>
            <a:ext cx="597279" cy="815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EAE1F699-DD93-433C-A382-48B5E0F70C1A}"/>
              </a:ext>
            </a:extLst>
          </p:cNvPr>
          <p:cNvSpPr txBox="1"/>
          <p:nvPr/>
        </p:nvSpPr>
        <p:spPr>
          <a:xfrm>
            <a:off x="1662854" y="4392673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4" name="Rectangle 12">
            <a:extLst>
              <a:ext uri="{FF2B5EF4-FFF2-40B4-BE49-F238E27FC236}">
                <a16:creationId xmlns:a16="http://schemas.microsoft.com/office/drawing/2014/main" id="{007C0089-1C07-4C83-920F-BFCF5BB9A4D5}"/>
              </a:ext>
            </a:extLst>
          </p:cNvPr>
          <p:cNvSpPr/>
          <p:nvPr/>
        </p:nvSpPr>
        <p:spPr>
          <a:xfrm>
            <a:off x="4505828" y="4754683"/>
            <a:ext cx="3158835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772947D2-0D6E-4CC4-9399-1694BAAEA15D}"/>
              </a:ext>
            </a:extLst>
          </p:cNvPr>
          <p:cNvSpPr txBox="1"/>
          <p:nvPr/>
        </p:nvSpPr>
        <p:spPr>
          <a:xfrm>
            <a:off x="5234226" y="4392673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6" name="Rectangle 12">
            <a:extLst>
              <a:ext uri="{FF2B5EF4-FFF2-40B4-BE49-F238E27FC236}">
                <a16:creationId xmlns:a16="http://schemas.microsoft.com/office/drawing/2014/main" id="{F5CB957B-2631-4A06-893D-90F6F7D4C7AC}"/>
              </a:ext>
            </a:extLst>
          </p:cNvPr>
          <p:cNvSpPr/>
          <p:nvPr/>
        </p:nvSpPr>
        <p:spPr>
          <a:xfrm>
            <a:off x="8077200" y="4754683"/>
            <a:ext cx="3158835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207F4A44-C183-474E-98AB-5EA1195A1D4A}"/>
              </a:ext>
            </a:extLst>
          </p:cNvPr>
          <p:cNvSpPr txBox="1"/>
          <p:nvPr/>
        </p:nvSpPr>
        <p:spPr>
          <a:xfrm>
            <a:off x="8805598" y="4392673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9DE37A3B-76B3-46E2-AA8D-69EF274AD599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0E4D5F85-3474-406D-AF2A-7B677378EF5D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CF5953B8-BF30-4048-9F5B-47BA7A27E864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73DFDE1D-ABC6-49A9-AF98-3705D52A00A4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30" name="圆角矩形 9">
              <a:extLst>
                <a:ext uri="{FF2B5EF4-FFF2-40B4-BE49-F238E27FC236}">
                  <a16:creationId xmlns:a16="http://schemas.microsoft.com/office/drawing/2014/main" id="{BBD27E0D-F241-451D-BA9A-30EF9431F7C1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chemeClr val="bg1">
                  <a:alpha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5438C09B-00F1-48A0-9D48-BECD39CD267B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1400" b="1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813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>
            <a:off x="1894337" y="4393498"/>
            <a:ext cx="496152" cy="426921"/>
            <a:chOff x="495301" y="523876"/>
            <a:chExt cx="546101" cy="469900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606426" y="631826"/>
              <a:ext cx="434975" cy="361950"/>
            </a:xfrm>
            <a:custGeom>
              <a:avLst/>
              <a:gdLst>
                <a:gd name="T0" fmla="*/ 153 w 153"/>
                <a:gd name="T1" fmla="*/ 121 h 127"/>
                <a:gd name="T2" fmla="*/ 147 w 153"/>
                <a:gd name="T3" fmla="*/ 127 h 127"/>
                <a:gd name="T4" fmla="*/ 6 w 153"/>
                <a:gd name="T5" fmla="*/ 127 h 127"/>
                <a:gd name="T6" fmla="*/ 0 w 153"/>
                <a:gd name="T7" fmla="*/ 121 h 127"/>
                <a:gd name="T8" fmla="*/ 0 w 153"/>
                <a:gd name="T9" fmla="*/ 6 h 127"/>
                <a:gd name="T10" fmla="*/ 6 w 153"/>
                <a:gd name="T11" fmla="*/ 0 h 127"/>
                <a:gd name="T12" fmla="*/ 147 w 153"/>
                <a:gd name="T13" fmla="*/ 0 h 127"/>
                <a:gd name="T14" fmla="*/ 153 w 153"/>
                <a:gd name="T15" fmla="*/ 6 h 127"/>
                <a:gd name="T16" fmla="*/ 153 w 153"/>
                <a:gd name="T17" fmla="*/ 12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27">
                  <a:moveTo>
                    <a:pt x="153" y="121"/>
                  </a:moveTo>
                  <a:cubicBezTo>
                    <a:pt x="153" y="124"/>
                    <a:pt x="151" y="127"/>
                    <a:pt x="14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2" y="127"/>
                    <a:pt x="0" y="124"/>
                    <a:pt x="0" y="12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0"/>
                    <a:pt x="153" y="3"/>
                    <a:pt x="153" y="6"/>
                  </a:cubicBezTo>
                  <a:lnTo>
                    <a:pt x="153" y="121"/>
                  </a:lnTo>
                  <a:close/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495301" y="523876"/>
              <a:ext cx="438150" cy="361950"/>
            </a:xfrm>
            <a:custGeom>
              <a:avLst/>
              <a:gdLst>
                <a:gd name="T0" fmla="*/ 20 w 154"/>
                <a:gd name="T1" fmla="*/ 127 h 127"/>
                <a:gd name="T2" fmla="*/ 7 w 154"/>
                <a:gd name="T3" fmla="*/ 127 h 127"/>
                <a:gd name="T4" fmla="*/ 0 w 154"/>
                <a:gd name="T5" fmla="*/ 121 h 127"/>
                <a:gd name="T6" fmla="*/ 0 w 154"/>
                <a:gd name="T7" fmla="*/ 6 h 127"/>
                <a:gd name="T8" fmla="*/ 7 w 154"/>
                <a:gd name="T9" fmla="*/ 0 h 127"/>
                <a:gd name="T10" fmla="*/ 148 w 154"/>
                <a:gd name="T11" fmla="*/ 0 h 127"/>
                <a:gd name="T12" fmla="*/ 154 w 154"/>
                <a:gd name="T13" fmla="*/ 6 h 127"/>
                <a:gd name="T14" fmla="*/ 154 w 154"/>
                <a:gd name="T15" fmla="*/ 2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27">
                  <a:moveTo>
                    <a:pt x="20" y="127"/>
                  </a:moveTo>
                  <a:cubicBezTo>
                    <a:pt x="7" y="127"/>
                    <a:pt x="7" y="127"/>
                    <a:pt x="7" y="127"/>
                  </a:cubicBezTo>
                  <a:cubicBezTo>
                    <a:pt x="3" y="127"/>
                    <a:pt x="0" y="124"/>
                    <a:pt x="0" y="12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1" y="0"/>
                    <a:pt x="154" y="2"/>
                    <a:pt x="154" y="6"/>
                  </a:cubicBezTo>
                  <a:cubicBezTo>
                    <a:pt x="154" y="20"/>
                    <a:pt x="154" y="20"/>
                    <a:pt x="154" y="20"/>
                  </a:cubicBez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646114" y="831851"/>
              <a:ext cx="395288" cy="161925"/>
            </a:xfrm>
            <a:custGeom>
              <a:avLst/>
              <a:gdLst>
                <a:gd name="T0" fmla="*/ 0 w 249"/>
                <a:gd name="T1" fmla="*/ 102 h 102"/>
                <a:gd name="T2" fmla="*/ 102 w 249"/>
                <a:gd name="T3" fmla="*/ 0 h 102"/>
                <a:gd name="T4" fmla="*/ 147 w 249"/>
                <a:gd name="T5" fmla="*/ 48 h 102"/>
                <a:gd name="T6" fmla="*/ 194 w 249"/>
                <a:gd name="T7" fmla="*/ 0 h 102"/>
                <a:gd name="T8" fmla="*/ 249 w 249"/>
                <a:gd name="T9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02">
                  <a:moveTo>
                    <a:pt x="0" y="102"/>
                  </a:moveTo>
                  <a:lnTo>
                    <a:pt x="102" y="0"/>
                  </a:lnTo>
                  <a:lnTo>
                    <a:pt x="147" y="48"/>
                  </a:lnTo>
                  <a:lnTo>
                    <a:pt x="194" y="0"/>
                  </a:lnTo>
                  <a:lnTo>
                    <a:pt x="249" y="48"/>
                  </a:ln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" name="Oval 8"/>
            <p:cNvSpPr>
              <a:spLocks noChangeArrowheads="1"/>
            </p:cNvSpPr>
            <p:nvPr/>
          </p:nvSpPr>
          <p:spPr bwMode="auto">
            <a:xfrm>
              <a:off x="666751" y="717551"/>
              <a:ext cx="84138" cy="85725"/>
            </a:xfrm>
            <a:prstGeom prst="ellips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9855249" y="4366650"/>
            <a:ext cx="496151" cy="491825"/>
            <a:chOff x="5229226" y="484188"/>
            <a:chExt cx="546100" cy="541338"/>
          </a:xfrm>
        </p:grpSpPr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229226" y="538163"/>
              <a:ext cx="546100" cy="487363"/>
            </a:xfrm>
            <a:custGeom>
              <a:avLst/>
              <a:gdLst>
                <a:gd name="T0" fmla="*/ 157 w 192"/>
                <a:gd name="T1" fmla="*/ 0 h 171"/>
                <a:gd name="T2" fmla="*/ 188 w 192"/>
                <a:gd name="T3" fmla="*/ 0 h 171"/>
                <a:gd name="T4" fmla="*/ 192 w 192"/>
                <a:gd name="T5" fmla="*/ 4 h 171"/>
                <a:gd name="T6" fmla="*/ 192 w 192"/>
                <a:gd name="T7" fmla="*/ 168 h 171"/>
                <a:gd name="T8" fmla="*/ 188 w 192"/>
                <a:gd name="T9" fmla="*/ 171 h 171"/>
                <a:gd name="T10" fmla="*/ 3 w 192"/>
                <a:gd name="T11" fmla="*/ 171 h 171"/>
                <a:gd name="T12" fmla="*/ 0 w 192"/>
                <a:gd name="T13" fmla="*/ 168 h 171"/>
                <a:gd name="T14" fmla="*/ 0 w 192"/>
                <a:gd name="T15" fmla="*/ 4 h 171"/>
                <a:gd name="T16" fmla="*/ 3 w 192"/>
                <a:gd name="T17" fmla="*/ 0 h 171"/>
                <a:gd name="T18" fmla="*/ 34 w 192"/>
                <a:gd name="T1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71">
                  <a:moveTo>
                    <a:pt x="157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2" y="2"/>
                    <a:pt x="192" y="4"/>
                  </a:cubicBezTo>
                  <a:cubicBezTo>
                    <a:pt x="192" y="168"/>
                    <a:pt x="192" y="168"/>
                    <a:pt x="192" y="168"/>
                  </a:cubicBezTo>
                  <a:cubicBezTo>
                    <a:pt x="192" y="170"/>
                    <a:pt x="190" y="171"/>
                    <a:pt x="188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1" y="171"/>
                    <a:pt x="0" y="170"/>
                    <a:pt x="0" y="16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" name="Line 21"/>
            <p:cNvSpPr>
              <a:spLocks noChangeShapeType="1"/>
            </p:cNvSpPr>
            <p:nvPr/>
          </p:nvSpPr>
          <p:spPr bwMode="auto">
            <a:xfrm>
              <a:off x="5229226" y="688976"/>
              <a:ext cx="546100" cy="0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5337176" y="484188"/>
              <a:ext cx="77788" cy="103188"/>
            </a:xfrm>
            <a:custGeom>
              <a:avLst/>
              <a:gdLst>
                <a:gd name="T0" fmla="*/ 27 w 27"/>
                <a:gd name="T1" fmla="*/ 33 h 36"/>
                <a:gd name="T2" fmla="*/ 24 w 27"/>
                <a:gd name="T3" fmla="*/ 36 h 36"/>
                <a:gd name="T4" fmla="*/ 3 w 27"/>
                <a:gd name="T5" fmla="*/ 36 h 36"/>
                <a:gd name="T6" fmla="*/ 0 w 27"/>
                <a:gd name="T7" fmla="*/ 33 h 36"/>
                <a:gd name="T8" fmla="*/ 0 w 27"/>
                <a:gd name="T9" fmla="*/ 3 h 36"/>
                <a:gd name="T10" fmla="*/ 3 w 27"/>
                <a:gd name="T11" fmla="*/ 0 h 36"/>
                <a:gd name="T12" fmla="*/ 24 w 27"/>
                <a:gd name="T13" fmla="*/ 0 h 36"/>
                <a:gd name="T14" fmla="*/ 27 w 27"/>
                <a:gd name="T15" fmla="*/ 3 h 36"/>
                <a:gd name="T16" fmla="*/ 27 w 27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27" y="33"/>
                  </a:moveTo>
                  <a:cubicBezTo>
                    <a:pt x="27" y="35"/>
                    <a:pt x="26" y="36"/>
                    <a:pt x="2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6"/>
                    <a:pt x="0" y="35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7" y="1"/>
                    <a:pt x="27" y="3"/>
                  </a:cubicBezTo>
                  <a:lnTo>
                    <a:pt x="27" y="33"/>
                  </a:lnTo>
                  <a:close/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5588001" y="484188"/>
              <a:ext cx="76200" cy="103188"/>
            </a:xfrm>
            <a:custGeom>
              <a:avLst/>
              <a:gdLst>
                <a:gd name="T0" fmla="*/ 27 w 27"/>
                <a:gd name="T1" fmla="*/ 33 h 36"/>
                <a:gd name="T2" fmla="*/ 24 w 27"/>
                <a:gd name="T3" fmla="*/ 36 h 36"/>
                <a:gd name="T4" fmla="*/ 3 w 27"/>
                <a:gd name="T5" fmla="*/ 36 h 36"/>
                <a:gd name="T6" fmla="*/ 0 w 27"/>
                <a:gd name="T7" fmla="*/ 33 h 36"/>
                <a:gd name="T8" fmla="*/ 0 w 27"/>
                <a:gd name="T9" fmla="*/ 3 h 36"/>
                <a:gd name="T10" fmla="*/ 3 w 27"/>
                <a:gd name="T11" fmla="*/ 0 h 36"/>
                <a:gd name="T12" fmla="*/ 24 w 27"/>
                <a:gd name="T13" fmla="*/ 0 h 36"/>
                <a:gd name="T14" fmla="*/ 27 w 27"/>
                <a:gd name="T15" fmla="*/ 3 h 36"/>
                <a:gd name="T16" fmla="*/ 27 w 27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27" y="33"/>
                  </a:moveTo>
                  <a:cubicBezTo>
                    <a:pt x="27" y="35"/>
                    <a:pt x="26" y="36"/>
                    <a:pt x="2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0" y="35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7" y="1"/>
                    <a:pt x="27" y="3"/>
                  </a:cubicBezTo>
                  <a:lnTo>
                    <a:pt x="27" y="33"/>
                  </a:lnTo>
                  <a:close/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>
              <a:off x="5426076" y="538163"/>
              <a:ext cx="150813" cy="0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5856612" y="4429962"/>
            <a:ext cx="496151" cy="497594"/>
            <a:chOff x="2862264" y="1550988"/>
            <a:chExt cx="546100" cy="547688"/>
          </a:xfrm>
        </p:grpSpPr>
        <p:sp>
          <p:nvSpPr>
            <p:cNvPr id="33" name="Oval 76"/>
            <p:cNvSpPr>
              <a:spLocks noChangeArrowheads="1"/>
            </p:cNvSpPr>
            <p:nvPr/>
          </p:nvSpPr>
          <p:spPr bwMode="auto">
            <a:xfrm>
              <a:off x="2862264" y="1550988"/>
              <a:ext cx="546100" cy="547688"/>
            </a:xfrm>
            <a:prstGeom prst="ellips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" name="Line 77"/>
            <p:cNvSpPr>
              <a:spLocks noChangeShapeType="1"/>
            </p:cNvSpPr>
            <p:nvPr/>
          </p:nvSpPr>
          <p:spPr bwMode="auto">
            <a:xfrm>
              <a:off x="3135314" y="1700213"/>
              <a:ext cx="0" cy="244475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" name="Line 78"/>
            <p:cNvSpPr>
              <a:spLocks noChangeShapeType="1"/>
            </p:cNvSpPr>
            <p:nvPr/>
          </p:nvSpPr>
          <p:spPr bwMode="auto">
            <a:xfrm>
              <a:off x="3008314" y="1822451"/>
              <a:ext cx="255588" cy="0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pic>
        <p:nvPicPr>
          <p:cNvPr id="17" name="图片占位符 16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3387" y="1938796"/>
            <a:ext cx="3268494" cy="2178996"/>
          </a:xfrm>
        </p:spPr>
      </p:pic>
      <p:pic>
        <p:nvPicPr>
          <p:cNvPr id="42" name="图片占位符 16">
            <a:extLst>
              <a:ext uri="{FF2B5EF4-FFF2-40B4-BE49-F238E27FC236}">
                <a16:creationId xmlns:a16="http://schemas.microsoft.com/office/drawing/2014/main" id="{A93E1955-ABC5-4F64-AE6E-A5EA11D3A80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61753" y="1938796"/>
            <a:ext cx="3268494" cy="2178996"/>
          </a:xfrm>
          <a:custGeom>
            <a:avLst/>
            <a:gdLst>
              <a:gd name="connsiteX0" fmla="*/ 0 w 4455268"/>
              <a:gd name="connsiteY0" fmla="*/ 0 h 2178996"/>
              <a:gd name="connsiteX1" fmla="*/ 4455268 w 4455268"/>
              <a:gd name="connsiteY1" fmla="*/ 0 h 2178996"/>
              <a:gd name="connsiteX2" fmla="*/ 4455268 w 4455268"/>
              <a:gd name="connsiteY2" fmla="*/ 2178996 h 2178996"/>
              <a:gd name="connsiteX3" fmla="*/ 0 w 4455268"/>
              <a:gd name="connsiteY3" fmla="*/ 2178996 h 217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268" h="2178996">
                <a:moveTo>
                  <a:pt x="0" y="0"/>
                </a:moveTo>
                <a:lnTo>
                  <a:pt x="4455268" y="0"/>
                </a:lnTo>
                <a:lnTo>
                  <a:pt x="4455268" y="2178996"/>
                </a:lnTo>
                <a:lnTo>
                  <a:pt x="0" y="2178996"/>
                </a:lnTo>
                <a:close/>
              </a:path>
            </a:pathLst>
          </a:custGeom>
        </p:spPr>
      </p:pic>
      <p:pic>
        <p:nvPicPr>
          <p:cNvPr id="43" name="图片占位符 16">
            <a:extLst>
              <a:ext uri="{FF2B5EF4-FFF2-40B4-BE49-F238E27FC236}">
                <a16:creationId xmlns:a16="http://schemas.microsoft.com/office/drawing/2014/main" id="{8034132E-837A-4073-AE8B-004577B9CFF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26877" y="1933252"/>
            <a:ext cx="3268494" cy="2178996"/>
          </a:xfrm>
          <a:custGeom>
            <a:avLst/>
            <a:gdLst>
              <a:gd name="connsiteX0" fmla="*/ 0 w 4455268"/>
              <a:gd name="connsiteY0" fmla="*/ 0 h 2178996"/>
              <a:gd name="connsiteX1" fmla="*/ 4455268 w 4455268"/>
              <a:gd name="connsiteY1" fmla="*/ 0 h 2178996"/>
              <a:gd name="connsiteX2" fmla="*/ 4455268 w 4455268"/>
              <a:gd name="connsiteY2" fmla="*/ 2178996 h 2178996"/>
              <a:gd name="connsiteX3" fmla="*/ 0 w 4455268"/>
              <a:gd name="connsiteY3" fmla="*/ 2178996 h 217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268" h="2178996">
                <a:moveTo>
                  <a:pt x="0" y="0"/>
                </a:moveTo>
                <a:lnTo>
                  <a:pt x="4455268" y="0"/>
                </a:lnTo>
                <a:lnTo>
                  <a:pt x="4455268" y="2178996"/>
                </a:lnTo>
                <a:lnTo>
                  <a:pt x="0" y="2178996"/>
                </a:lnTo>
                <a:close/>
              </a:path>
            </a:pathLst>
          </a:custGeom>
        </p:spPr>
      </p:pic>
      <p:sp>
        <p:nvSpPr>
          <p:cNvPr id="44" name="Rectangle 7">
            <a:extLst>
              <a:ext uri="{FF2B5EF4-FFF2-40B4-BE49-F238E27FC236}">
                <a16:creationId xmlns:a16="http://schemas.microsoft.com/office/drawing/2014/main" id="{7A990A3C-2FB4-48D1-84DD-C3393E04FD0D}"/>
              </a:ext>
            </a:extLst>
          </p:cNvPr>
          <p:cNvSpPr/>
          <p:nvPr/>
        </p:nvSpPr>
        <p:spPr>
          <a:xfrm>
            <a:off x="1046533" y="5312518"/>
            <a:ext cx="2362201" cy="716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100" b="0" i="0" dirty="0">
                <a:solidFill>
                  <a:schemeClr val="bg2">
                    <a:lumMod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1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8469E123-5641-4C3D-AC22-EDB82B25304A}"/>
              </a:ext>
            </a:extLst>
          </p:cNvPr>
          <p:cNvSpPr txBox="1"/>
          <p:nvPr/>
        </p:nvSpPr>
        <p:spPr>
          <a:xfrm>
            <a:off x="1408063" y="5077218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8" name="Rectangle 7">
            <a:extLst>
              <a:ext uri="{FF2B5EF4-FFF2-40B4-BE49-F238E27FC236}">
                <a16:creationId xmlns:a16="http://schemas.microsoft.com/office/drawing/2014/main" id="{53132CA1-5825-4A4D-ACA1-17DC8BF0DCA9}"/>
              </a:ext>
            </a:extLst>
          </p:cNvPr>
          <p:cNvSpPr/>
          <p:nvPr/>
        </p:nvSpPr>
        <p:spPr>
          <a:xfrm>
            <a:off x="4948987" y="5312518"/>
            <a:ext cx="2362201" cy="716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100" b="0" i="0" dirty="0">
                <a:solidFill>
                  <a:schemeClr val="bg2">
                    <a:lumMod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1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78D80B1C-4486-4124-BDF4-3ADD3960F211}"/>
              </a:ext>
            </a:extLst>
          </p:cNvPr>
          <p:cNvSpPr txBox="1"/>
          <p:nvPr/>
        </p:nvSpPr>
        <p:spPr>
          <a:xfrm>
            <a:off x="5310517" y="5077218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0" name="Rectangle 7">
            <a:extLst>
              <a:ext uri="{FF2B5EF4-FFF2-40B4-BE49-F238E27FC236}">
                <a16:creationId xmlns:a16="http://schemas.microsoft.com/office/drawing/2014/main" id="{61954C0E-BDEA-4BFA-B445-F1D070B3543B}"/>
              </a:ext>
            </a:extLst>
          </p:cNvPr>
          <p:cNvSpPr/>
          <p:nvPr/>
        </p:nvSpPr>
        <p:spPr>
          <a:xfrm>
            <a:off x="8990012" y="5308406"/>
            <a:ext cx="2362201" cy="716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100" b="0" i="0" dirty="0">
                <a:solidFill>
                  <a:schemeClr val="bg2">
                    <a:lumMod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1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722B4103-8F6F-45DD-BFBA-A343287C00C8}"/>
              </a:ext>
            </a:extLst>
          </p:cNvPr>
          <p:cNvSpPr txBox="1"/>
          <p:nvPr/>
        </p:nvSpPr>
        <p:spPr>
          <a:xfrm>
            <a:off x="9351542" y="5073106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3ECF22F7-EA84-458E-954C-16E4EA5D7C61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E212BB86-66AE-4F6B-9FC8-B0316BF5F702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56" name="文本框 55">
                <a:extLst>
                  <a:ext uri="{FF2B5EF4-FFF2-40B4-BE49-F238E27FC236}">
                    <a16:creationId xmlns:a16="http://schemas.microsoft.com/office/drawing/2014/main" id="{DD4948D7-4613-436A-9B4F-EC967A9733E1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57" name="文本框 56">
                <a:extLst>
                  <a:ext uri="{FF2B5EF4-FFF2-40B4-BE49-F238E27FC236}">
                    <a16:creationId xmlns:a16="http://schemas.microsoft.com/office/drawing/2014/main" id="{0C0DD79A-AB9E-4227-8F5C-BD85914209C7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54" name="圆角矩形 9">
              <a:extLst>
                <a:ext uri="{FF2B5EF4-FFF2-40B4-BE49-F238E27FC236}">
                  <a16:creationId xmlns:a16="http://schemas.microsoft.com/office/drawing/2014/main" id="{B1B1C299-D026-4956-A7E4-16184A3EA636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1DF9BCE5-167A-49C5-91DE-7D58E684E779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03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093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2968" y="1917786"/>
            <a:ext cx="3362064" cy="2241376"/>
          </a:xfrm>
        </p:spPr>
      </p:pic>
      <p:sp>
        <p:nvSpPr>
          <p:cNvPr id="9" name="文本框 8"/>
          <p:cNvSpPr txBox="1"/>
          <p:nvPr/>
        </p:nvSpPr>
        <p:spPr>
          <a:xfrm>
            <a:off x="7097486" y="5252404"/>
            <a:ext cx="4093028" cy="5629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89541871-A584-4950-9485-24C5863BE249}"/>
              </a:ext>
            </a:extLst>
          </p:cNvPr>
          <p:cNvSpPr/>
          <p:nvPr/>
        </p:nvSpPr>
        <p:spPr>
          <a:xfrm>
            <a:off x="428364" y="2429470"/>
            <a:ext cx="2362201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200" b="0" i="0" dirty="0">
                <a:solidFill>
                  <a:schemeClr val="bg2">
                    <a:lumMod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Shape 2633">
            <a:extLst>
              <a:ext uri="{FF2B5EF4-FFF2-40B4-BE49-F238E27FC236}">
                <a16:creationId xmlns:a16="http://schemas.microsoft.com/office/drawing/2014/main" id="{91F5572F-D362-4F7B-A8F3-66BE569CC5AD}"/>
              </a:ext>
            </a:extLst>
          </p:cNvPr>
          <p:cNvSpPr/>
          <p:nvPr/>
        </p:nvSpPr>
        <p:spPr>
          <a:xfrm>
            <a:off x="1408316" y="1702632"/>
            <a:ext cx="402298" cy="4022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3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3"/>
                  <a:pt x="10800" y="19403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8"/>
                </a:lnTo>
                <a:lnTo>
                  <a:pt x="21471" y="6057"/>
                </a:lnTo>
                <a:cubicBezTo>
                  <a:pt x="21459" y="6044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4"/>
                  <a:pt x="129" y="6057"/>
                </a:cubicBezTo>
                <a:lnTo>
                  <a:pt x="98" y="6088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2"/>
                  <a:pt x="115" y="6686"/>
                </a:cubicBezTo>
                <a:lnTo>
                  <a:pt x="109" y="6690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0"/>
                </a:lnTo>
                <a:lnTo>
                  <a:pt x="21485" y="6686"/>
                </a:lnTo>
                <a:cubicBezTo>
                  <a:pt x="21553" y="6602"/>
                  <a:pt x="21600" y="6499"/>
                  <a:pt x="21600" y="6382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B369C9D0-A97E-4D4B-83D0-81FCE3EF0DDF}"/>
              </a:ext>
            </a:extLst>
          </p:cNvPr>
          <p:cNvSpPr txBox="1"/>
          <p:nvPr/>
        </p:nvSpPr>
        <p:spPr>
          <a:xfrm>
            <a:off x="824635" y="2174438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9" name="Rectangle 7">
            <a:extLst>
              <a:ext uri="{FF2B5EF4-FFF2-40B4-BE49-F238E27FC236}">
                <a16:creationId xmlns:a16="http://schemas.microsoft.com/office/drawing/2014/main" id="{BA835F89-882C-42DD-AE18-8AA95876DC33}"/>
              </a:ext>
            </a:extLst>
          </p:cNvPr>
          <p:cNvSpPr/>
          <p:nvPr/>
        </p:nvSpPr>
        <p:spPr>
          <a:xfrm>
            <a:off x="2976432" y="2429470"/>
            <a:ext cx="2362201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200" b="0" i="0" dirty="0">
                <a:solidFill>
                  <a:schemeClr val="bg2">
                    <a:lumMod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73EBFBD9-AE09-42F0-958E-61F5406BF12F}"/>
              </a:ext>
            </a:extLst>
          </p:cNvPr>
          <p:cNvSpPr txBox="1"/>
          <p:nvPr/>
        </p:nvSpPr>
        <p:spPr>
          <a:xfrm>
            <a:off x="3372703" y="2174438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2" name="Rectangle 7">
            <a:extLst>
              <a:ext uri="{FF2B5EF4-FFF2-40B4-BE49-F238E27FC236}">
                <a16:creationId xmlns:a16="http://schemas.microsoft.com/office/drawing/2014/main" id="{D8F330DB-FC08-4966-8404-1C510BC35708}"/>
              </a:ext>
            </a:extLst>
          </p:cNvPr>
          <p:cNvSpPr/>
          <p:nvPr/>
        </p:nvSpPr>
        <p:spPr>
          <a:xfrm>
            <a:off x="428364" y="4746977"/>
            <a:ext cx="2362201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200" b="0" i="0" dirty="0">
                <a:solidFill>
                  <a:schemeClr val="bg2">
                    <a:lumMod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A5EF5916-B360-4B75-ABE8-5CFF0D7C12B2}"/>
              </a:ext>
            </a:extLst>
          </p:cNvPr>
          <p:cNvSpPr txBox="1"/>
          <p:nvPr/>
        </p:nvSpPr>
        <p:spPr>
          <a:xfrm>
            <a:off x="824635" y="4491945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5" name="Rectangle 7">
            <a:extLst>
              <a:ext uri="{FF2B5EF4-FFF2-40B4-BE49-F238E27FC236}">
                <a16:creationId xmlns:a16="http://schemas.microsoft.com/office/drawing/2014/main" id="{7395617C-39B2-4470-BFBA-654DC6A88947}"/>
              </a:ext>
            </a:extLst>
          </p:cNvPr>
          <p:cNvSpPr/>
          <p:nvPr/>
        </p:nvSpPr>
        <p:spPr>
          <a:xfrm>
            <a:off x="2976432" y="4746977"/>
            <a:ext cx="2362201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200" b="0" i="0" dirty="0">
                <a:solidFill>
                  <a:schemeClr val="bg2">
                    <a:lumMod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337715E7-8672-4D41-A174-6D4B4023190A}"/>
              </a:ext>
            </a:extLst>
          </p:cNvPr>
          <p:cNvSpPr txBox="1"/>
          <p:nvPr/>
        </p:nvSpPr>
        <p:spPr>
          <a:xfrm>
            <a:off x="3372703" y="4491945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8" name="Shape 2553">
            <a:extLst>
              <a:ext uri="{FF2B5EF4-FFF2-40B4-BE49-F238E27FC236}">
                <a16:creationId xmlns:a16="http://schemas.microsoft.com/office/drawing/2014/main" id="{BD2739A6-C332-4773-995E-82C253008753}"/>
              </a:ext>
            </a:extLst>
          </p:cNvPr>
          <p:cNvSpPr/>
          <p:nvPr/>
        </p:nvSpPr>
        <p:spPr>
          <a:xfrm>
            <a:off x="1408316" y="4120623"/>
            <a:ext cx="402298" cy="365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8100"/>
                </a:moveTo>
                <a:cubicBezTo>
                  <a:pt x="14896" y="8100"/>
                  <a:pt x="14236" y="8826"/>
                  <a:pt x="14236" y="9720"/>
                </a:cubicBezTo>
                <a:cubicBezTo>
                  <a:pt x="14236" y="10615"/>
                  <a:pt x="14896" y="11340"/>
                  <a:pt x="15709" y="11340"/>
                </a:cubicBezTo>
                <a:cubicBezTo>
                  <a:pt x="16522" y="11340"/>
                  <a:pt x="17182" y="10615"/>
                  <a:pt x="17182" y="9720"/>
                </a:cubicBezTo>
                <a:cubicBezTo>
                  <a:pt x="17182" y="8826"/>
                  <a:pt x="16522" y="8100"/>
                  <a:pt x="15709" y="8100"/>
                </a:cubicBezTo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  <a:moveTo>
                  <a:pt x="10800" y="8100"/>
                </a:moveTo>
                <a:cubicBezTo>
                  <a:pt x="9987" y="8100"/>
                  <a:pt x="9327" y="8826"/>
                  <a:pt x="9327" y="9720"/>
                </a:cubicBezTo>
                <a:cubicBezTo>
                  <a:pt x="9327" y="10615"/>
                  <a:pt x="9987" y="11340"/>
                  <a:pt x="10800" y="11340"/>
                </a:cubicBezTo>
                <a:cubicBezTo>
                  <a:pt x="11613" y="11340"/>
                  <a:pt x="12273" y="10615"/>
                  <a:pt x="12273" y="9720"/>
                </a:cubicBezTo>
                <a:cubicBezTo>
                  <a:pt x="12273" y="8826"/>
                  <a:pt x="11613" y="8100"/>
                  <a:pt x="10800" y="8100"/>
                </a:cubicBezTo>
                <a:moveTo>
                  <a:pt x="5891" y="8100"/>
                </a:moveTo>
                <a:cubicBezTo>
                  <a:pt x="5078" y="8100"/>
                  <a:pt x="4418" y="8826"/>
                  <a:pt x="4418" y="9720"/>
                </a:cubicBezTo>
                <a:cubicBezTo>
                  <a:pt x="4418" y="10615"/>
                  <a:pt x="5078" y="11340"/>
                  <a:pt x="5891" y="11340"/>
                </a:cubicBezTo>
                <a:cubicBezTo>
                  <a:pt x="6704" y="11340"/>
                  <a:pt x="7364" y="10615"/>
                  <a:pt x="7364" y="9720"/>
                </a:cubicBezTo>
                <a:cubicBezTo>
                  <a:pt x="7364" y="8826"/>
                  <a:pt x="6704" y="8100"/>
                  <a:pt x="5891" y="8100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49" name="Shape 2584">
            <a:extLst>
              <a:ext uri="{FF2B5EF4-FFF2-40B4-BE49-F238E27FC236}">
                <a16:creationId xmlns:a16="http://schemas.microsoft.com/office/drawing/2014/main" id="{87CCC8E3-D3EE-4EA5-BABD-49373936FC0E}"/>
              </a:ext>
            </a:extLst>
          </p:cNvPr>
          <p:cNvSpPr/>
          <p:nvPr/>
        </p:nvSpPr>
        <p:spPr>
          <a:xfrm>
            <a:off x="3885842" y="4102337"/>
            <a:ext cx="402298" cy="4022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17673"/>
                </a:moveTo>
                <a:cubicBezTo>
                  <a:pt x="10445" y="17673"/>
                  <a:pt x="10567" y="17618"/>
                  <a:pt x="10656" y="17529"/>
                </a:cubicBezTo>
                <a:lnTo>
                  <a:pt x="12620" y="15565"/>
                </a:lnTo>
                <a:cubicBezTo>
                  <a:pt x="12709" y="15477"/>
                  <a:pt x="12764" y="15354"/>
                  <a:pt x="12764" y="15218"/>
                </a:cubicBezTo>
                <a:cubicBezTo>
                  <a:pt x="12764" y="14947"/>
                  <a:pt x="12544" y="14728"/>
                  <a:pt x="12273" y="14728"/>
                </a:cubicBezTo>
                <a:cubicBezTo>
                  <a:pt x="12137" y="14728"/>
                  <a:pt x="12014" y="14782"/>
                  <a:pt x="11926" y="14871"/>
                </a:cubicBezTo>
                <a:lnTo>
                  <a:pt x="9962" y="16835"/>
                </a:lnTo>
                <a:cubicBezTo>
                  <a:pt x="9873" y="16924"/>
                  <a:pt x="9818" y="17046"/>
                  <a:pt x="9818" y="17183"/>
                </a:cubicBezTo>
                <a:cubicBezTo>
                  <a:pt x="9818" y="17453"/>
                  <a:pt x="10038" y="17673"/>
                  <a:pt x="10309" y="17673"/>
                </a:cubicBezTo>
                <a:moveTo>
                  <a:pt x="10309" y="20415"/>
                </a:moveTo>
                <a:lnTo>
                  <a:pt x="982" y="11088"/>
                </a:lnTo>
                <a:lnTo>
                  <a:pt x="982" y="4418"/>
                </a:lnTo>
                <a:cubicBezTo>
                  <a:pt x="982" y="4147"/>
                  <a:pt x="1201" y="3927"/>
                  <a:pt x="1473" y="3927"/>
                </a:cubicBezTo>
                <a:lnTo>
                  <a:pt x="8142" y="3927"/>
                </a:lnTo>
                <a:lnTo>
                  <a:pt x="17469" y="13255"/>
                </a:lnTo>
                <a:cubicBezTo>
                  <a:pt x="17469" y="13255"/>
                  <a:pt x="10309" y="20415"/>
                  <a:pt x="10309" y="20415"/>
                </a:cubicBezTo>
                <a:close/>
                <a:moveTo>
                  <a:pt x="8693" y="3090"/>
                </a:moveTo>
                <a:cubicBezTo>
                  <a:pt x="8604" y="3001"/>
                  <a:pt x="8481" y="2945"/>
                  <a:pt x="8345" y="2945"/>
                </a:cubicBezTo>
                <a:lnTo>
                  <a:pt x="1473" y="2945"/>
                </a:lnTo>
                <a:cubicBezTo>
                  <a:pt x="660" y="2945"/>
                  <a:pt x="0" y="3605"/>
                  <a:pt x="0" y="4418"/>
                </a:cubicBezTo>
                <a:lnTo>
                  <a:pt x="0" y="11291"/>
                </a:lnTo>
                <a:cubicBezTo>
                  <a:pt x="0" y="11427"/>
                  <a:pt x="55" y="11549"/>
                  <a:pt x="144" y="11638"/>
                </a:cubicBezTo>
                <a:lnTo>
                  <a:pt x="9962" y="21456"/>
                </a:lnTo>
                <a:cubicBezTo>
                  <a:pt x="10051" y="21546"/>
                  <a:pt x="10174" y="21600"/>
                  <a:pt x="10309" y="21600"/>
                </a:cubicBezTo>
                <a:cubicBezTo>
                  <a:pt x="10445" y="21600"/>
                  <a:pt x="10567" y="21546"/>
                  <a:pt x="10656" y="21456"/>
                </a:cubicBezTo>
                <a:lnTo>
                  <a:pt x="18511" y="13602"/>
                </a:lnTo>
                <a:cubicBezTo>
                  <a:pt x="18600" y="13513"/>
                  <a:pt x="18655" y="13390"/>
                  <a:pt x="18655" y="13255"/>
                </a:cubicBezTo>
                <a:cubicBezTo>
                  <a:pt x="18655" y="13119"/>
                  <a:pt x="18599" y="12997"/>
                  <a:pt x="18511" y="12908"/>
                </a:cubicBezTo>
                <a:cubicBezTo>
                  <a:pt x="18511" y="12908"/>
                  <a:pt x="8693" y="3090"/>
                  <a:pt x="8693" y="3090"/>
                </a:cubicBezTo>
                <a:close/>
                <a:moveTo>
                  <a:pt x="7855" y="15218"/>
                </a:moveTo>
                <a:cubicBezTo>
                  <a:pt x="7855" y="15490"/>
                  <a:pt x="8074" y="15709"/>
                  <a:pt x="8345" y="15709"/>
                </a:cubicBezTo>
                <a:cubicBezTo>
                  <a:pt x="8481" y="15709"/>
                  <a:pt x="8604" y="15655"/>
                  <a:pt x="8693" y="15565"/>
                </a:cubicBezTo>
                <a:lnTo>
                  <a:pt x="9183" y="15074"/>
                </a:lnTo>
                <a:cubicBezTo>
                  <a:pt x="9273" y="14986"/>
                  <a:pt x="9327" y="14863"/>
                  <a:pt x="9327" y="14728"/>
                </a:cubicBezTo>
                <a:cubicBezTo>
                  <a:pt x="9327" y="14456"/>
                  <a:pt x="9108" y="14236"/>
                  <a:pt x="8836" y="14236"/>
                </a:cubicBezTo>
                <a:cubicBezTo>
                  <a:pt x="8701" y="14236"/>
                  <a:pt x="8578" y="14291"/>
                  <a:pt x="8489" y="14381"/>
                </a:cubicBezTo>
                <a:lnTo>
                  <a:pt x="7998" y="14871"/>
                </a:lnTo>
                <a:cubicBezTo>
                  <a:pt x="7910" y="14961"/>
                  <a:pt x="7855" y="15083"/>
                  <a:pt x="7855" y="15218"/>
                </a:cubicBezTo>
                <a:moveTo>
                  <a:pt x="21456" y="9962"/>
                </a:moveTo>
                <a:lnTo>
                  <a:pt x="11638" y="144"/>
                </a:lnTo>
                <a:cubicBezTo>
                  <a:pt x="11549" y="55"/>
                  <a:pt x="11427" y="0"/>
                  <a:pt x="11291" y="0"/>
                </a:cubicBezTo>
                <a:lnTo>
                  <a:pt x="4418" y="0"/>
                </a:lnTo>
                <a:cubicBezTo>
                  <a:pt x="3605" y="0"/>
                  <a:pt x="2945" y="660"/>
                  <a:pt x="2945" y="1473"/>
                </a:cubicBezTo>
                <a:cubicBezTo>
                  <a:pt x="2945" y="1744"/>
                  <a:pt x="3165" y="1964"/>
                  <a:pt x="3436" y="1964"/>
                </a:cubicBezTo>
                <a:cubicBezTo>
                  <a:pt x="3708" y="1964"/>
                  <a:pt x="3927" y="1744"/>
                  <a:pt x="3927" y="1473"/>
                </a:cubicBezTo>
                <a:cubicBezTo>
                  <a:pt x="3927" y="1202"/>
                  <a:pt x="4147" y="982"/>
                  <a:pt x="4418" y="982"/>
                </a:cubicBezTo>
                <a:lnTo>
                  <a:pt x="11088" y="982"/>
                </a:lnTo>
                <a:lnTo>
                  <a:pt x="20415" y="10310"/>
                </a:lnTo>
                <a:lnTo>
                  <a:pt x="19289" y="11435"/>
                </a:lnTo>
                <a:cubicBezTo>
                  <a:pt x="19201" y="11524"/>
                  <a:pt x="19145" y="11646"/>
                  <a:pt x="19145" y="11782"/>
                </a:cubicBezTo>
                <a:cubicBezTo>
                  <a:pt x="19145" y="12053"/>
                  <a:pt x="19366" y="12273"/>
                  <a:pt x="19636" y="12273"/>
                </a:cubicBezTo>
                <a:cubicBezTo>
                  <a:pt x="19772" y="12273"/>
                  <a:pt x="19895" y="12218"/>
                  <a:pt x="19983" y="12129"/>
                </a:cubicBezTo>
                <a:lnTo>
                  <a:pt x="21456" y="10656"/>
                </a:lnTo>
                <a:cubicBezTo>
                  <a:pt x="21545" y="10567"/>
                  <a:pt x="21600" y="10445"/>
                  <a:pt x="21600" y="10310"/>
                </a:cubicBezTo>
                <a:cubicBezTo>
                  <a:pt x="21600" y="10174"/>
                  <a:pt x="21545" y="10051"/>
                  <a:pt x="21456" y="9962"/>
                </a:cubicBezTo>
                <a:moveTo>
                  <a:pt x="10309" y="13745"/>
                </a:moveTo>
                <a:cubicBezTo>
                  <a:pt x="10445" y="13745"/>
                  <a:pt x="10567" y="13691"/>
                  <a:pt x="10656" y="13602"/>
                </a:cubicBezTo>
                <a:lnTo>
                  <a:pt x="11638" y="12620"/>
                </a:lnTo>
                <a:cubicBezTo>
                  <a:pt x="11727" y="12531"/>
                  <a:pt x="11782" y="12408"/>
                  <a:pt x="11782" y="12273"/>
                </a:cubicBezTo>
                <a:cubicBezTo>
                  <a:pt x="11782" y="12002"/>
                  <a:pt x="11562" y="11782"/>
                  <a:pt x="11291" y="11782"/>
                </a:cubicBezTo>
                <a:cubicBezTo>
                  <a:pt x="11156" y="11782"/>
                  <a:pt x="11033" y="11837"/>
                  <a:pt x="10944" y="11926"/>
                </a:cubicBezTo>
                <a:lnTo>
                  <a:pt x="9962" y="12908"/>
                </a:lnTo>
                <a:cubicBezTo>
                  <a:pt x="9873" y="12997"/>
                  <a:pt x="9818" y="13119"/>
                  <a:pt x="9818" y="13255"/>
                </a:cubicBezTo>
                <a:cubicBezTo>
                  <a:pt x="9818" y="13526"/>
                  <a:pt x="10038" y="13745"/>
                  <a:pt x="10309" y="13745"/>
                </a:cubicBezTo>
                <a:moveTo>
                  <a:pt x="4418" y="7855"/>
                </a:moveTo>
                <a:cubicBezTo>
                  <a:pt x="4147" y="7855"/>
                  <a:pt x="3927" y="7635"/>
                  <a:pt x="3927" y="7364"/>
                </a:cubicBezTo>
                <a:cubicBezTo>
                  <a:pt x="3927" y="7093"/>
                  <a:pt x="4147" y="6873"/>
                  <a:pt x="4418" y="6873"/>
                </a:cubicBezTo>
                <a:cubicBezTo>
                  <a:pt x="4690" y="6873"/>
                  <a:pt x="4909" y="7093"/>
                  <a:pt x="4909" y="7364"/>
                </a:cubicBezTo>
                <a:cubicBezTo>
                  <a:pt x="4909" y="7635"/>
                  <a:pt x="4690" y="7855"/>
                  <a:pt x="4418" y="7855"/>
                </a:cubicBezTo>
                <a:moveTo>
                  <a:pt x="4418" y="5891"/>
                </a:moveTo>
                <a:cubicBezTo>
                  <a:pt x="3605" y="5891"/>
                  <a:pt x="2945" y="6551"/>
                  <a:pt x="2945" y="7364"/>
                </a:cubicBezTo>
                <a:cubicBezTo>
                  <a:pt x="2945" y="8177"/>
                  <a:pt x="3605" y="8837"/>
                  <a:pt x="4418" y="8837"/>
                </a:cubicBezTo>
                <a:cubicBezTo>
                  <a:pt x="5232" y="8837"/>
                  <a:pt x="5891" y="8177"/>
                  <a:pt x="5891" y="7364"/>
                </a:cubicBezTo>
                <a:cubicBezTo>
                  <a:pt x="5891" y="6551"/>
                  <a:pt x="5232" y="5891"/>
                  <a:pt x="4418" y="5891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50" name="Shape 2632">
            <a:extLst>
              <a:ext uri="{FF2B5EF4-FFF2-40B4-BE49-F238E27FC236}">
                <a16:creationId xmlns:a16="http://schemas.microsoft.com/office/drawing/2014/main" id="{1A8DD1FB-28C0-48BE-9DF6-3296F0B825CF}"/>
              </a:ext>
            </a:extLst>
          </p:cNvPr>
          <p:cNvSpPr/>
          <p:nvPr/>
        </p:nvSpPr>
        <p:spPr>
          <a:xfrm>
            <a:off x="3992955" y="1702632"/>
            <a:ext cx="329154" cy="4022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4588" y="17673"/>
                  <a:pt x="1200" y="16051"/>
                  <a:pt x="1200" y="15218"/>
                </a:cubicBezTo>
                <a:cubicBezTo>
                  <a:pt x="1200" y="14690"/>
                  <a:pt x="1355" y="14275"/>
                  <a:pt x="1611" y="13896"/>
                </a:cubicBezTo>
                <a:cubicBezTo>
                  <a:pt x="3255" y="14967"/>
                  <a:pt x="6746" y="15709"/>
                  <a:pt x="10800" y="15709"/>
                </a:cubicBezTo>
                <a:cubicBezTo>
                  <a:pt x="14856" y="15709"/>
                  <a:pt x="18345" y="14966"/>
                  <a:pt x="19987" y="13894"/>
                </a:cubicBezTo>
                <a:cubicBezTo>
                  <a:pt x="20244" y="14273"/>
                  <a:pt x="20400" y="14689"/>
                  <a:pt x="20400" y="15218"/>
                </a:cubicBezTo>
                <a:cubicBezTo>
                  <a:pt x="20400" y="16051"/>
                  <a:pt x="17011" y="17673"/>
                  <a:pt x="10800" y="17673"/>
                </a:cubicBezTo>
                <a:moveTo>
                  <a:pt x="10800" y="20618"/>
                </a:moveTo>
                <a:cubicBezTo>
                  <a:pt x="9475" y="20618"/>
                  <a:pt x="8400" y="19739"/>
                  <a:pt x="8400" y="18655"/>
                </a:cubicBezTo>
                <a:cubicBezTo>
                  <a:pt x="8400" y="18625"/>
                  <a:pt x="8408" y="18597"/>
                  <a:pt x="8409" y="18567"/>
                </a:cubicBezTo>
                <a:cubicBezTo>
                  <a:pt x="9179" y="18623"/>
                  <a:pt x="9977" y="18655"/>
                  <a:pt x="10800" y="18655"/>
                </a:cubicBezTo>
                <a:cubicBezTo>
                  <a:pt x="11623" y="18655"/>
                  <a:pt x="12421" y="18623"/>
                  <a:pt x="13191" y="18567"/>
                </a:cubicBezTo>
                <a:cubicBezTo>
                  <a:pt x="13192" y="18597"/>
                  <a:pt x="13200" y="18625"/>
                  <a:pt x="13200" y="18655"/>
                </a:cubicBezTo>
                <a:cubicBezTo>
                  <a:pt x="13200" y="19739"/>
                  <a:pt x="12125" y="20618"/>
                  <a:pt x="10800" y="20618"/>
                </a:cubicBezTo>
                <a:moveTo>
                  <a:pt x="2948" y="12551"/>
                </a:moveTo>
                <a:cubicBezTo>
                  <a:pt x="4308" y="11388"/>
                  <a:pt x="6000" y="9939"/>
                  <a:pt x="6000" y="6873"/>
                </a:cubicBezTo>
                <a:cubicBezTo>
                  <a:pt x="6000" y="5232"/>
                  <a:pt x="7238" y="3825"/>
                  <a:pt x="8988" y="3239"/>
                </a:cubicBezTo>
                <a:cubicBezTo>
                  <a:pt x="9428" y="3657"/>
                  <a:pt x="10072" y="3927"/>
                  <a:pt x="10800" y="3927"/>
                </a:cubicBezTo>
                <a:cubicBezTo>
                  <a:pt x="11528" y="3927"/>
                  <a:pt x="12172" y="3657"/>
                  <a:pt x="12611" y="3239"/>
                </a:cubicBezTo>
                <a:cubicBezTo>
                  <a:pt x="14362" y="3825"/>
                  <a:pt x="15600" y="5232"/>
                  <a:pt x="15600" y="6873"/>
                </a:cubicBezTo>
                <a:cubicBezTo>
                  <a:pt x="15600" y="9939"/>
                  <a:pt x="17292" y="11388"/>
                  <a:pt x="18652" y="12551"/>
                </a:cubicBezTo>
                <a:cubicBezTo>
                  <a:pt x="18911" y="12773"/>
                  <a:pt x="19152" y="12979"/>
                  <a:pt x="19366" y="13183"/>
                </a:cubicBezTo>
                <a:cubicBezTo>
                  <a:pt x="18217" y="14077"/>
                  <a:pt x="14825" y="14727"/>
                  <a:pt x="10800" y="14727"/>
                </a:cubicBezTo>
                <a:cubicBezTo>
                  <a:pt x="6779" y="14727"/>
                  <a:pt x="3383" y="14079"/>
                  <a:pt x="2230" y="13186"/>
                </a:cubicBezTo>
                <a:cubicBezTo>
                  <a:pt x="2446" y="12981"/>
                  <a:pt x="2687" y="12774"/>
                  <a:pt x="2948" y="12551"/>
                </a:cubicBezTo>
                <a:moveTo>
                  <a:pt x="10800" y="982"/>
                </a:moveTo>
                <a:cubicBezTo>
                  <a:pt x="11462" y="982"/>
                  <a:pt x="12000" y="1422"/>
                  <a:pt x="12000" y="1964"/>
                </a:cubicBezTo>
                <a:cubicBezTo>
                  <a:pt x="12000" y="2506"/>
                  <a:pt x="11462" y="2945"/>
                  <a:pt x="10800" y="2945"/>
                </a:cubicBezTo>
                <a:cubicBezTo>
                  <a:pt x="10138" y="2945"/>
                  <a:pt x="9600" y="2506"/>
                  <a:pt x="9600" y="1964"/>
                </a:cubicBezTo>
                <a:cubicBezTo>
                  <a:pt x="9600" y="1422"/>
                  <a:pt x="10138" y="982"/>
                  <a:pt x="10800" y="982"/>
                </a:cubicBezTo>
                <a:moveTo>
                  <a:pt x="21600" y="15218"/>
                </a:moveTo>
                <a:cubicBezTo>
                  <a:pt x="21600" y="11782"/>
                  <a:pt x="16800" y="11782"/>
                  <a:pt x="16800" y="6873"/>
                </a:cubicBezTo>
                <a:cubicBezTo>
                  <a:pt x="16800" y="4845"/>
                  <a:pt x="15296" y="3105"/>
                  <a:pt x="13152" y="2356"/>
                </a:cubicBezTo>
                <a:cubicBezTo>
                  <a:pt x="13183" y="2229"/>
                  <a:pt x="13200" y="2098"/>
                  <a:pt x="13200" y="1964"/>
                </a:cubicBezTo>
                <a:cubicBezTo>
                  <a:pt x="13200" y="879"/>
                  <a:pt x="12125" y="0"/>
                  <a:pt x="10800" y="0"/>
                </a:cubicBezTo>
                <a:cubicBezTo>
                  <a:pt x="9475" y="0"/>
                  <a:pt x="8400" y="879"/>
                  <a:pt x="8400" y="1964"/>
                </a:cubicBezTo>
                <a:cubicBezTo>
                  <a:pt x="8400" y="2098"/>
                  <a:pt x="8417" y="2229"/>
                  <a:pt x="8448" y="2356"/>
                </a:cubicBezTo>
                <a:cubicBezTo>
                  <a:pt x="6304" y="3105"/>
                  <a:pt x="4800" y="4845"/>
                  <a:pt x="4800" y="6873"/>
                </a:cubicBezTo>
                <a:cubicBezTo>
                  <a:pt x="4800" y="11782"/>
                  <a:pt x="0" y="11782"/>
                  <a:pt x="0" y="15218"/>
                </a:cubicBezTo>
                <a:cubicBezTo>
                  <a:pt x="0" y="16716"/>
                  <a:pt x="3016" y="17986"/>
                  <a:pt x="7217" y="18457"/>
                </a:cubicBezTo>
                <a:cubicBezTo>
                  <a:pt x="7211" y="18523"/>
                  <a:pt x="7200" y="18587"/>
                  <a:pt x="7200" y="18655"/>
                </a:cubicBezTo>
                <a:cubicBezTo>
                  <a:pt x="7200" y="20282"/>
                  <a:pt x="8812" y="21600"/>
                  <a:pt x="10800" y="21600"/>
                </a:cubicBezTo>
                <a:cubicBezTo>
                  <a:pt x="12788" y="21600"/>
                  <a:pt x="14400" y="20282"/>
                  <a:pt x="14400" y="18655"/>
                </a:cubicBezTo>
                <a:cubicBezTo>
                  <a:pt x="14400" y="18587"/>
                  <a:pt x="14389" y="18523"/>
                  <a:pt x="14383" y="18457"/>
                </a:cubicBezTo>
                <a:cubicBezTo>
                  <a:pt x="18584" y="17986"/>
                  <a:pt x="21600" y="16716"/>
                  <a:pt x="21600" y="15218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FEEA9A18-1BC4-4B70-8E2E-D711E0E275F5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7A1A9B07-54D7-489E-A0C2-18E38A59B418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id="{0C51F23B-6E66-47BF-8E94-3833F070C3D9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D06AF4E6-C5E0-41FD-93D1-D13EA9931BEE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19" name="圆角矩形 9">
              <a:extLst>
                <a:ext uri="{FF2B5EF4-FFF2-40B4-BE49-F238E27FC236}">
                  <a16:creationId xmlns:a16="http://schemas.microsoft.com/office/drawing/2014/main" id="{C7CE9191-292C-4F30-A5F3-0F9990E7B5A1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C735BF9C-1D54-493A-B468-48D221323608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03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4893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9" grpId="0"/>
      <p:bldP spid="11" grpId="0"/>
      <p:bldP spid="39" grpId="0"/>
      <p:bldP spid="42" grpId="0"/>
      <p:bldP spid="4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占位符 15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22339" y="-34611"/>
            <a:ext cx="5147322" cy="3431548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pic>
      <p:sp>
        <p:nvSpPr>
          <p:cNvPr id="10" name="圆角矩形 9"/>
          <p:cNvSpPr/>
          <p:nvPr/>
        </p:nvSpPr>
        <p:spPr>
          <a:xfrm rot="2658816">
            <a:off x="3545038" y="-2684565"/>
            <a:ext cx="5101924" cy="5101924"/>
          </a:xfrm>
          <a:prstGeom prst="roundRect">
            <a:avLst>
              <a:gd name="adj" fmla="val 20693"/>
            </a:avLst>
          </a:prstGeom>
          <a:noFill/>
          <a:ln w="165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642360" y="4601808"/>
            <a:ext cx="2980303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24563C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24563C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984499" y="5248139"/>
            <a:ext cx="6223002" cy="40440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8759966C-E482-4476-A59B-797E4F297FAA}"/>
              </a:ext>
            </a:extLst>
          </p:cNvPr>
          <p:cNvSpPr txBox="1"/>
          <p:nvPr/>
        </p:nvSpPr>
        <p:spPr>
          <a:xfrm>
            <a:off x="4465300" y="3809712"/>
            <a:ext cx="327081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rPr>
              <a:t>PART </a:t>
            </a:r>
            <a:r>
              <a:rPr lang="en-US" altLang="zh-CN" sz="4000" b="1" dirty="0">
                <a:solidFill>
                  <a:prstClr val="black"/>
                </a:solidFill>
                <a:cs typeface="+mn-ea"/>
                <a:sym typeface="+mn-lt"/>
              </a:rPr>
              <a:t>FOUR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08613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圆角矩形 9">
            <a:extLst>
              <a:ext uri="{FF2B5EF4-FFF2-40B4-BE49-F238E27FC236}">
                <a16:creationId xmlns:a16="http://schemas.microsoft.com/office/drawing/2014/main" id="{839D72FB-97B0-41CA-893C-6A0CB464005C}"/>
              </a:ext>
            </a:extLst>
          </p:cNvPr>
          <p:cNvSpPr/>
          <p:nvPr/>
        </p:nvSpPr>
        <p:spPr>
          <a:xfrm rot="18971820">
            <a:off x="-2959233" y="448104"/>
            <a:ext cx="6223249" cy="6171146"/>
          </a:xfrm>
          <a:prstGeom prst="roundRect">
            <a:avLst>
              <a:gd name="adj" fmla="val 20693"/>
            </a:avLst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65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" name="圆角矩形 9">
            <a:extLst>
              <a:ext uri="{FF2B5EF4-FFF2-40B4-BE49-F238E27FC236}">
                <a16:creationId xmlns:a16="http://schemas.microsoft.com/office/drawing/2014/main" id="{37471BB6-D5F1-4CDC-BD02-0851842CCB3A}"/>
              </a:ext>
            </a:extLst>
          </p:cNvPr>
          <p:cNvSpPr/>
          <p:nvPr/>
        </p:nvSpPr>
        <p:spPr>
          <a:xfrm rot="18971820">
            <a:off x="-2959234" y="448103"/>
            <a:ext cx="6223249" cy="6171146"/>
          </a:xfrm>
          <a:prstGeom prst="roundRect">
            <a:avLst>
              <a:gd name="adj" fmla="val 20693"/>
            </a:avLst>
          </a:prstGeom>
          <a:solidFill>
            <a:srgbClr val="24563C">
              <a:alpha val="69000"/>
            </a:srgbClr>
          </a:solidFill>
          <a:ln w="165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C726BE4-3C64-43F0-83B2-ED8E315AF835}"/>
              </a:ext>
            </a:extLst>
          </p:cNvPr>
          <p:cNvSpPr txBox="1"/>
          <p:nvPr/>
        </p:nvSpPr>
        <p:spPr>
          <a:xfrm>
            <a:off x="327008" y="2825790"/>
            <a:ext cx="2641236" cy="70788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CONTENT</a:t>
            </a:r>
            <a:endParaRPr kumimoji="0" lang="zh-CN" alt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7E7AE44-A40D-4EF6-9F63-8613F29E8A4E}"/>
              </a:ext>
            </a:extLst>
          </p:cNvPr>
          <p:cNvGrpSpPr/>
          <p:nvPr/>
        </p:nvGrpSpPr>
        <p:grpSpPr>
          <a:xfrm>
            <a:off x="4017104" y="1986150"/>
            <a:ext cx="3505115" cy="1031949"/>
            <a:chOff x="6915849" y="1685854"/>
            <a:chExt cx="3505115" cy="1031949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D9B3F3B4-9CA9-43B5-B07B-D0C309DE6C41}"/>
                </a:ext>
              </a:extLst>
            </p:cNvPr>
            <p:cNvSpPr txBox="1"/>
            <p:nvPr/>
          </p:nvSpPr>
          <p:spPr>
            <a:xfrm>
              <a:off x="6915849" y="1685854"/>
              <a:ext cx="2390398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01. 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E023D190-C8BC-4EB7-B109-B2D4480C9C72}"/>
                </a:ext>
              </a:extLst>
            </p:cNvPr>
            <p:cNvSpPr txBox="1"/>
            <p:nvPr/>
          </p:nvSpPr>
          <p:spPr>
            <a:xfrm>
              <a:off x="7432645" y="2147519"/>
              <a:ext cx="2988319" cy="570284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100" b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F459A723-D705-4B97-9803-6A633D5A07BC}"/>
              </a:ext>
            </a:extLst>
          </p:cNvPr>
          <p:cNvGrpSpPr/>
          <p:nvPr/>
        </p:nvGrpSpPr>
        <p:grpSpPr>
          <a:xfrm>
            <a:off x="3979004" y="4637885"/>
            <a:ext cx="3543214" cy="1031949"/>
            <a:chOff x="6915849" y="1685854"/>
            <a:chExt cx="3543214" cy="1031949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2BF3EA06-B56D-4FB1-A48D-6036E407C8FB}"/>
                </a:ext>
              </a:extLst>
            </p:cNvPr>
            <p:cNvSpPr txBox="1"/>
            <p:nvPr/>
          </p:nvSpPr>
          <p:spPr>
            <a:xfrm>
              <a:off x="6915849" y="1685854"/>
              <a:ext cx="2390398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02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. 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804757C9-EFA1-421D-A2A8-9B194C3EF0E3}"/>
                </a:ext>
              </a:extLst>
            </p:cNvPr>
            <p:cNvSpPr txBox="1"/>
            <p:nvPr/>
          </p:nvSpPr>
          <p:spPr>
            <a:xfrm>
              <a:off x="7470744" y="2147519"/>
              <a:ext cx="2988319" cy="570284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100" b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8D2E26E9-6E19-4344-AA2C-5B63E370ECCB}"/>
              </a:ext>
            </a:extLst>
          </p:cNvPr>
          <p:cNvGrpSpPr/>
          <p:nvPr/>
        </p:nvGrpSpPr>
        <p:grpSpPr>
          <a:xfrm>
            <a:off x="8342167" y="1986150"/>
            <a:ext cx="3522825" cy="1066576"/>
            <a:chOff x="6915849" y="1685854"/>
            <a:chExt cx="3522825" cy="1066576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1B6C3625-C4E0-45D3-B115-C18FEB836083}"/>
                </a:ext>
              </a:extLst>
            </p:cNvPr>
            <p:cNvSpPr txBox="1"/>
            <p:nvPr/>
          </p:nvSpPr>
          <p:spPr>
            <a:xfrm>
              <a:off x="6915849" y="1685854"/>
              <a:ext cx="2390398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03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. 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6E6E69E6-EAC7-4542-89C7-B23986FA22F6}"/>
                </a:ext>
              </a:extLst>
            </p:cNvPr>
            <p:cNvSpPr txBox="1"/>
            <p:nvPr/>
          </p:nvSpPr>
          <p:spPr>
            <a:xfrm>
              <a:off x="7450355" y="2182146"/>
              <a:ext cx="2988319" cy="570284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100" b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F6B24000-3DB1-4C99-BEE4-22A6C65EADEF}"/>
              </a:ext>
            </a:extLst>
          </p:cNvPr>
          <p:cNvGrpSpPr/>
          <p:nvPr/>
        </p:nvGrpSpPr>
        <p:grpSpPr>
          <a:xfrm>
            <a:off x="8323117" y="4637885"/>
            <a:ext cx="3541875" cy="1031949"/>
            <a:chOff x="6915849" y="1685854"/>
            <a:chExt cx="3541875" cy="1031949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6340D251-4598-4C6D-A714-7C198C1D40B7}"/>
                </a:ext>
              </a:extLst>
            </p:cNvPr>
            <p:cNvSpPr txBox="1"/>
            <p:nvPr/>
          </p:nvSpPr>
          <p:spPr>
            <a:xfrm>
              <a:off x="6915849" y="1685854"/>
              <a:ext cx="2390398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04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. 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D2400164-CE02-4FA5-8965-C9BD759CB523}"/>
                </a:ext>
              </a:extLst>
            </p:cNvPr>
            <p:cNvSpPr txBox="1"/>
            <p:nvPr/>
          </p:nvSpPr>
          <p:spPr>
            <a:xfrm>
              <a:off x="7469405" y="2147519"/>
              <a:ext cx="2988319" cy="570284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100" b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73161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4" grpId="0" animBg="1"/>
      <p:bldP spid="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1999" cy="4497762"/>
          </a:xfrm>
          <a:blipFill>
            <a:blip r:embed="rId4"/>
            <a:tile tx="0" ty="0" sx="100000" sy="100000" flip="none" algn="tl"/>
          </a:blipFill>
        </p:spPr>
      </p:pic>
      <p:sp>
        <p:nvSpPr>
          <p:cNvPr id="6" name="矩形 5"/>
          <p:cNvSpPr/>
          <p:nvPr/>
        </p:nvSpPr>
        <p:spPr>
          <a:xfrm>
            <a:off x="11923" y="0"/>
            <a:ext cx="12192000" cy="4497762"/>
          </a:xfrm>
          <a:prstGeom prst="rect">
            <a:avLst/>
          </a:prstGeom>
          <a:solidFill>
            <a:srgbClr val="24563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2243036" y="1348092"/>
            <a:ext cx="1371599" cy="137159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5410200" y="1348092"/>
            <a:ext cx="1371599" cy="137159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8577363" y="1348092"/>
            <a:ext cx="1371599" cy="137159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2517944" y="1699188"/>
            <a:ext cx="720556" cy="620012"/>
            <a:chOff x="495301" y="523876"/>
            <a:chExt cx="546101" cy="469900"/>
          </a:xfrm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606426" y="631826"/>
              <a:ext cx="434975" cy="361950"/>
            </a:xfrm>
            <a:custGeom>
              <a:avLst/>
              <a:gdLst>
                <a:gd name="T0" fmla="*/ 153 w 153"/>
                <a:gd name="T1" fmla="*/ 121 h 127"/>
                <a:gd name="T2" fmla="*/ 147 w 153"/>
                <a:gd name="T3" fmla="*/ 127 h 127"/>
                <a:gd name="T4" fmla="*/ 6 w 153"/>
                <a:gd name="T5" fmla="*/ 127 h 127"/>
                <a:gd name="T6" fmla="*/ 0 w 153"/>
                <a:gd name="T7" fmla="*/ 121 h 127"/>
                <a:gd name="T8" fmla="*/ 0 w 153"/>
                <a:gd name="T9" fmla="*/ 6 h 127"/>
                <a:gd name="T10" fmla="*/ 6 w 153"/>
                <a:gd name="T11" fmla="*/ 0 h 127"/>
                <a:gd name="T12" fmla="*/ 147 w 153"/>
                <a:gd name="T13" fmla="*/ 0 h 127"/>
                <a:gd name="T14" fmla="*/ 153 w 153"/>
                <a:gd name="T15" fmla="*/ 6 h 127"/>
                <a:gd name="T16" fmla="*/ 153 w 153"/>
                <a:gd name="T17" fmla="*/ 12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27">
                  <a:moveTo>
                    <a:pt x="153" y="121"/>
                  </a:moveTo>
                  <a:cubicBezTo>
                    <a:pt x="153" y="124"/>
                    <a:pt x="151" y="127"/>
                    <a:pt x="14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2" y="127"/>
                    <a:pt x="0" y="124"/>
                    <a:pt x="0" y="12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0"/>
                    <a:pt x="153" y="3"/>
                    <a:pt x="153" y="6"/>
                  </a:cubicBezTo>
                  <a:lnTo>
                    <a:pt x="153" y="121"/>
                  </a:lnTo>
                  <a:close/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495301" y="523876"/>
              <a:ext cx="438150" cy="361950"/>
            </a:xfrm>
            <a:custGeom>
              <a:avLst/>
              <a:gdLst>
                <a:gd name="T0" fmla="*/ 20 w 154"/>
                <a:gd name="T1" fmla="*/ 127 h 127"/>
                <a:gd name="T2" fmla="*/ 7 w 154"/>
                <a:gd name="T3" fmla="*/ 127 h 127"/>
                <a:gd name="T4" fmla="*/ 0 w 154"/>
                <a:gd name="T5" fmla="*/ 121 h 127"/>
                <a:gd name="T6" fmla="*/ 0 w 154"/>
                <a:gd name="T7" fmla="*/ 6 h 127"/>
                <a:gd name="T8" fmla="*/ 7 w 154"/>
                <a:gd name="T9" fmla="*/ 0 h 127"/>
                <a:gd name="T10" fmla="*/ 148 w 154"/>
                <a:gd name="T11" fmla="*/ 0 h 127"/>
                <a:gd name="T12" fmla="*/ 154 w 154"/>
                <a:gd name="T13" fmla="*/ 6 h 127"/>
                <a:gd name="T14" fmla="*/ 154 w 154"/>
                <a:gd name="T15" fmla="*/ 2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27">
                  <a:moveTo>
                    <a:pt x="20" y="127"/>
                  </a:moveTo>
                  <a:cubicBezTo>
                    <a:pt x="7" y="127"/>
                    <a:pt x="7" y="127"/>
                    <a:pt x="7" y="127"/>
                  </a:cubicBezTo>
                  <a:cubicBezTo>
                    <a:pt x="3" y="127"/>
                    <a:pt x="0" y="124"/>
                    <a:pt x="0" y="12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1" y="0"/>
                    <a:pt x="154" y="2"/>
                    <a:pt x="154" y="6"/>
                  </a:cubicBezTo>
                  <a:cubicBezTo>
                    <a:pt x="154" y="20"/>
                    <a:pt x="154" y="20"/>
                    <a:pt x="154" y="20"/>
                  </a:cubicBez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646114" y="831851"/>
              <a:ext cx="395288" cy="161925"/>
            </a:xfrm>
            <a:custGeom>
              <a:avLst/>
              <a:gdLst>
                <a:gd name="T0" fmla="*/ 0 w 249"/>
                <a:gd name="T1" fmla="*/ 102 h 102"/>
                <a:gd name="T2" fmla="*/ 102 w 249"/>
                <a:gd name="T3" fmla="*/ 0 h 102"/>
                <a:gd name="T4" fmla="*/ 147 w 249"/>
                <a:gd name="T5" fmla="*/ 48 h 102"/>
                <a:gd name="T6" fmla="*/ 194 w 249"/>
                <a:gd name="T7" fmla="*/ 0 h 102"/>
                <a:gd name="T8" fmla="*/ 249 w 249"/>
                <a:gd name="T9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02">
                  <a:moveTo>
                    <a:pt x="0" y="102"/>
                  </a:moveTo>
                  <a:lnTo>
                    <a:pt x="102" y="0"/>
                  </a:lnTo>
                  <a:lnTo>
                    <a:pt x="147" y="48"/>
                  </a:lnTo>
                  <a:lnTo>
                    <a:pt x="194" y="0"/>
                  </a:lnTo>
                  <a:lnTo>
                    <a:pt x="249" y="48"/>
                  </a:ln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666751" y="717551"/>
              <a:ext cx="84138" cy="85725"/>
            </a:xfrm>
            <a:prstGeom prst="ellips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5747646" y="1653722"/>
            <a:ext cx="720554" cy="722648"/>
            <a:chOff x="2862264" y="1550988"/>
            <a:chExt cx="546100" cy="547688"/>
          </a:xfrm>
        </p:grpSpPr>
        <p:sp>
          <p:nvSpPr>
            <p:cNvPr id="22" name="Oval 76"/>
            <p:cNvSpPr>
              <a:spLocks noChangeArrowheads="1"/>
            </p:cNvSpPr>
            <p:nvPr/>
          </p:nvSpPr>
          <p:spPr bwMode="auto">
            <a:xfrm>
              <a:off x="2862264" y="1550988"/>
              <a:ext cx="546100" cy="547688"/>
            </a:xfrm>
            <a:prstGeom prst="ellips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" name="Line 77"/>
            <p:cNvSpPr>
              <a:spLocks noChangeShapeType="1"/>
            </p:cNvSpPr>
            <p:nvPr/>
          </p:nvSpPr>
          <p:spPr bwMode="auto">
            <a:xfrm>
              <a:off x="3135314" y="1700213"/>
              <a:ext cx="0" cy="244475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" name="Line 78"/>
            <p:cNvSpPr>
              <a:spLocks noChangeShapeType="1"/>
            </p:cNvSpPr>
            <p:nvPr/>
          </p:nvSpPr>
          <p:spPr bwMode="auto">
            <a:xfrm>
              <a:off x="3008314" y="1822451"/>
              <a:ext cx="255588" cy="0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8921192" y="1691484"/>
            <a:ext cx="720556" cy="670284"/>
            <a:chOff x="495301" y="3711576"/>
            <a:chExt cx="546101" cy="508000"/>
          </a:xfrm>
        </p:grpSpPr>
        <p:sp>
          <p:nvSpPr>
            <p:cNvPr id="26" name="Line 124"/>
            <p:cNvSpPr>
              <a:spLocks noChangeShapeType="1"/>
            </p:cNvSpPr>
            <p:nvPr/>
          </p:nvSpPr>
          <p:spPr bwMode="auto">
            <a:xfrm>
              <a:off x="928689" y="3868738"/>
              <a:ext cx="0" cy="225425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" name="Line 125"/>
            <p:cNvSpPr>
              <a:spLocks noChangeShapeType="1"/>
            </p:cNvSpPr>
            <p:nvPr/>
          </p:nvSpPr>
          <p:spPr bwMode="auto">
            <a:xfrm flipH="1">
              <a:off x="817564" y="3983038"/>
              <a:ext cx="223838" cy="0"/>
            </a:xfrm>
            <a:prstGeom prst="line">
              <a:avLst/>
            </a:pr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" name="Freeform 126"/>
            <p:cNvSpPr>
              <a:spLocks/>
            </p:cNvSpPr>
            <p:nvPr/>
          </p:nvSpPr>
          <p:spPr bwMode="auto">
            <a:xfrm>
              <a:off x="495301" y="3711576"/>
              <a:ext cx="433388" cy="508000"/>
            </a:xfrm>
            <a:custGeom>
              <a:avLst/>
              <a:gdLst>
                <a:gd name="T0" fmla="*/ 152 w 152"/>
                <a:gd name="T1" fmla="*/ 155 h 178"/>
                <a:gd name="T2" fmla="*/ 152 w 152"/>
                <a:gd name="T3" fmla="*/ 164 h 178"/>
                <a:gd name="T4" fmla="*/ 138 w 152"/>
                <a:gd name="T5" fmla="*/ 178 h 178"/>
                <a:gd name="T6" fmla="*/ 13 w 152"/>
                <a:gd name="T7" fmla="*/ 178 h 178"/>
                <a:gd name="T8" fmla="*/ 0 w 152"/>
                <a:gd name="T9" fmla="*/ 164 h 178"/>
                <a:gd name="T10" fmla="*/ 0 w 152"/>
                <a:gd name="T11" fmla="*/ 14 h 178"/>
                <a:gd name="T12" fmla="*/ 13 w 152"/>
                <a:gd name="T13" fmla="*/ 0 h 178"/>
                <a:gd name="T14" fmla="*/ 138 w 152"/>
                <a:gd name="T15" fmla="*/ 0 h 178"/>
                <a:gd name="T16" fmla="*/ 152 w 152"/>
                <a:gd name="T17" fmla="*/ 14 h 178"/>
                <a:gd name="T18" fmla="*/ 152 w 152"/>
                <a:gd name="T19" fmla="*/ 3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178">
                  <a:moveTo>
                    <a:pt x="152" y="155"/>
                  </a:moveTo>
                  <a:cubicBezTo>
                    <a:pt x="152" y="164"/>
                    <a:pt x="152" y="164"/>
                    <a:pt x="152" y="164"/>
                  </a:cubicBezTo>
                  <a:cubicBezTo>
                    <a:pt x="152" y="172"/>
                    <a:pt x="146" y="178"/>
                    <a:pt x="138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6" y="178"/>
                    <a:pt x="0" y="172"/>
                    <a:pt x="0" y="16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46" y="0"/>
                    <a:pt x="152" y="6"/>
                    <a:pt x="152" y="14"/>
                  </a:cubicBezTo>
                  <a:cubicBezTo>
                    <a:pt x="152" y="38"/>
                    <a:pt x="152" y="38"/>
                    <a:pt x="152" y="38"/>
                  </a:cubicBezTo>
                </a:path>
              </a:pathLst>
            </a:custGeom>
            <a:noFill/>
            <a:ln w="23813" cap="flat">
              <a:solidFill>
                <a:srgbClr val="24563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1930400" y="4912440"/>
            <a:ext cx="8331200" cy="1241932"/>
            <a:chOff x="1930400" y="528225"/>
            <a:chExt cx="8331200" cy="1241932"/>
          </a:xfrm>
        </p:grpSpPr>
        <p:sp>
          <p:nvSpPr>
            <p:cNvPr id="30" name="文本框 29"/>
            <p:cNvSpPr txBox="1"/>
            <p:nvPr/>
          </p:nvSpPr>
          <p:spPr>
            <a:xfrm>
              <a:off x="5015415" y="528225"/>
              <a:ext cx="2161169" cy="52322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1930400" y="996419"/>
              <a:ext cx="8331200" cy="77373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 algn="ctr">
                <a:lnSpc>
                  <a:spcPct val="200000"/>
                </a:lnSpc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text content, such as keywords, some brief introductions, etc.</a:t>
              </a: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 Click here to add text content, such as keywords, some brief introductions, etc.</a:t>
              </a:r>
              <a:endPara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2" name="文本框 31"/>
          <p:cNvSpPr txBox="1"/>
          <p:nvPr/>
        </p:nvSpPr>
        <p:spPr>
          <a:xfrm>
            <a:off x="1677604" y="3000861"/>
            <a:ext cx="2502462" cy="77373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4856692" y="3000861"/>
            <a:ext cx="2502462" cy="77373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8011931" y="3000861"/>
            <a:ext cx="2502462" cy="77373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5F61B986-3D80-4275-AADD-65EA4F36EC73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E34A3F56-6221-4E80-B795-3FC8C790C43B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39" name="文本框 38">
                <a:extLst>
                  <a:ext uri="{FF2B5EF4-FFF2-40B4-BE49-F238E27FC236}">
                    <a16:creationId xmlns:a16="http://schemas.microsoft.com/office/drawing/2014/main" id="{B5D71AA0-CF57-4EA3-955D-F528D488E231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0" name="文本框 39">
                <a:extLst>
                  <a:ext uri="{FF2B5EF4-FFF2-40B4-BE49-F238E27FC236}">
                    <a16:creationId xmlns:a16="http://schemas.microsoft.com/office/drawing/2014/main" id="{64B9EF50-B8C3-41F5-859E-5E12C425B53F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37" name="圆角矩形 9">
              <a:extLst>
                <a:ext uri="{FF2B5EF4-FFF2-40B4-BE49-F238E27FC236}">
                  <a16:creationId xmlns:a16="http://schemas.microsoft.com/office/drawing/2014/main" id="{DA3CA34A-B007-4B37-B9FB-418C63B20532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52BC38ED-4D76-40C8-9808-5052EB9B4D72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1400" b="1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4314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 animBg="1"/>
      <p:bldP spid="8" grpId="0" animBg="1"/>
      <p:bldP spid="32" grpId="0"/>
      <p:bldP spid="33" grpId="0"/>
      <p:bldP spid="3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2">
            <a:extLst>
              <a:ext uri="{FF2B5EF4-FFF2-40B4-BE49-F238E27FC236}">
                <a16:creationId xmlns:a16="http://schemas.microsoft.com/office/drawing/2014/main" id="{A8122C3B-C480-414F-91B0-BDF1F7791F6A}"/>
              </a:ext>
            </a:extLst>
          </p:cNvPr>
          <p:cNvCxnSpPr/>
          <p:nvPr/>
        </p:nvCxnSpPr>
        <p:spPr>
          <a:xfrm>
            <a:off x="0" y="3695700"/>
            <a:ext cx="12192000" cy="0"/>
          </a:xfrm>
          <a:prstGeom prst="line">
            <a:avLst/>
          </a:prstGeom>
          <a:ln w="381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Shape 2934">
            <a:extLst>
              <a:ext uri="{FF2B5EF4-FFF2-40B4-BE49-F238E27FC236}">
                <a16:creationId xmlns:a16="http://schemas.microsoft.com/office/drawing/2014/main" id="{D37BF7C1-8146-4879-94B4-9AA989DF4CBC}"/>
              </a:ext>
            </a:extLst>
          </p:cNvPr>
          <p:cNvSpPr/>
          <p:nvPr/>
        </p:nvSpPr>
        <p:spPr>
          <a:xfrm>
            <a:off x="637269" y="2955417"/>
            <a:ext cx="538388" cy="7402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800"/>
                </a:moveTo>
                <a:cubicBezTo>
                  <a:pt x="8563" y="10800"/>
                  <a:pt x="6750" y="9481"/>
                  <a:pt x="6750" y="7855"/>
                </a:cubicBezTo>
                <a:cubicBezTo>
                  <a:pt x="6750" y="6228"/>
                  <a:pt x="8563" y="4909"/>
                  <a:pt x="10800" y="4909"/>
                </a:cubicBezTo>
                <a:cubicBezTo>
                  <a:pt x="13037" y="4909"/>
                  <a:pt x="14850" y="6228"/>
                  <a:pt x="14850" y="7855"/>
                </a:cubicBezTo>
                <a:cubicBezTo>
                  <a:pt x="14850" y="9481"/>
                  <a:pt x="13037" y="10800"/>
                  <a:pt x="10800" y="10800"/>
                </a:cubicBezTo>
                <a:moveTo>
                  <a:pt x="10800" y="3927"/>
                </a:moveTo>
                <a:cubicBezTo>
                  <a:pt x="7817" y="3927"/>
                  <a:pt x="5400" y="5686"/>
                  <a:pt x="5400" y="7855"/>
                </a:cubicBezTo>
                <a:cubicBezTo>
                  <a:pt x="5400" y="10023"/>
                  <a:pt x="7817" y="11782"/>
                  <a:pt x="10800" y="11782"/>
                </a:cubicBezTo>
                <a:cubicBezTo>
                  <a:pt x="13783" y="11782"/>
                  <a:pt x="16200" y="10023"/>
                  <a:pt x="16200" y="7855"/>
                </a:cubicBezTo>
                <a:cubicBezTo>
                  <a:pt x="16200" y="5686"/>
                  <a:pt x="13783" y="3927"/>
                  <a:pt x="10800" y="3927"/>
                </a:cubicBezTo>
                <a:moveTo>
                  <a:pt x="10800" y="20127"/>
                </a:moveTo>
                <a:cubicBezTo>
                  <a:pt x="10800" y="20127"/>
                  <a:pt x="1350" y="13745"/>
                  <a:pt x="1350" y="7855"/>
                </a:cubicBezTo>
                <a:cubicBezTo>
                  <a:pt x="1350" y="4059"/>
                  <a:pt x="5581" y="982"/>
                  <a:pt x="10800" y="982"/>
                </a:cubicBezTo>
                <a:cubicBezTo>
                  <a:pt x="16019" y="982"/>
                  <a:pt x="20250" y="4059"/>
                  <a:pt x="20250" y="7855"/>
                </a:cubicBezTo>
                <a:cubicBezTo>
                  <a:pt x="20250" y="13745"/>
                  <a:pt x="10800" y="20127"/>
                  <a:pt x="10800" y="20127"/>
                </a:cubicBezTo>
                <a:moveTo>
                  <a:pt x="10800" y="0"/>
                </a:moveTo>
                <a:cubicBezTo>
                  <a:pt x="4836" y="0"/>
                  <a:pt x="0" y="3517"/>
                  <a:pt x="0" y="7855"/>
                </a:cubicBezTo>
                <a:cubicBezTo>
                  <a:pt x="0" y="14236"/>
                  <a:pt x="10800" y="21600"/>
                  <a:pt x="10800" y="21600"/>
                </a:cubicBezTo>
                <a:cubicBezTo>
                  <a:pt x="10800" y="21600"/>
                  <a:pt x="21600" y="14236"/>
                  <a:pt x="21600" y="7855"/>
                </a:cubicBezTo>
                <a:cubicBezTo>
                  <a:pt x="21600" y="3517"/>
                  <a:pt x="16764" y="0"/>
                  <a:pt x="10800" y="0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4" name="Shape 2934">
            <a:extLst>
              <a:ext uri="{FF2B5EF4-FFF2-40B4-BE49-F238E27FC236}">
                <a16:creationId xmlns:a16="http://schemas.microsoft.com/office/drawing/2014/main" id="{541D615F-52C4-43DE-8F63-201DD5D04745}"/>
              </a:ext>
            </a:extLst>
          </p:cNvPr>
          <p:cNvSpPr/>
          <p:nvPr/>
        </p:nvSpPr>
        <p:spPr>
          <a:xfrm rot="10800000">
            <a:off x="3445379" y="3695700"/>
            <a:ext cx="538388" cy="7402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800"/>
                </a:moveTo>
                <a:cubicBezTo>
                  <a:pt x="8563" y="10800"/>
                  <a:pt x="6750" y="9481"/>
                  <a:pt x="6750" y="7855"/>
                </a:cubicBezTo>
                <a:cubicBezTo>
                  <a:pt x="6750" y="6228"/>
                  <a:pt x="8563" y="4909"/>
                  <a:pt x="10800" y="4909"/>
                </a:cubicBezTo>
                <a:cubicBezTo>
                  <a:pt x="13037" y="4909"/>
                  <a:pt x="14850" y="6228"/>
                  <a:pt x="14850" y="7855"/>
                </a:cubicBezTo>
                <a:cubicBezTo>
                  <a:pt x="14850" y="9481"/>
                  <a:pt x="13037" y="10800"/>
                  <a:pt x="10800" y="10800"/>
                </a:cubicBezTo>
                <a:moveTo>
                  <a:pt x="10800" y="3927"/>
                </a:moveTo>
                <a:cubicBezTo>
                  <a:pt x="7817" y="3927"/>
                  <a:pt x="5400" y="5686"/>
                  <a:pt x="5400" y="7855"/>
                </a:cubicBezTo>
                <a:cubicBezTo>
                  <a:pt x="5400" y="10023"/>
                  <a:pt x="7817" y="11782"/>
                  <a:pt x="10800" y="11782"/>
                </a:cubicBezTo>
                <a:cubicBezTo>
                  <a:pt x="13783" y="11782"/>
                  <a:pt x="16200" y="10023"/>
                  <a:pt x="16200" y="7855"/>
                </a:cubicBezTo>
                <a:cubicBezTo>
                  <a:pt x="16200" y="5686"/>
                  <a:pt x="13783" y="3927"/>
                  <a:pt x="10800" y="3927"/>
                </a:cubicBezTo>
                <a:moveTo>
                  <a:pt x="10800" y="20127"/>
                </a:moveTo>
                <a:cubicBezTo>
                  <a:pt x="10800" y="20127"/>
                  <a:pt x="1350" y="13745"/>
                  <a:pt x="1350" y="7855"/>
                </a:cubicBezTo>
                <a:cubicBezTo>
                  <a:pt x="1350" y="4059"/>
                  <a:pt x="5581" y="982"/>
                  <a:pt x="10800" y="982"/>
                </a:cubicBezTo>
                <a:cubicBezTo>
                  <a:pt x="16019" y="982"/>
                  <a:pt x="20250" y="4059"/>
                  <a:pt x="20250" y="7855"/>
                </a:cubicBezTo>
                <a:cubicBezTo>
                  <a:pt x="20250" y="13745"/>
                  <a:pt x="10800" y="20127"/>
                  <a:pt x="10800" y="20127"/>
                </a:cubicBezTo>
                <a:moveTo>
                  <a:pt x="10800" y="0"/>
                </a:moveTo>
                <a:cubicBezTo>
                  <a:pt x="4836" y="0"/>
                  <a:pt x="0" y="3517"/>
                  <a:pt x="0" y="7855"/>
                </a:cubicBezTo>
                <a:cubicBezTo>
                  <a:pt x="0" y="14236"/>
                  <a:pt x="10800" y="21600"/>
                  <a:pt x="10800" y="21600"/>
                </a:cubicBezTo>
                <a:cubicBezTo>
                  <a:pt x="10800" y="21600"/>
                  <a:pt x="21600" y="14236"/>
                  <a:pt x="21600" y="7855"/>
                </a:cubicBezTo>
                <a:cubicBezTo>
                  <a:pt x="21600" y="3517"/>
                  <a:pt x="16764" y="0"/>
                  <a:pt x="10800" y="0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5" name="Shape 2934">
            <a:extLst>
              <a:ext uri="{FF2B5EF4-FFF2-40B4-BE49-F238E27FC236}">
                <a16:creationId xmlns:a16="http://schemas.microsoft.com/office/drawing/2014/main" id="{0C65C718-0E9B-4513-8223-F6E2846B0CE9}"/>
              </a:ext>
            </a:extLst>
          </p:cNvPr>
          <p:cNvSpPr/>
          <p:nvPr/>
        </p:nvSpPr>
        <p:spPr>
          <a:xfrm>
            <a:off x="6248409" y="2955417"/>
            <a:ext cx="538388" cy="7402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800"/>
                </a:moveTo>
                <a:cubicBezTo>
                  <a:pt x="8563" y="10800"/>
                  <a:pt x="6750" y="9481"/>
                  <a:pt x="6750" y="7855"/>
                </a:cubicBezTo>
                <a:cubicBezTo>
                  <a:pt x="6750" y="6228"/>
                  <a:pt x="8563" y="4909"/>
                  <a:pt x="10800" y="4909"/>
                </a:cubicBezTo>
                <a:cubicBezTo>
                  <a:pt x="13037" y="4909"/>
                  <a:pt x="14850" y="6228"/>
                  <a:pt x="14850" y="7855"/>
                </a:cubicBezTo>
                <a:cubicBezTo>
                  <a:pt x="14850" y="9481"/>
                  <a:pt x="13037" y="10800"/>
                  <a:pt x="10800" y="10800"/>
                </a:cubicBezTo>
                <a:moveTo>
                  <a:pt x="10800" y="3927"/>
                </a:moveTo>
                <a:cubicBezTo>
                  <a:pt x="7817" y="3927"/>
                  <a:pt x="5400" y="5686"/>
                  <a:pt x="5400" y="7855"/>
                </a:cubicBezTo>
                <a:cubicBezTo>
                  <a:pt x="5400" y="10023"/>
                  <a:pt x="7817" y="11782"/>
                  <a:pt x="10800" y="11782"/>
                </a:cubicBezTo>
                <a:cubicBezTo>
                  <a:pt x="13783" y="11782"/>
                  <a:pt x="16200" y="10023"/>
                  <a:pt x="16200" y="7855"/>
                </a:cubicBezTo>
                <a:cubicBezTo>
                  <a:pt x="16200" y="5686"/>
                  <a:pt x="13783" y="3927"/>
                  <a:pt x="10800" y="3927"/>
                </a:cubicBezTo>
                <a:moveTo>
                  <a:pt x="10800" y="20127"/>
                </a:moveTo>
                <a:cubicBezTo>
                  <a:pt x="10800" y="20127"/>
                  <a:pt x="1350" y="13745"/>
                  <a:pt x="1350" y="7855"/>
                </a:cubicBezTo>
                <a:cubicBezTo>
                  <a:pt x="1350" y="4059"/>
                  <a:pt x="5581" y="982"/>
                  <a:pt x="10800" y="982"/>
                </a:cubicBezTo>
                <a:cubicBezTo>
                  <a:pt x="16019" y="982"/>
                  <a:pt x="20250" y="4059"/>
                  <a:pt x="20250" y="7855"/>
                </a:cubicBezTo>
                <a:cubicBezTo>
                  <a:pt x="20250" y="13745"/>
                  <a:pt x="10800" y="20127"/>
                  <a:pt x="10800" y="20127"/>
                </a:cubicBezTo>
                <a:moveTo>
                  <a:pt x="10800" y="0"/>
                </a:moveTo>
                <a:cubicBezTo>
                  <a:pt x="4836" y="0"/>
                  <a:pt x="0" y="3517"/>
                  <a:pt x="0" y="7855"/>
                </a:cubicBezTo>
                <a:cubicBezTo>
                  <a:pt x="0" y="14236"/>
                  <a:pt x="10800" y="21600"/>
                  <a:pt x="10800" y="21600"/>
                </a:cubicBezTo>
                <a:cubicBezTo>
                  <a:pt x="10800" y="21600"/>
                  <a:pt x="21600" y="14236"/>
                  <a:pt x="21600" y="7855"/>
                </a:cubicBezTo>
                <a:cubicBezTo>
                  <a:pt x="21600" y="3517"/>
                  <a:pt x="16764" y="0"/>
                  <a:pt x="10800" y="0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D8A9863A-9EEE-498F-B736-942AD3FF793B}"/>
              </a:ext>
            </a:extLst>
          </p:cNvPr>
          <p:cNvSpPr/>
          <p:nvPr/>
        </p:nvSpPr>
        <p:spPr>
          <a:xfrm>
            <a:off x="1428224" y="2356087"/>
            <a:ext cx="2160831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Rectangle 12">
            <a:extLst>
              <a:ext uri="{FF2B5EF4-FFF2-40B4-BE49-F238E27FC236}">
                <a16:creationId xmlns:a16="http://schemas.microsoft.com/office/drawing/2014/main" id="{BA60B254-1194-4074-80A5-B5408D1F1225}"/>
              </a:ext>
            </a:extLst>
          </p:cNvPr>
          <p:cNvSpPr/>
          <p:nvPr/>
        </p:nvSpPr>
        <p:spPr>
          <a:xfrm>
            <a:off x="7017142" y="2356087"/>
            <a:ext cx="2160831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BA1C8643-461D-4218-88D0-0704ED109320}"/>
              </a:ext>
            </a:extLst>
          </p:cNvPr>
          <p:cNvSpPr/>
          <p:nvPr/>
        </p:nvSpPr>
        <p:spPr>
          <a:xfrm>
            <a:off x="4080207" y="4212082"/>
            <a:ext cx="2160831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Shape 2934">
            <a:extLst>
              <a:ext uri="{FF2B5EF4-FFF2-40B4-BE49-F238E27FC236}">
                <a16:creationId xmlns:a16="http://schemas.microsoft.com/office/drawing/2014/main" id="{CEAFA553-7DE5-447C-9C97-C5B40ED768BF}"/>
              </a:ext>
            </a:extLst>
          </p:cNvPr>
          <p:cNvSpPr/>
          <p:nvPr/>
        </p:nvSpPr>
        <p:spPr>
          <a:xfrm rot="10800000">
            <a:off x="9012075" y="3695700"/>
            <a:ext cx="538388" cy="7402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800"/>
                </a:moveTo>
                <a:cubicBezTo>
                  <a:pt x="8563" y="10800"/>
                  <a:pt x="6750" y="9481"/>
                  <a:pt x="6750" y="7855"/>
                </a:cubicBezTo>
                <a:cubicBezTo>
                  <a:pt x="6750" y="6228"/>
                  <a:pt x="8563" y="4909"/>
                  <a:pt x="10800" y="4909"/>
                </a:cubicBezTo>
                <a:cubicBezTo>
                  <a:pt x="13037" y="4909"/>
                  <a:pt x="14850" y="6228"/>
                  <a:pt x="14850" y="7855"/>
                </a:cubicBezTo>
                <a:cubicBezTo>
                  <a:pt x="14850" y="9481"/>
                  <a:pt x="13037" y="10800"/>
                  <a:pt x="10800" y="10800"/>
                </a:cubicBezTo>
                <a:moveTo>
                  <a:pt x="10800" y="3927"/>
                </a:moveTo>
                <a:cubicBezTo>
                  <a:pt x="7817" y="3927"/>
                  <a:pt x="5400" y="5686"/>
                  <a:pt x="5400" y="7855"/>
                </a:cubicBezTo>
                <a:cubicBezTo>
                  <a:pt x="5400" y="10023"/>
                  <a:pt x="7817" y="11782"/>
                  <a:pt x="10800" y="11782"/>
                </a:cubicBezTo>
                <a:cubicBezTo>
                  <a:pt x="13783" y="11782"/>
                  <a:pt x="16200" y="10023"/>
                  <a:pt x="16200" y="7855"/>
                </a:cubicBezTo>
                <a:cubicBezTo>
                  <a:pt x="16200" y="5686"/>
                  <a:pt x="13783" y="3927"/>
                  <a:pt x="10800" y="3927"/>
                </a:cubicBezTo>
                <a:moveTo>
                  <a:pt x="10800" y="20127"/>
                </a:moveTo>
                <a:cubicBezTo>
                  <a:pt x="10800" y="20127"/>
                  <a:pt x="1350" y="13745"/>
                  <a:pt x="1350" y="7855"/>
                </a:cubicBezTo>
                <a:cubicBezTo>
                  <a:pt x="1350" y="4059"/>
                  <a:pt x="5581" y="982"/>
                  <a:pt x="10800" y="982"/>
                </a:cubicBezTo>
                <a:cubicBezTo>
                  <a:pt x="16019" y="982"/>
                  <a:pt x="20250" y="4059"/>
                  <a:pt x="20250" y="7855"/>
                </a:cubicBezTo>
                <a:cubicBezTo>
                  <a:pt x="20250" y="13745"/>
                  <a:pt x="10800" y="20127"/>
                  <a:pt x="10800" y="20127"/>
                </a:cubicBezTo>
                <a:moveTo>
                  <a:pt x="10800" y="0"/>
                </a:moveTo>
                <a:cubicBezTo>
                  <a:pt x="4836" y="0"/>
                  <a:pt x="0" y="3517"/>
                  <a:pt x="0" y="7855"/>
                </a:cubicBezTo>
                <a:cubicBezTo>
                  <a:pt x="0" y="14236"/>
                  <a:pt x="10800" y="21600"/>
                  <a:pt x="10800" y="21600"/>
                </a:cubicBezTo>
                <a:cubicBezTo>
                  <a:pt x="10800" y="21600"/>
                  <a:pt x="21600" y="14236"/>
                  <a:pt x="21600" y="7855"/>
                </a:cubicBezTo>
                <a:cubicBezTo>
                  <a:pt x="21600" y="3517"/>
                  <a:pt x="16764" y="0"/>
                  <a:pt x="10800" y="0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4" name="Rectangle 22">
            <a:extLst>
              <a:ext uri="{FF2B5EF4-FFF2-40B4-BE49-F238E27FC236}">
                <a16:creationId xmlns:a16="http://schemas.microsoft.com/office/drawing/2014/main" id="{398E38BD-998F-4092-B20E-B2CC6C4074C3}"/>
              </a:ext>
            </a:extLst>
          </p:cNvPr>
          <p:cNvSpPr/>
          <p:nvPr/>
        </p:nvSpPr>
        <p:spPr>
          <a:xfrm>
            <a:off x="9769807" y="4212082"/>
            <a:ext cx="2160831" cy="773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Shape 2587">
            <a:extLst>
              <a:ext uri="{FF2B5EF4-FFF2-40B4-BE49-F238E27FC236}">
                <a16:creationId xmlns:a16="http://schemas.microsoft.com/office/drawing/2014/main" id="{5A1C7D66-F3BC-42EF-A9F0-6F8E05150389}"/>
              </a:ext>
            </a:extLst>
          </p:cNvPr>
          <p:cNvSpPr/>
          <p:nvPr/>
        </p:nvSpPr>
        <p:spPr>
          <a:xfrm>
            <a:off x="684403" y="2281688"/>
            <a:ext cx="444119" cy="4441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6" name="Shape 2618">
            <a:extLst>
              <a:ext uri="{FF2B5EF4-FFF2-40B4-BE49-F238E27FC236}">
                <a16:creationId xmlns:a16="http://schemas.microsoft.com/office/drawing/2014/main" id="{7CA0C2D6-5B89-42E5-8B26-404EA66D3F13}"/>
              </a:ext>
            </a:extLst>
          </p:cNvPr>
          <p:cNvSpPr/>
          <p:nvPr/>
        </p:nvSpPr>
        <p:spPr>
          <a:xfrm>
            <a:off x="6295564" y="2281666"/>
            <a:ext cx="444077" cy="4441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8" h="21600" extrusionOk="0">
                <a:moveTo>
                  <a:pt x="2560" y="18308"/>
                </a:moveTo>
                <a:cubicBezTo>
                  <a:pt x="2472" y="18397"/>
                  <a:pt x="2418" y="18520"/>
                  <a:pt x="2418" y="18655"/>
                </a:cubicBezTo>
                <a:cubicBezTo>
                  <a:pt x="2418" y="18926"/>
                  <a:pt x="2635" y="19146"/>
                  <a:pt x="2902" y="19146"/>
                </a:cubicBezTo>
                <a:cubicBezTo>
                  <a:pt x="3169" y="19146"/>
                  <a:pt x="3385" y="18926"/>
                  <a:pt x="3385" y="18655"/>
                </a:cubicBezTo>
                <a:cubicBezTo>
                  <a:pt x="3385" y="18384"/>
                  <a:pt x="3169" y="18164"/>
                  <a:pt x="2902" y="18164"/>
                </a:cubicBezTo>
                <a:cubicBezTo>
                  <a:pt x="2768" y="18164"/>
                  <a:pt x="2647" y="18219"/>
                  <a:pt x="2560" y="18308"/>
                </a:cubicBezTo>
                <a:moveTo>
                  <a:pt x="20499" y="4279"/>
                </a:moveTo>
                <a:lnTo>
                  <a:pt x="20091" y="4692"/>
                </a:lnTo>
                <a:lnTo>
                  <a:pt x="20088" y="4688"/>
                </a:lnTo>
                <a:lnTo>
                  <a:pt x="17670" y="7143"/>
                </a:lnTo>
                <a:lnTo>
                  <a:pt x="17664" y="7137"/>
                </a:lnTo>
                <a:cubicBezTo>
                  <a:pt x="17227" y="7580"/>
                  <a:pt x="16624" y="7853"/>
                  <a:pt x="15958" y="7853"/>
                </a:cubicBezTo>
                <a:cubicBezTo>
                  <a:pt x="14624" y="7853"/>
                  <a:pt x="13543" y="6755"/>
                  <a:pt x="13543" y="5401"/>
                </a:cubicBezTo>
                <a:cubicBezTo>
                  <a:pt x="13543" y="4725"/>
                  <a:pt x="13813" y="4113"/>
                  <a:pt x="14248" y="3670"/>
                </a:cubicBezTo>
                <a:lnTo>
                  <a:pt x="13563" y="2975"/>
                </a:lnTo>
                <a:cubicBezTo>
                  <a:pt x="12951" y="3596"/>
                  <a:pt x="12571" y="4452"/>
                  <a:pt x="12571" y="5401"/>
                </a:cubicBezTo>
                <a:cubicBezTo>
                  <a:pt x="12571" y="7300"/>
                  <a:pt x="14087" y="8840"/>
                  <a:pt x="15958" y="8840"/>
                </a:cubicBezTo>
                <a:cubicBezTo>
                  <a:pt x="16893" y="8840"/>
                  <a:pt x="17737" y="8454"/>
                  <a:pt x="18348" y="7832"/>
                </a:cubicBezTo>
                <a:lnTo>
                  <a:pt x="18353" y="7837"/>
                </a:lnTo>
                <a:lnTo>
                  <a:pt x="20152" y="6011"/>
                </a:lnTo>
                <a:cubicBezTo>
                  <a:pt x="20516" y="7368"/>
                  <a:pt x="20343" y="8670"/>
                  <a:pt x="19540" y="9505"/>
                </a:cubicBezTo>
                <a:lnTo>
                  <a:pt x="16947" y="12198"/>
                </a:lnTo>
                <a:cubicBezTo>
                  <a:pt x="16605" y="12553"/>
                  <a:pt x="16104" y="12766"/>
                  <a:pt x="15610" y="12766"/>
                </a:cubicBezTo>
                <a:cubicBezTo>
                  <a:pt x="15590" y="12765"/>
                  <a:pt x="13953" y="12652"/>
                  <a:pt x="12318" y="11611"/>
                </a:cubicBezTo>
                <a:lnTo>
                  <a:pt x="12314" y="11620"/>
                </a:lnTo>
                <a:cubicBezTo>
                  <a:pt x="12239" y="11572"/>
                  <a:pt x="12155" y="11537"/>
                  <a:pt x="12060" y="11537"/>
                </a:cubicBezTo>
                <a:cubicBezTo>
                  <a:pt x="11897" y="11537"/>
                  <a:pt x="11759" y="11625"/>
                  <a:pt x="11671" y="11753"/>
                </a:cubicBezTo>
                <a:lnTo>
                  <a:pt x="11654" y="11742"/>
                </a:lnTo>
                <a:lnTo>
                  <a:pt x="4270" y="20043"/>
                </a:lnTo>
                <a:cubicBezTo>
                  <a:pt x="3919" y="20399"/>
                  <a:pt x="3436" y="20618"/>
                  <a:pt x="2902" y="20618"/>
                </a:cubicBezTo>
                <a:cubicBezTo>
                  <a:pt x="1833" y="20618"/>
                  <a:pt x="967" y="19740"/>
                  <a:pt x="967" y="18655"/>
                </a:cubicBezTo>
                <a:cubicBezTo>
                  <a:pt x="967" y="18113"/>
                  <a:pt x="1184" y="17622"/>
                  <a:pt x="1534" y="17267"/>
                </a:cubicBezTo>
                <a:lnTo>
                  <a:pt x="9684" y="9801"/>
                </a:lnTo>
                <a:lnTo>
                  <a:pt x="9671" y="9786"/>
                </a:lnTo>
                <a:cubicBezTo>
                  <a:pt x="9796" y="9698"/>
                  <a:pt x="9884" y="9557"/>
                  <a:pt x="9884" y="9389"/>
                </a:cubicBezTo>
                <a:cubicBezTo>
                  <a:pt x="9884" y="9283"/>
                  <a:pt x="9844" y="9190"/>
                  <a:pt x="9787" y="9110"/>
                </a:cubicBezTo>
                <a:lnTo>
                  <a:pt x="9790" y="9107"/>
                </a:lnTo>
                <a:cubicBezTo>
                  <a:pt x="8390" y="7219"/>
                  <a:pt x="8340" y="5816"/>
                  <a:pt x="9546" y="4488"/>
                </a:cubicBezTo>
                <a:lnTo>
                  <a:pt x="12130" y="1805"/>
                </a:lnTo>
                <a:cubicBezTo>
                  <a:pt x="12785" y="1125"/>
                  <a:pt x="13641" y="982"/>
                  <a:pt x="14244" y="982"/>
                </a:cubicBezTo>
                <a:lnTo>
                  <a:pt x="14246" y="982"/>
                </a:lnTo>
                <a:cubicBezTo>
                  <a:pt x="14611" y="982"/>
                  <a:pt x="14988" y="1037"/>
                  <a:pt x="15366" y="1136"/>
                </a:cubicBezTo>
                <a:lnTo>
                  <a:pt x="13559" y="2970"/>
                </a:lnTo>
                <a:lnTo>
                  <a:pt x="14243" y="3664"/>
                </a:lnTo>
                <a:lnTo>
                  <a:pt x="16661" y="1210"/>
                </a:lnTo>
                <a:lnTo>
                  <a:pt x="16657" y="1206"/>
                </a:lnTo>
                <a:lnTo>
                  <a:pt x="17082" y="775"/>
                </a:lnTo>
                <a:cubicBezTo>
                  <a:pt x="16139" y="269"/>
                  <a:pt x="15160" y="0"/>
                  <a:pt x="14246" y="0"/>
                </a:cubicBezTo>
                <a:lnTo>
                  <a:pt x="14244" y="0"/>
                </a:lnTo>
                <a:cubicBezTo>
                  <a:pt x="13167" y="0"/>
                  <a:pt x="12182" y="361"/>
                  <a:pt x="11460" y="1111"/>
                </a:cubicBezTo>
                <a:lnTo>
                  <a:pt x="8867" y="3804"/>
                </a:lnTo>
                <a:cubicBezTo>
                  <a:pt x="7163" y="5672"/>
                  <a:pt x="7613" y="7584"/>
                  <a:pt x="8769" y="9315"/>
                </a:cubicBezTo>
                <a:lnTo>
                  <a:pt x="850" y="16572"/>
                </a:lnTo>
                <a:cubicBezTo>
                  <a:pt x="325" y="17106"/>
                  <a:pt x="0" y="17842"/>
                  <a:pt x="0" y="18655"/>
                </a:cubicBezTo>
                <a:cubicBezTo>
                  <a:pt x="0" y="20282"/>
                  <a:pt x="1299" y="21600"/>
                  <a:pt x="2902" y="21600"/>
                </a:cubicBezTo>
                <a:cubicBezTo>
                  <a:pt x="3703" y="21600"/>
                  <a:pt x="4429" y="21271"/>
                  <a:pt x="4954" y="20738"/>
                </a:cubicBezTo>
                <a:lnTo>
                  <a:pt x="12160" y="12652"/>
                </a:lnTo>
                <a:cubicBezTo>
                  <a:pt x="13800" y="13590"/>
                  <a:pt x="15363" y="13747"/>
                  <a:pt x="15606" y="13747"/>
                </a:cubicBezTo>
                <a:cubicBezTo>
                  <a:pt x="16313" y="13747"/>
                  <a:pt x="17067" y="13463"/>
                  <a:pt x="17617" y="12892"/>
                </a:cubicBezTo>
                <a:lnTo>
                  <a:pt x="20209" y="10198"/>
                </a:lnTo>
                <a:cubicBezTo>
                  <a:pt x="21560" y="8795"/>
                  <a:pt x="21600" y="6433"/>
                  <a:pt x="20499" y="4279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7" name="Shape 2628">
            <a:extLst>
              <a:ext uri="{FF2B5EF4-FFF2-40B4-BE49-F238E27FC236}">
                <a16:creationId xmlns:a16="http://schemas.microsoft.com/office/drawing/2014/main" id="{8BC46903-7F88-48DB-9C8E-7CAE7B39DA0C}"/>
              </a:ext>
            </a:extLst>
          </p:cNvPr>
          <p:cNvSpPr/>
          <p:nvPr/>
        </p:nvSpPr>
        <p:spPr>
          <a:xfrm>
            <a:off x="2629602" y="3991865"/>
            <a:ext cx="444119" cy="4441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5" y="20618"/>
                </a:moveTo>
                <a:cubicBezTo>
                  <a:pt x="15830" y="20618"/>
                  <a:pt x="15230" y="20482"/>
                  <a:pt x="14664" y="20214"/>
                </a:cubicBezTo>
                <a:cubicBezTo>
                  <a:pt x="14611" y="20189"/>
                  <a:pt x="14556" y="20170"/>
                  <a:pt x="14501" y="20155"/>
                </a:cubicBezTo>
                <a:cubicBezTo>
                  <a:pt x="8920" y="17308"/>
                  <a:pt x="4296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8" y="6369"/>
                  <a:pt x="982" y="5770"/>
                  <a:pt x="982" y="5155"/>
                </a:cubicBezTo>
                <a:cubicBezTo>
                  <a:pt x="982" y="2774"/>
                  <a:pt x="3067" y="982"/>
                  <a:pt x="4418" y="982"/>
                </a:cubicBezTo>
                <a:cubicBezTo>
                  <a:pt x="4595" y="982"/>
                  <a:pt x="4712" y="1072"/>
                  <a:pt x="4765" y="1126"/>
                </a:cubicBezTo>
                <a:cubicBezTo>
                  <a:pt x="4777" y="1139"/>
                  <a:pt x="4800" y="1164"/>
                  <a:pt x="4832" y="1216"/>
                </a:cubicBezTo>
                <a:cubicBezTo>
                  <a:pt x="4849" y="1244"/>
                  <a:pt x="4868" y="1271"/>
                  <a:pt x="4888" y="1297"/>
                </a:cubicBezTo>
                <a:lnTo>
                  <a:pt x="8121" y="5453"/>
                </a:lnTo>
                <a:cubicBezTo>
                  <a:pt x="8146" y="5485"/>
                  <a:pt x="8173" y="5515"/>
                  <a:pt x="8202" y="5544"/>
                </a:cubicBezTo>
                <a:cubicBezTo>
                  <a:pt x="8255" y="5598"/>
                  <a:pt x="8345" y="5715"/>
                  <a:pt x="8345" y="5891"/>
                </a:cubicBezTo>
                <a:cubicBezTo>
                  <a:pt x="8345" y="5978"/>
                  <a:pt x="8321" y="6060"/>
                  <a:pt x="8274" y="6135"/>
                </a:cubicBezTo>
                <a:lnTo>
                  <a:pt x="7180" y="7221"/>
                </a:lnTo>
                <a:cubicBezTo>
                  <a:pt x="7175" y="7226"/>
                  <a:pt x="7170" y="7231"/>
                  <a:pt x="7165" y="7236"/>
                </a:cubicBezTo>
                <a:cubicBezTo>
                  <a:pt x="6769" y="7609"/>
                  <a:pt x="6543" y="8126"/>
                  <a:pt x="6543" y="8668"/>
                </a:cubicBezTo>
                <a:cubicBezTo>
                  <a:pt x="6543" y="9175"/>
                  <a:pt x="6740" y="9658"/>
                  <a:pt x="7082" y="10020"/>
                </a:cubicBezTo>
                <a:cubicBezTo>
                  <a:pt x="7094" y="10040"/>
                  <a:pt x="7107" y="10059"/>
                  <a:pt x="7121" y="10078"/>
                </a:cubicBezTo>
                <a:cubicBezTo>
                  <a:pt x="8327" y="11745"/>
                  <a:pt x="9810" y="13222"/>
                  <a:pt x="11528" y="14469"/>
                </a:cubicBezTo>
                <a:cubicBezTo>
                  <a:pt x="11541" y="14478"/>
                  <a:pt x="11555" y="14487"/>
                  <a:pt x="11568" y="14496"/>
                </a:cubicBezTo>
                <a:cubicBezTo>
                  <a:pt x="11931" y="14844"/>
                  <a:pt x="12418" y="15045"/>
                  <a:pt x="12928" y="15045"/>
                </a:cubicBezTo>
                <a:cubicBezTo>
                  <a:pt x="13440" y="15045"/>
                  <a:pt x="13934" y="14840"/>
                  <a:pt x="14301" y="14479"/>
                </a:cubicBezTo>
                <a:cubicBezTo>
                  <a:pt x="14320" y="14463"/>
                  <a:pt x="14338" y="14446"/>
                  <a:pt x="14356" y="14427"/>
                </a:cubicBezTo>
                <a:lnTo>
                  <a:pt x="15456" y="13320"/>
                </a:lnTo>
                <a:cubicBezTo>
                  <a:pt x="15533" y="13271"/>
                  <a:pt x="15615" y="13247"/>
                  <a:pt x="15701" y="13247"/>
                </a:cubicBezTo>
                <a:cubicBezTo>
                  <a:pt x="15878" y="13247"/>
                  <a:pt x="15995" y="13337"/>
                  <a:pt x="16048" y="13391"/>
                </a:cubicBezTo>
                <a:cubicBezTo>
                  <a:pt x="16077" y="13420"/>
                  <a:pt x="16108" y="13447"/>
                  <a:pt x="16140" y="13472"/>
                </a:cubicBezTo>
                <a:lnTo>
                  <a:pt x="20296" y="16704"/>
                </a:lnTo>
                <a:cubicBezTo>
                  <a:pt x="20323" y="16725"/>
                  <a:pt x="20351" y="16744"/>
                  <a:pt x="20379" y="16762"/>
                </a:cubicBezTo>
                <a:cubicBezTo>
                  <a:pt x="20431" y="16795"/>
                  <a:pt x="20455" y="16816"/>
                  <a:pt x="20466" y="16827"/>
                </a:cubicBezTo>
                <a:cubicBezTo>
                  <a:pt x="20520" y="16881"/>
                  <a:pt x="20610" y="16997"/>
                  <a:pt x="20610" y="17174"/>
                </a:cubicBezTo>
                <a:cubicBezTo>
                  <a:pt x="20610" y="17207"/>
                  <a:pt x="20612" y="17240"/>
                  <a:pt x="20616" y="17273"/>
                </a:cubicBezTo>
                <a:cubicBezTo>
                  <a:pt x="20539" y="18625"/>
                  <a:pt x="18774" y="20618"/>
                  <a:pt x="16445" y="20618"/>
                </a:cubicBezTo>
                <a:moveTo>
                  <a:pt x="21600" y="17174"/>
                </a:moveTo>
                <a:lnTo>
                  <a:pt x="21592" y="17174"/>
                </a:lnTo>
                <a:cubicBezTo>
                  <a:pt x="21592" y="16768"/>
                  <a:pt x="21427" y="16399"/>
                  <a:pt x="21161" y="16133"/>
                </a:cubicBezTo>
                <a:cubicBezTo>
                  <a:pt x="21082" y="16054"/>
                  <a:pt x="20994" y="15988"/>
                  <a:pt x="20899" y="15929"/>
                </a:cubicBezTo>
                <a:lnTo>
                  <a:pt x="16743" y="12697"/>
                </a:lnTo>
                <a:cubicBezTo>
                  <a:pt x="16476" y="12430"/>
                  <a:pt x="16108" y="12265"/>
                  <a:pt x="15701" y="12265"/>
                </a:cubicBezTo>
                <a:cubicBezTo>
                  <a:pt x="15368" y="12265"/>
                  <a:pt x="15065" y="12380"/>
                  <a:pt x="14819" y="12567"/>
                </a:cubicBezTo>
                <a:lnTo>
                  <a:pt x="13659" y="13736"/>
                </a:lnTo>
                <a:lnTo>
                  <a:pt x="13656" y="13733"/>
                </a:lnTo>
                <a:cubicBezTo>
                  <a:pt x="13477" y="13934"/>
                  <a:pt x="13218" y="14063"/>
                  <a:pt x="12928" y="14063"/>
                </a:cubicBezTo>
                <a:cubicBezTo>
                  <a:pt x="12595" y="14063"/>
                  <a:pt x="12303" y="13897"/>
                  <a:pt x="12125" y="13645"/>
                </a:cubicBezTo>
                <a:cubicBezTo>
                  <a:pt x="12119" y="13654"/>
                  <a:pt x="12111" y="13663"/>
                  <a:pt x="12104" y="13674"/>
                </a:cubicBezTo>
                <a:cubicBezTo>
                  <a:pt x="10500" y="12510"/>
                  <a:pt x="9078" y="11108"/>
                  <a:pt x="7916" y="9502"/>
                </a:cubicBezTo>
                <a:cubicBezTo>
                  <a:pt x="7927" y="9495"/>
                  <a:pt x="7937" y="9486"/>
                  <a:pt x="7949" y="9479"/>
                </a:cubicBezTo>
                <a:cubicBezTo>
                  <a:pt x="7693" y="9299"/>
                  <a:pt x="7525" y="9004"/>
                  <a:pt x="7525" y="8668"/>
                </a:cubicBezTo>
                <a:cubicBezTo>
                  <a:pt x="7525" y="8367"/>
                  <a:pt x="7662" y="8101"/>
                  <a:pt x="7873" y="7920"/>
                </a:cubicBezTo>
                <a:lnTo>
                  <a:pt x="7872" y="7918"/>
                </a:lnTo>
                <a:lnTo>
                  <a:pt x="9026" y="6773"/>
                </a:lnTo>
                <a:cubicBezTo>
                  <a:pt x="9213" y="6528"/>
                  <a:pt x="9327" y="6224"/>
                  <a:pt x="9327" y="5891"/>
                </a:cubicBezTo>
                <a:cubicBezTo>
                  <a:pt x="9327" y="5485"/>
                  <a:pt x="9162" y="5116"/>
                  <a:pt x="8896" y="4850"/>
                </a:cubicBezTo>
                <a:lnTo>
                  <a:pt x="5663" y="693"/>
                </a:lnTo>
                <a:cubicBezTo>
                  <a:pt x="5604" y="599"/>
                  <a:pt x="5538" y="510"/>
                  <a:pt x="5459" y="432"/>
                </a:cubicBezTo>
                <a:cubicBezTo>
                  <a:pt x="5193" y="165"/>
                  <a:pt x="4825" y="0"/>
                  <a:pt x="4418" y="0"/>
                </a:cubicBezTo>
                <a:cubicBezTo>
                  <a:pt x="2455" y="0"/>
                  <a:pt x="0" y="2308"/>
                  <a:pt x="0" y="5155"/>
                </a:cubicBezTo>
                <a:cubicBezTo>
                  <a:pt x="0" y="5943"/>
                  <a:pt x="183" y="6688"/>
                  <a:pt x="499" y="7356"/>
                </a:cubicBezTo>
                <a:lnTo>
                  <a:pt x="483" y="7373"/>
                </a:lnTo>
                <a:cubicBezTo>
                  <a:pt x="3436" y="13255"/>
                  <a:pt x="8345" y="18164"/>
                  <a:pt x="14228" y="21117"/>
                </a:cubicBezTo>
                <a:lnTo>
                  <a:pt x="14244" y="21101"/>
                </a:lnTo>
                <a:cubicBezTo>
                  <a:pt x="14912" y="21418"/>
                  <a:pt x="15657" y="21600"/>
                  <a:pt x="16445" y="21600"/>
                </a:cubicBezTo>
                <a:cubicBezTo>
                  <a:pt x="19292" y="21600"/>
                  <a:pt x="21600" y="19145"/>
                  <a:pt x="21600" y="17182"/>
                </a:cubicBezTo>
                <a:cubicBezTo>
                  <a:pt x="21600" y="17179"/>
                  <a:pt x="21600" y="17177"/>
                  <a:pt x="21600" y="17174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8" name="Shape 2633">
            <a:extLst>
              <a:ext uri="{FF2B5EF4-FFF2-40B4-BE49-F238E27FC236}">
                <a16:creationId xmlns:a16="http://schemas.microsoft.com/office/drawing/2014/main" id="{ACFCFEF7-9015-41BC-AE45-890732B9F997}"/>
              </a:ext>
            </a:extLst>
          </p:cNvPr>
          <p:cNvSpPr/>
          <p:nvPr/>
        </p:nvSpPr>
        <p:spPr>
          <a:xfrm>
            <a:off x="8321278" y="3991864"/>
            <a:ext cx="444119" cy="4441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3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3"/>
                  <a:pt x="10800" y="19403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8"/>
                </a:lnTo>
                <a:lnTo>
                  <a:pt x="21471" y="6057"/>
                </a:lnTo>
                <a:cubicBezTo>
                  <a:pt x="21459" y="6044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4"/>
                  <a:pt x="129" y="6057"/>
                </a:cubicBezTo>
                <a:lnTo>
                  <a:pt x="98" y="6088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2"/>
                  <a:pt x="115" y="6686"/>
                </a:cubicBezTo>
                <a:lnTo>
                  <a:pt x="109" y="6690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0"/>
                </a:lnTo>
                <a:lnTo>
                  <a:pt x="21485" y="6686"/>
                </a:lnTo>
                <a:cubicBezTo>
                  <a:pt x="21553" y="6602"/>
                  <a:pt x="21600" y="6499"/>
                  <a:pt x="21600" y="6382"/>
                </a:cubicBezTo>
              </a:path>
            </a:pathLst>
          </a:custGeom>
          <a:solidFill>
            <a:srgbClr val="24563C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9" name="Oval 29">
            <a:extLst>
              <a:ext uri="{FF2B5EF4-FFF2-40B4-BE49-F238E27FC236}">
                <a16:creationId xmlns:a16="http://schemas.microsoft.com/office/drawing/2014/main" id="{3D4555E3-CB27-47D7-95FB-A860B6C860B9}"/>
              </a:ext>
            </a:extLst>
          </p:cNvPr>
          <p:cNvSpPr/>
          <p:nvPr/>
        </p:nvSpPr>
        <p:spPr>
          <a:xfrm>
            <a:off x="783432" y="3101976"/>
            <a:ext cx="244474" cy="244474"/>
          </a:xfrm>
          <a:prstGeom prst="ellipse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20" name="Oval 30">
            <a:extLst>
              <a:ext uri="{FF2B5EF4-FFF2-40B4-BE49-F238E27FC236}">
                <a16:creationId xmlns:a16="http://schemas.microsoft.com/office/drawing/2014/main" id="{4768BD4C-2D87-48DF-AEDA-C42896B3F8AE}"/>
              </a:ext>
            </a:extLst>
          </p:cNvPr>
          <p:cNvSpPr/>
          <p:nvPr/>
        </p:nvSpPr>
        <p:spPr>
          <a:xfrm>
            <a:off x="6395365" y="3101976"/>
            <a:ext cx="244474" cy="244474"/>
          </a:xfrm>
          <a:prstGeom prst="ellipse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21" name="Oval 31">
            <a:extLst>
              <a:ext uri="{FF2B5EF4-FFF2-40B4-BE49-F238E27FC236}">
                <a16:creationId xmlns:a16="http://schemas.microsoft.com/office/drawing/2014/main" id="{3F42EB59-FAF8-46B8-92A1-0203B29FB8A8}"/>
              </a:ext>
            </a:extLst>
          </p:cNvPr>
          <p:cNvSpPr/>
          <p:nvPr/>
        </p:nvSpPr>
        <p:spPr>
          <a:xfrm>
            <a:off x="3589055" y="4044951"/>
            <a:ext cx="244474" cy="244474"/>
          </a:xfrm>
          <a:prstGeom prst="ellipse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22" name="Oval 32">
            <a:extLst>
              <a:ext uri="{FF2B5EF4-FFF2-40B4-BE49-F238E27FC236}">
                <a16:creationId xmlns:a16="http://schemas.microsoft.com/office/drawing/2014/main" id="{6C0B6B47-D97E-4EEE-94CA-1FCFBF38FE66}"/>
              </a:ext>
            </a:extLst>
          </p:cNvPr>
          <p:cNvSpPr/>
          <p:nvPr/>
        </p:nvSpPr>
        <p:spPr>
          <a:xfrm>
            <a:off x="9159032" y="4044951"/>
            <a:ext cx="244474" cy="244474"/>
          </a:xfrm>
          <a:prstGeom prst="ellipse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A9C54936-871A-4C28-BEEC-1F68176E2C50}"/>
              </a:ext>
            </a:extLst>
          </p:cNvPr>
          <p:cNvSpPr txBox="1"/>
          <p:nvPr/>
        </p:nvSpPr>
        <p:spPr>
          <a:xfrm>
            <a:off x="1406023" y="2127133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95BF389F-8C67-439A-AB85-F3C9D9144839}"/>
              </a:ext>
            </a:extLst>
          </p:cNvPr>
          <p:cNvSpPr txBox="1"/>
          <p:nvPr/>
        </p:nvSpPr>
        <p:spPr>
          <a:xfrm>
            <a:off x="4077346" y="3958353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6C1B6BAD-55D4-41CD-91F9-36CC5DD027DE}"/>
              </a:ext>
            </a:extLst>
          </p:cNvPr>
          <p:cNvSpPr txBox="1"/>
          <p:nvPr/>
        </p:nvSpPr>
        <p:spPr>
          <a:xfrm>
            <a:off x="9725086" y="3969822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15037086-BB3E-4164-AE13-6AE4F7C928D9}"/>
              </a:ext>
            </a:extLst>
          </p:cNvPr>
          <p:cNvSpPr txBox="1"/>
          <p:nvPr/>
        </p:nvSpPr>
        <p:spPr>
          <a:xfrm>
            <a:off x="6979042" y="2165233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4C899CB5-FFBD-4B4C-8523-53BD2C64DED1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8A5DDB62-E7A2-4AA4-ACDE-4706EA3A4760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31" name="文本框 30">
                <a:extLst>
                  <a:ext uri="{FF2B5EF4-FFF2-40B4-BE49-F238E27FC236}">
                    <a16:creationId xmlns:a16="http://schemas.microsoft.com/office/drawing/2014/main" id="{6932398A-381A-4813-B2DB-772797D3BB86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A6428A86-BDE1-4CE6-ABB4-633FE33AEDFB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29" name="圆角矩形 9">
              <a:extLst>
                <a:ext uri="{FF2B5EF4-FFF2-40B4-BE49-F238E27FC236}">
                  <a16:creationId xmlns:a16="http://schemas.microsoft.com/office/drawing/2014/main" id="{B2AF954B-41A6-4999-BF42-74D7E75D9A85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9C050877-346C-4EA5-8AE8-BD84385A7081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04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5047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1" grpId="0"/>
      <p:bldP spid="1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占位符 7">
            <a:extLst>
              <a:ext uri="{FF2B5EF4-FFF2-40B4-BE49-F238E27FC236}">
                <a16:creationId xmlns:a16="http://schemas.microsoft.com/office/drawing/2014/main" id="{6293C792-0DDC-4DAC-BBF9-9C48E03183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0" y="1394791"/>
            <a:ext cx="6096000" cy="4068417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1803B57B-818F-42F8-980F-63DF03006103}"/>
              </a:ext>
            </a:extLst>
          </p:cNvPr>
          <p:cNvSpPr/>
          <p:nvPr/>
        </p:nvSpPr>
        <p:spPr>
          <a:xfrm>
            <a:off x="533400" y="485775"/>
            <a:ext cx="7105650" cy="5886450"/>
          </a:xfrm>
          <a:prstGeom prst="rect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91E75DA-6FEC-4E0B-A12F-CEE48C787BC2}"/>
              </a:ext>
            </a:extLst>
          </p:cNvPr>
          <p:cNvSpPr txBox="1"/>
          <p:nvPr/>
        </p:nvSpPr>
        <p:spPr>
          <a:xfrm>
            <a:off x="1293549" y="1307423"/>
            <a:ext cx="33041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>
                <a:solidFill>
                  <a:schemeClr val="bg1"/>
                </a:solidFill>
                <a:cs typeface="+mn-ea"/>
                <a:sym typeface="+mn-lt"/>
              </a:rPr>
              <a:t>Section About Company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B25E1C6-2411-4AC3-9691-3CDFF261C79B}"/>
              </a:ext>
            </a:extLst>
          </p:cNvPr>
          <p:cNvSpPr/>
          <p:nvPr/>
        </p:nvSpPr>
        <p:spPr>
          <a:xfrm>
            <a:off x="1430200" y="2499500"/>
            <a:ext cx="597279" cy="815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428F705-6043-4002-953B-098FD8CF58AA}"/>
              </a:ext>
            </a:extLst>
          </p:cNvPr>
          <p:cNvSpPr/>
          <p:nvPr/>
        </p:nvSpPr>
        <p:spPr>
          <a:xfrm>
            <a:off x="1293549" y="2695896"/>
            <a:ext cx="5671784" cy="17490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0" i="0" dirty="0">
                <a:solidFill>
                  <a:schemeClr val="bg1"/>
                </a:solidFill>
                <a:effectLst/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sz="1400" b="0" i="0" dirty="0" err="1">
                <a:solidFill>
                  <a:schemeClr val="bg1"/>
                </a:solidFill>
                <a:effectLst/>
                <a:cs typeface="+mn-ea"/>
                <a:sym typeface="+mn-lt"/>
              </a:rPr>
              <a:t>etc.Click</a:t>
            </a:r>
            <a:r>
              <a:rPr lang="en-US" sz="1400" b="0" i="0" dirty="0">
                <a:solidFill>
                  <a:schemeClr val="bg1"/>
                </a:solidFill>
                <a:effectLst/>
                <a:cs typeface="+mn-ea"/>
                <a:sym typeface="+mn-lt"/>
              </a:rPr>
              <a:t> here to add text content, such as keywords, some brief introductions, </a:t>
            </a:r>
            <a:r>
              <a:rPr lang="en-US" sz="1400" b="0" i="0" dirty="0" err="1">
                <a:solidFill>
                  <a:schemeClr val="bg1"/>
                </a:solidFill>
                <a:effectLst/>
                <a:cs typeface="+mn-ea"/>
                <a:sym typeface="+mn-lt"/>
              </a:rPr>
              <a:t>etc.Click</a:t>
            </a:r>
            <a:r>
              <a:rPr lang="en-US" sz="1400" b="0" i="0" dirty="0">
                <a:solidFill>
                  <a:schemeClr val="bg1"/>
                </a:solidFill>
                <a:effectLst/>
                <a:cs typeface="+mn-ea"/>
                <a:sym typeface="+mn-lt"/>
              </a:rPr>
              <a:t> here to add text content, such as keywords, some brief introductions, etc. </a:t>
            </a:r>
          </a:p>
        </p:txBody>
      </p:sp>
    </p:spTree>
    <p:extLst>
      <p:ext uri="{BB962C8B-B14F-4D97-AF65-F5344CB8AC3E}">
        <p14:creationId xmlns:p14="http://schemas.microsoft.com/office/powerpoint/2010/main" val="4212776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占位符 9">
            <a:extLst>
              <a:ext uri="{FF2B5EF4-FFF2-40B4-BE49-F238E27FC236}">
                <a16:creationId xmlns:a16="http://schemas.microsoft.com/office/drawing/2014/main" id="{791D80D3-B830-41D1-A2C2-39964D367C7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2426" y="2095500"/>
            <a:ext cx="5600700" cy="3733800"/>
          </a:xfrm>
          <a:custGeom>
            <a:avLst/>
            <a:gdLst>
              <a:gd name="connsiteX0" fmla="*/ 0 w 2725041"/>
              <a:gd name="connsiteY0" fmla="*/ 0 h 2866905"/>
              <a:gd name="connsiteX1" fmla="*/ 2725041 w 2725041"/>
              <a:gd name="connsiteY1" fmla="*/ 0 h 2866905"/>
              <a:gd name="connsiteX2" fmla="*/ 2725041 w 2725041"/>
              <a:gd name="connsiteY2" fmla="*/ 2866905 h 2866905"/>
              <a:gd name="connsiteX3" fmla="*/ 0 w 2725041"/>
              <a:gd name="connsiteY3" fmla="*/ 2866905 h 2866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25041" h="2866905">
                <a:moveTo>
                  <a:pt x="0" y="0"/>
                </a:moveTo>
                <a:lnTo>
                  <a:pt x="2725041" y="0"/>
                </a:lnTo>
                <a:lnTo>
                  <a:pt x="2725041" y="2866905"/>
                </a:lnTo>
                <a:lnTo>
                  <a:pt x="0" y="2866905"/>
                </a:lnTo>
                <a:close/>
              </a:path>
            </a:pathLst>
          </a:cu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F0431C5A-2E6E-4553-8FE1-4E95C2688090}"/>
              </a:ext>
            </a:extLst>
          </p:cNvPr>
          <p:cNvSpPr/>
          <p:nvPr/>
        </p:nvSpPr>
        <p:spPr>
          <a:xfrm>
            <a:off x="6953250" y="2076450"/>
            <a:ext cx="323850" cy="323850"/>
          </a:xfrm>
          <a:prstGeom prst="ellipse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137C56D-2A88-43EF-AF30-F846C91165F5}"/>
              </a:ext>
            </a:extLst>
          </p:cNvPr>
          <p:cNvSpPr/>
          <p:nvPr/>
        </p:nvSpPr>
        <p:spPr>
          <a:xfrm>
            <a:off x="6953250" y="3143250"/>
            <a:ext cx="323850" cy="323850"/>
          </a:xfrm>
          <a:prstGeom prst="ellipse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15FEE77-B0DD-43DD-863F-F8C3CF854EF5}"/>
              </a:ext>
            </a:extLst>
          </p:cNvPr>
          <p:cNvSpPr/>
          <p:nvPr/>
        </p:nvSpPr>
        <p:spPr>
          <a:xfrm>
            <a:off x="6953250" y="4248150"/>
            <a:ext cx="323850" cy="323850"/>
          </a:xfrm>
          <a:prstGeom prst="ellipse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F690FDF-4B8B-4BE7-975E-52C505D091C9}"/>
              </a:ext>
            </a:extLst>
          </p:cNvPr>
          <p:cNvSpPr/>
          <p:nvPr/>
        </p:nvSpPr>
        <p:spPr>
          <a:xfrm>
            <a:off x="6953250" y="5334000"/>
            <a:ext cx="323850" cy="323850"/>
          </a:xfrm>
          <a:prstGeom prst="ellipse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3CBF8A2D-3CD4-4E5C-9912-C51A4809C3CD}"/>
              </a:ext>
            </a:extLst>
          </p:cNvPr>
          <p:cNvSpPr/>
          <p:nvPr/>
        </p:nvSpPr>
        <p:spPr>
          <a:xfrm>
            <a:off x="7535981" y="2318869"/>
            <a:ext cx="4071819" cy="6987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Rectangle 21">
            <a:extLst>
              <a:ext uri="{FF2B5EF4-FFF2-40B4-BE49-F238E27FC236}">
                <a16:creationId xmlns:a16="http://schemas.microsoft.com/office/drawing/2014/main" id="{E8518543-CA10-403F-95CA-C4C5087176C2}"/>
              </a:ext>
            </a:extLst>
          </p:cNvPr>
          <p:cNvSpPr/>
          <p:nvPr/>
        </p:nvSpPr>
        <p:spPr>
          <a:xfrm>
            <a:off x="0" y="4495800"/>
            <a:ext cx="6305551" cy="1333500"/>
          </a:xfrm>
          <a:prstGeom prst="rect">
            <a:avLst/>
          </a:prstGeom>
          <a:solidFill>
            <a:srgbClr val="24563C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6" name="Shape 2587">
            <a:extLst>
              <a:ext uri="{FF2B5EF4-FFF2-40B4-BE49-F238E27FC236}">
                <a16:creationId xmlns:a16="http://schemas.microsoft.com/office/drawing/2014/main" id="{884E77D4-B62B-4C0E-9B46-FEFA0210B70B}"/>
              </a:ext>
            </a:extLst>
          </p:cNvPr>
          <p:cNvSpPr/>
          <p:nvPr/>
        </p:nvSpPr>
        <p:spPr>
          <a:xfrm>
            <a:off x="907382" y="4816365"/>
            <a:ext cx="393399" cy="3933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1"/>
          </a:solidFill>
          <a:ln w="3175">
            <a:noFill/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7" name="TextBox 24">
            <a:extLst>
              <a:ext uri="{FF2B5EF4-FFF2-40B4-BE49-F238E27FC236}">
                <a16:creationId xmlns:a16="http://schemas.microsoft.com/office/drawing/2014/main" id="{A3C3C03C-8431-4BE9-8A9D-590DB7605FC9}"/>
              </a:ext>
            </a:extLst>
          </p:cNvPr>
          <p:cNvSpPr txBox="1"/>
          <p:nvPr/>
        </p:nvSpPr>
        <p:spPr>
          <a:xfrm>
            <a:off x="440013" y="5290140"/>
            <a:ext cx="1335612" cy="313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>
                <a:solidFill>
                  <a:schemeClr val="bg1"/>
                </a:solidFill>
                <a:cs typeface="+mn-ea"/>
                <a:sym typeface="+mn-lt"/>
              </a:rPr>
              <a:t>SERVICE</a:t>
            </a:r>
          </a:p>
        </p:txBody>
      </p:sp>
      <p:sp>
        <p:nvSpPr>
          <p:cNvPr id="18" name="Shape 2628">
            <a:extLst>
              <a:ext uri="{FF2B5EF4-FFF2-40B4-BE49-F238E27FC236}">
                <a16:creationId xmlns:a16="http://schemas.microsoft.com/office/drawing/2014/main" id="{87B26FC1-1E41-4D33-82BE-5F52BB82F396}"/>
              </a:ext>
            </a:extLst>
          </p:cNvPr>
          <p:cNvSpPr/>
          <p:nvPr/>
        </p:nvSpPr>
        <p:spPr>
          <a:xfrm>
            <a:off x="4961756" y="4740813"/>
            <a:ext cx="393399" cy="3933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5" y="20618"/>
                </a:moveTo>
                <a:cubicBezTo>
                  <a:pt x="15830" y="20618"/>
                  <a:pt x="15230" y="20482"/>
                  <a:pt x="14664" y="20214"/>
                </a:cubicBezTo>
                <a:cubicBezTo>
                  <a:pt x="14611" y="20189"/>
                  <a:pt x="14556" y="20170"/>
                  <a:pt x="14501" y="20155"/>
                </a:cubicBezTo>
                <a:cubicBezTo>
                  <a:pt x="8920" y="17308"/>
                  <a:pt x="4296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8" y="6369"/>
                  <a:pt x="982" y="5770"/>
                  <a:pt x="982" y="5155"/>
                </a:cubicBezTo>
                <a:cubicBezTo>
                  <a:pt x="982" y="2774"/>
                  <a:pt x="3067" y="982"/>
                  <a:pt x="4418" y="982"/>
                </a:cubicBezTo>
                <a:cubicBezTo>
                  <a:pt x="4595" y="982"/>
                  <a:pt x="4712" y="1072"/>
                  <a:pt x="4765" y="1126"/>
                </a:cubicBezTo>
                <a:cubicBezTo>
                  <a:pt x="4777" y="1139"/>
                  <a:pt x="4800" y="1164"/>
                  <a:pt x="4832" y="1216"/>
                </a:cubicBezTo>
                <a:cubicBezTo>
                  <a:pt x="4849" y="1244"/>
                  <a:pt x="4868" y="1271"/>
                  <a:pt x="4888" y="1297"/>
                </a:cubicBezTo>
                <a:lnTo>
                  <a:pt x="8121" y="5453"/>
                </a:lnTo>
                <a:cubicBezTo>
                  <a:pt x="8146" y="5485"/>
                  <a:pt x="8173" y="5515"/>
                  <a:pt x="8202" y="5544"/>
                </a:cubicBezTo>
                <a:cubicBezTo>
                  <a:pt x="8255" y="5598"/>
                  <a:pt x="8345" y="5715"/>
                  <a:pt x="8345" y="5891"/>
                </a:cubicBezTo>
                <a:cubicBezTo>
                  <a:pt x="8345" y="5978"/>
                  <a:pt x="8321" y="6060"/>
                  <a:pt x="8274" y="6135"/>
                </a:cubicBezTo>
                <a:lnTo>
                  <a:pt x="7180" y="7221"/>
                </a:lnTo>
                <a:cubicBezTo>
                  <a:pt x="7175" y="7226"/>
                  <a:pt x="7170" y="7231"/>
                  <a:pt x="7165" y="7236"/>
                </a:cubicBezTo>
                <a:cubicBezTo>
                  <a:pt x="6769" y="7609"/>
                  <a:pt x="6543" y="8126"/>
                  <a:pt x="6543" y="8668"/>
                </a:cubicBezTo>
                <a:cubicBezTo>
                  <a:pt x="6543" y="9175"/>
                  <a:pt x="6740" y="9658"/>
                  <a:pt x="7082" y="10020"/>
                </a:cubicBezTo>
                <a:cubicBezTo>
                  <a:pt x="7094" y="10040"/>
                  <a:pt x="7107" y="10059"/>
                  <a:pt x="7121" y="10078"/>
                </a:cubicBezTo>
                <a:cubicBezTo>
                  <a:pt x="8327" y="11745"/>
                  <a:pt x="9810" y="13222"/>
                  <a:pt x="11528" y="14469"/>
                </a:cubicBezTo>
                <a:cubicBezTo>
                  <a:pt x="11541" y="14478"/>
                  <a:pt x="11555" y="14487"/>
                  <a:pt x="11568" y="14496"/>
                </a:cubicBezTo>
                <a:cubicBezTo>
                  <a:pt x="11931" y="14844"/>
                  <a:pt x="12418" y="15045"/>
                  <a:pt x="12928" y="15045"/>
                </a:cubicBezTo>
                <a:cubicBezTo>
                  <a:pt x="13440" y="15045"/>
                  <a:pt x="13934" y="14840"/>
                  <a:pt x="14301" y="14479"/>
                </a:cubicBezTo>
                <a:cubicBezTo>
                  <a:pt x="14320" y="14463"/>
                  <a:pt x="14338" y="14446"/>
                  <a:pt x="14356" y="14427"/>
                </a:cubicBezTo>
                <a:lnTo>
                  <a:pt x="15456" y="13320"/>
                </a:lnTo>
                <a:cubicBezTo>
                  <a:pt x="15533" y="13271"/>
                  <a:pt x="15615" y="13247"/>
                  <a:pt x="15701" y="13247"/>
                </a:cubicBezTo>
                <a:cubicBezTo>
                  <a:pt x="15878" y="13247"/>
                  <a:pt x="15995" y="13337"/>
                  <a:pt x="16048" y="13391"/>
                </a:cubicBezTo>
                <a:cubicBezTo>
                  <a:pt x="16077" y="13420"/>
                  <a:pt x="16108" y="13447"/>
                  <a:pt x="16140" y="13472"/>
                </a:cubicBezTo>
                <a:lnTo>
                  <a:pt x="20296" y="16704"/>
                </a:lnTo>
                <a:cubicBezTo>
                  <a:pt x="20323" y="16725"/>
                  <a:pt x="20351" y="16744"/>
                  <a:pt x="20379" y="16762"/>
                </a:cubicBezTo>
                <a:cubicBezTo>
                  <a:pt x="20431" y="16795"/>
                  <a:pt x="20455" y="16816"/>
                  <a:pt x="20466" y="16827"/>
                </a:cubicBezTo>
                <a:cubicBezTo>
                  <a:pt x="20520" y="16881"/>
                  <a:pt x="20610" y="16997"/>
                  <a:pt x="20610" y="17174"/>
                </a:cubicBezTo>
                <a:cubicBezTo>
                  <a:pt x="20610" y="17207"/>
                  <a:pt x="20612" y="17240"/>
                  <a:pt x="20616" y="17273"/>
                </a:cubicBezTo>
                <a:cubicBezTo>
                  <a:pt x="20539" y="18625"/>
                  <a:pt x="18774" y="20618"/>
                  <a:pt x="16445" y="20618"/>
                </a:cubicBezTo>
                <a:moveTo>
                  <a:pt x="21600" y="17174"/>
                </a:moveTo>
                <a:lnTo>
                  <a:pt x="21592" y="17174"/>
                </a:lnTo>
                <a:cubicBezTo>
                  <a:pt x="21592" y="16768"/>
                  <a:pt x="21427" y="16399"/>
                  <a:pt x="21161" y="16133"/>
                </a:cubicBezTo>
                <a:cubicBezTo>
                  <a:pt x="21082" y="16054"/>
                  <a:pt x="20994" y="15988"/>
                  <a:pt x="20899" y="15929"/>
                </a:cubicBezTo>
                <a:lnTo>
                  <a:pt x="16743" y="12697"/>
                </a:lnTo>
                <a:cubicBezTo>
                  <a:pt x="16476" y="12430"/>
                  <a:pt x="16108" y="12265"/>
                  <a:pt x="15701" y="12265"/>
                </a:cubicBezTo>
                <a:cubicBezTo>
                  <a:pt x="15368" y="12265"/>
                  <a:pt x="15065" y="12380"/>
                  <a:pt x="14819" y="12567"/>
                </a:cubicBezTo>
                <a:lnTo>
                  <a:pt x="13659" y="13736"/>
                </a:lnTo>
                <a:lnTo>
                  <a:pt x="13656" y="13733"/>
                </a:lnTo>
                <a:cubicBezTo>
                  <a:pt x="13477" y="13934"/>
                  <a:pt x="13218" y="14063"/>
                  <a:pt x="12928" y="14063"/>
                </a:cubicBezTo>
                <a:cubicBezTo>
                  <a:pt x="12595" y="14063"/>
                  <a:pt x="12303" y="13897"/>
                  <a:pt x="12125" y="13645"/>
                </a:cubicBezTo>
                <a:cubicBezTo>
                  <a:pt x="12119" y="13654"/>
                  <a:pt x="12111" y="13663"/>
                  <a:pt x="12104" y="13674"/>
                </a:cubicBezTo>
                <a:cubicBezTo>
                  <a:pt x="10500" y="12510"/>
                  <a:pt x="9078" y="11108"/>
                  <a:pt x="7916" y="9502"/>
                </a:cubicBezTo>
                <a:cubicBezTo>
                  <a:pt x="7927" y="9495"/>
                  <a:pt x="7937" y="9486"/>
                  <a:pt x="7949" y="9479"/>
                </a:cubicBezTo>
                <a:cubicBezTo>
                  <a:pt x="7693" y="9299"/>
                  <a:pt x="7525" y="9004"/>
                  <a:pt x="7525" y="8668"/>
                </a:cubicBezTo>
                <a:cubicBezTo>
                  <a:pt x="7525" y="8367"/>
                  <a:pt x="7662" y="8101"/>
                  <a:pt x="7873" y="7920"/>
                </a:cubicBezTo>
                <a:lnTo>
                  <a:pt x="7872" y="7918"/>
                </a:lnTo>
                <a:lnTo>
                  <a:pt x="9026" y="6773"/>
                </a:lnTo>
                <a:cubicBezTo>
                  <a:pt x="9213" y="6528"/>
                  <a:pt x="9327" y="6224"/>
                  <a:pt x="9327" y="5891"/>
                </a:cubicBezTo>
                <a:cubicBezTo>
                  <a:pt x="9327" y="5485"/>
                  <a:pt x="9162" y="5116"/>
                  <a:pt x="8896" y="4850"/>
                </a:cubicBezTo>
                <a:lnTo>
                  <a:pt x="5663" y="693"/>
                </a:lnTo>
                <a:cubicBezTo>
                  <a:pt x="5604" y="599"/>
                  <a:pt x="5538" y="510"/>
                  <a:pt x="5459" y="432"/>
                </a:cubicBezTo>
                <a:cubicBezTo>
                  <a:pt x="5193" y="165"/>
                  <a:pt x="4825" y="0"/>
                  <a:pt x="4418" y="0"/>
                </a:cubicBezTo>
                <a:cubicBezTo>
                  <a:pt x="2455" y="0"/>
                  <a:pt x="0" y="2308"/>
                  <a:pt x="0" y="5155"/>
                </a:cubicBezTo>
                <a:cubicBezTo>
                  <a:pt x="0" y="5943"/>
                  <a:pt x="183" y="6688"/>
                  <a:pt x="499" y="7356"/>
                </a:cubicBezTo>
                <a:lnTo>
                  <a:pt x="483" y="7373"/>
                </a:lnTo>
                <a:cubicBezTo>
                  <a:pt x="3436" y="13255"/>
                  <a:pt x="8345" y="18164"/>
                  <a:pt x="14228" y="21117"/>
                </a:cubicBezTo>
                <a:lnTo>
                  <a:pt x="14244" y="21101"/>
                </a:lnTo>
                <a:cubicBezTo>
                  <a:pt x="14912" y="21418"/>
                  <a:pt x="15657" y="21600"/>
                  <a:pt x="16445" y="21600"/>
                </a:cubicBezTo>
                <a:cubicBezTo>
                  <a:pt x="19292" y="21600"/>
                  <a:pt x="21600" y="19145"/>
                  <a:pt x="21600" y="17182"/>
                </a:cubicBezTo>
                <a:cubicBezTo>
                  <a:pt x="21600" y="17179"/>
                  <a:pt x="21600" y="17177"/>
                  <a:pt x="21600" y="17174"/>
                </a:cubicBezTo>
              </a:path>
            </a:pathLst>
          </a:custGeom>
          <a:solidFill>
            <a:schemeClr val="bg1"/>
          </a:solidFill>
          <a:ln w="3175">
            <a:noFill/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9" name="TextBox 27">
            <a:extLst>
              <a:ext uri="{FF2B5EF4-FFF2-40B4-BE49-F238E27FC236}">
                <a16:creationId xmlns:a16="http://schemas.microsoft.com/office/drawing/2014/main" id="{242614FF-FEA4-4899-9D8D-1500225E374A}"/>
              </a:ext>
            </a:extLst>
          </p:cNvPr>
          <p:cNvSpPr txBox="1"/>
          <p:nvPr/>
        </p:nvSpPr>
        <p:spPr>
          <a:xfrm>
            <a:off x="4494387" y="5317873"/>
            <a:ext cx="1335612" cy="313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>
                <a:solidFill>
                  <a:schemeClr val="bg1"/>
                </a:solidFill>
                <a:cs typeface="+mn-ea"/>
                <a:sym typeface="+mn-lt"/>
              </a:rPr>
              <a:t>SERVICE</a:t>
            </a:r>
          </a:p>
        </p:txBody>
      </p:sp>
      <p:cxnSp>
        <p:nvCxnSpPr>
          <p:cNvPr id="20" name="Straight Connector 28">
            <a:extLst>
              <a:ext uri="{FF2B5EF4-FFF2-40B4-BE49-F238E27FC236}">
                <a16:creationId xmlns:a16="http://schemas.microsoft.com/office/drawing/2014/main" id="{38B64C41-CBD0-43DF-836B-06E8B232E0BE}"/>
              </a:ext>
            </a:extLst>
          </p:cNvPr>
          <p:cNvCxnSpPr/>
          <p:nvPr/>
        </p:nvCxnSpPr>
        <p:spPr>
          <a:xfrm>
            <a:off x="2095500" y="4823310"/>
            <a:ext cx="0" cy="67579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Shape 2618">
            <a:extLst>
              <a:ext uri="{FF2B5EF4-FFF2-40B4-BE49-F238E27FC236}">
                <a16:creationId xmlns:a16="http://schemas.microsoft.com/office/drawing/2014/main" id="{B01A08DF-1C13-45A6-BD80-1E0ABDB01D57}"/>
              </a:ext>
            </a:extLst>
          </p:cNvPr>
          <p:cNvSpPr/>
          <p:nvPr/>
        </p:nvSpPr>
        <p:spPr>
          <a:xfrm>
            <a:off x="2890693" y="4823310"/>
            <a:ext cx="393362" cy="393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8" h="21600" extrusionOk="0">
                <a:moveTo>
                  <a:pt x="2560" y="18308"/>
                </a:moveTo>
                <a:cubicBezTo>
                  <a:pt x="2472" y="18397"/>
                  <a:pt x="2418" y="18520"/>
                  <a:pt x="2418" y="18655"/>
                </a:cubicBezTo>
                <a:cubicBezTo>
                  <a:pt x="2418" y="18926"/>
                  <a:pt x="2635" y="19146"/>
                  <a:pt x="2902" y="19146"/>
                </a:cubicBezTo>
                <a:cubicBezTo>
                  <a:pt x="3169" y="19146"/>
                  <a:pt x="3385" y="18926"/>
                  <a:pt x="3385" y="18655"/>
                </a:cubicBezTo>
                <a:cubicBezTo>
                  <a:pt x="3385" y="18384"/>
                  <a:pt x="3169" y="18164"/>
                  <a:pt x="2902" y="18164"/>
                </a:cubicBezTo>
                <a:cubicBezTo>
                  <a:pt x="2768" y="18164"/>
                  <a:pt x="2647" y="18219"/>
                  <a:pt x="2560" y="18308"/>
                </a:cubicBezTo>
                <a:moveTo>
                  <a:pt x="20499" y="4279"/>
                </a:moveTo>
                <a:lnTo>
                  <a:pt x="20091" y="4692"/>
                </a:lnTo>
                <a:lnTo>
                  <a:pt x="20088" y="4688"/>
                </a:lnTo>
                <a:lnTo>
                  <a:pt x="17670" y="7143"/>
                </a:lnTo>
                <a:lnTo>
                  <a:pt x="17664" y="7137"/>
                </a:lnTo>
                <a:cubicBezTo>
                  <a:pt x="17227" y="7580"/>
                  <a:pt x="16624" y="7853"/>
                  <a:pt x="15958" y="7853"/>
                </a:cubicBezTo>
                <a:cubicBezTo>
                  <a:pt x="14624" y="7853"/>
                  <a:pt x="13543" y="6755"/>
                  <a:pt x="13543" y="5401"/>
                </a:cubicBezTo>
                <a:cubicBezTo>
                  <a:pt x="13543" y="4725"/>
                  <a:pt x="13813" y="4113"/>
                  <a:pt x="14248" y="3670"/>
                </a:cubicBezTo>
                <a:lnTo>
                  <a:pt x="13563" y="2975"/>
                </a:lnTo>
                <a:cubicBezTo>
                  <a:pt x="12951" y="3596"/>
                  <a:pt x="12571" y="4452"/>
                  <a:pt x="12571" y="5401"/>
                </a:cubicBezTo>
                <a:cubicBezTo>
                  <a:pt x="12571" y="7300"/>
                  <a:pt x="14087" y="8840"/>
                  <a:pt x="15958" y="8840"/>
                </a:cubicBezTo>
                <a:cubicBezTo>
                  <a:pt x="16893" y="8840"/>
                  <a:pt x="17737" y="8454"/>
                  <a:pt x="18348" y="7832"/>
                </a:cubicBezTo>
                <a:lnTo>
                  <a:pt x="18353" y="7837"/>
                </a:lnTo>
                <a:lnTo>
                  <a:pt x="20152" y="6011"/>
                </a:lnTo>
                <a:cubicBezTo>
                  <a:pt x="20516" y="7368"/>
                  <a:pt x="20343" y="8670"/>
                  <a:pt x="19540" y="9505"/>
                </a:cubicBezTo>
                <a:lnTo>
                  <a:pt x="16947" y="12198"/>
                </a:lnTo>
                <a:cubicBezTo>
                  <a:pt x="16605" y="12553"/>
                  <a:pt x="16104" y="12766"/>
                  <a:pt x="15610" y="12766"/>
                </a:cubicBezTo>
                <a:cubicBezTo>
                  <a:pt x="15590" y="12765"/>
                  <a:pt x="13953" y="12652"/>
                  <a:pt x="12318" y="11611"/>
                </a:cubicBezTo>
                <a:lnTo>
                  <a:pt x="12314" y="11620"/>
                </a:lnTo>
                <a:cubicBezTo>
                  <a:pt x="12239" y="11572"/>
                  <a:pt x="12155" y="11537"/>
                  <a:pt x="12060" y="11537"/>
                </a:cubicBezTo>
                <a:cubicBezTo>
                  <a:pt x="11897" y="11537"/>
                  <a:pt x="11759" y="11625"/>
                  <a:pt x="11671" y="11753"/>
                </a:cubicBezTo>
                <a:lnTo>
                  <a:pt x="11654" y="11742"/>
                </a:lnTo>
                <a:lnTo>
                  <a:pt x="4270" y="20043"/>
                </a:lnTo>
                <a:cubicBezTo>
                  <a:pt x="3919" y="20399"/>
                  <a:pt x="3436" y="20618"/>
                  <a:pt x="2902" y="20618"/>
                </a:cubicBezTo>
                <a:cubicBezTo>
                  <a:pt x="1833" y="20618"/>
                  <a:pt x="967" y="19740"/>
                  <a:pt x="967" y="18655"/>
                </a:cubicBezTo>
                <a:cubicBezTo>
                  <a:pt x="967" y="18113"/>
                  <a:pt x="1184" y="17622"/>
                  <a:pt x="1534" y="17267"/>
                </a:cubicBezTo>
                <a:lnTo>
                  <a:pt x="9684" y="9801"/>
                </a:lnTo>
                <a:lnTo>
                  <a:pt x="9671" y="9786"/>
                </a:lnTo>
                <a:cubicBezTo>
                  <a:pt x="9796" y="9698"/>
                  <a:pt x="9884" y="9557"/>
                  <a:pt x="9884" y="9389"/>
                </a:cubicBezTo>
                <a:cubicBezTo>
                  <a:pt x="9884" y="9283"/>
                  <a:pt x="9844" y="9190"/>
                  <a:pt x="9787" y="9110"/>
                </a:cubicBezTo>
                <a:lnTo>
                  <a:pt x="9790" y="9107"/>
                </a:lnTo>
                <a:cubicBezTo>
                  <a:pt x="8390" y="7219"/>
                  <a:pt x="8340" y="5816"/>
                  <a:pt x="9546" y="4488"/>
                </a:cubicBezTo>
                <a:lnTo>
                  <a:pt x="12130" y="1805"/>
                </a:lnTo>
                <a:cubicBezTo>
                  <a:pt x="12785" y="1125"/>
                  <a:pt x="13641" y="982"/>
                  <a:pt x="14244" y="982"/>
                </a:cubicBezTo>
                <a:lnTo>
                  <a:pt x="14246" y="982"/>
                </a:lnTo>
                <a:cubicBezTo>
                  <a:pt x="14611" y="982"/>
                  <a:pt x="14988" y="1037"/>
                  <a:pt x="15366" y="1136"/>
                </a:cubicBezTo>
                <a:lnTo>
                  <a:pt x="13559" y="2970"/>
                </a:lnTo>
                <a:lnTo>
                  <a:pt x="14243" y="3664"/>
                </a:lnTo>
                <a:lnTo>
                  <a:pt x="16661" y="1210"/>
                </a:lnTo>
                <a:lnTo>
                  <a:pt x="16657" y="1206"/>
                </a:lnTo>
                <a:lnTo>
                  <a:pt x="17082" y="775"/>
                </a:lnTo>
                <a:cubicBezTo>
                  <a:pt x="16139" y="269"/>
                  <a:pt x="15160" y="0"/>
                  <a:pt x="14246" y="0"/>
                </a:cubicBezTo>
                <a:lnTo>
                  <a:pt x="14244" y="0"/>
                </a:lnTo>
                <a:cubicBezTo>
                  <a:pt x="13167" y="0"/>
                  <a:pt x="12182" y="361"/>
                  <a:pt x="11460" y="1111"/>
                </a:cubicBezTo>
                <a:lnTo>
                  <a:pt x="8867" y="3804"/>
                </a:lnTo>
                <a:cubicBezTo>
                  <a:pt x="7163" y="5672"/>
                  <a:pt x="7613" y="7584"/>
                  <a:pt x="8769" y="9315"/>
                </a:cubicBezTo>
                <a:lnTo>
                  <a:pt x="850" y="16572"/>
                </a:lnTo>
                <a:cubicBezTo>
                  <a:pt x="325" y="17106"/>
                  <a:pt x="0" y="17842"/>
                  <a:pt x="0" y="18655"/>
                </a:cubicBezTo>
                <a:cubicBezTo>
                  <a:pt x="0" y="20282"/>
                  <a:pt x="1299" y="21600"/>
                  <a:pt x="2902" y="21600"/>
                </a:cubicBezTo>
                <a:cubicBezTo>
                  <a:pt x="3703" y="21600"/>
                  <a:pt x="4429" y="21271"/>
                  <a:pt x="4954" y="20738"/>
                </a:cubicBezTo>
                <a:lnTo>
                  <a:pt x="12160" y="12652"/>
                </a:lnTo>
                <a:cubicBezTo>
                  <a:pt x="13800" y="13590"/>
                  <a:pt x="15363" y="13747"/>
                  <a:pt x="15606" y="13747"/>
                </a:cubicBezTo>
                <a:cubicBezTo>
                  <a:pt x="16313" y="13747"/>
                  <a:pt x="17067" y="13463"/>
                  <a:pt x="17617" y="12892"/>
                </a:cubicBezTo>
                <a:lnTo>
                  <a:pt x="20209" y="10198"/>
                </a:lnTo>
                <a:cubicBezTo>
                  <a:pt x="21560" y="8795"/>
                  <a:pt x="21600" y="6433"/>
                  <a:pt x="20499" y="4279"/>
                </a:cubicBezTo>
              </a:path>
            </a:pathLst>
          </a:custGeom>
          <a:solidFill>
            <a:schemeClr val="bg1"/>
          </a:solidFill>
          <a:ln w="3175">
            <a:noFill/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22" name="TextBox 31">
            <a:extLst>
              <a:ext uri="{FF2B5EF4-FFF2-40B4-BE49-F238E27FC236}">
                <a16:creationId xmlns:a16="http://schemas.microsoft.com/office/drawing/2014/main" id="{20D38D8F-DEA7-4682-9C90-0CAC624F6B7D}"/>
              </a:ext>
            </a:extLst>
          </p:cNvPr>
          <p:cNvSpPr txBox="1"/>
          <p:nvPr/>
        </p:nvSpPr>
        <p:spPr>
          <a:xfrm>
            <a:off x="2423324" y="5290140"/>
            <a:ext cx="1335612" cy="313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>
                <a:solidFill>
                  <a:schemeClr val="bg1"/>
                </a:solidFill>
                <a:cs typeface="+mn-ea"/>
                <a:sym typeface="+mn-lt"/>
              </a:rPr>
              <a:t>SERVICE</a:t>
            </a:r>
          </a:p>
        </p:txBody>
      </p:sp>
      <p:cxnSp>
        <p:nvCxnSpPr>
          <p:cNvPr id="23" name="Straight Connector 32">
            <a:extLst>
              <a:ext uri="{FF2B5EF4-FFF2-40B4-BE49-F238E27FC236}">
                <a16:creationId xmlns:a16="http://schemas.microsoft.com/office/drawing/2014/main" id="{5AF7B450-4C19-45EE-B6A8-E174402F78AB}"/>
              </a:ext>
            </a:extLst>
          </p:cNvPr>
          <p:cNvCxnSpPr/>
          <p:nvPr/>
        </p:nvCxnSpPr>
        <p:spPr>
          <a:xfrm>
            <a:off x="4121150" y="4823310"/>
            <a:ext cx="0" cy="67579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文本框 45">
            <a:extLst>
              <a:ext uri="{FF2B5EF4-FFF2-40B4-BE49-F238E27FC236}">
                <a16:creationId xmlns:a16="http://schemas.microsoft.com/office/drawing/2014/main" id="{6D6BF261-D8B6-47F0-BDBB-B5D58C4289E1}"/>
              </a:ext>
            </a:extLst>
          </p:cNvPr>
          <p:cNvSpPr txBox="1"/>
          <p:nvPr/>
        </p:nvSpPr>
        <p:spPr>
          <a:xfrm>
            <a:off x="7517628" y="2029129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9" name="Rectangle 8">
            <a:extLst>
              <a:ext uri="{FF2B5EF4-FFF2-40B4-BE49-F238E27FC236}">
                <a16:creationId xmlns:a16="http://schemas.microsoft.com/office/drawing/2014/main" id="{430193B4-47DE-462C-B2CF-2E7DFCF3AE6D}"/>
              </a:ext>
            </a:extLst>
          </p:cNvPr>
          <p:cNvSpPr/>
          <p:nvPr/>
        </p:nvSpPr>
        <p:spPr>
          <a:xfrm>
            <a:off x="7554334" y="3403180"/>
            <a:ext cx="4071819" cy="6987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A06B282A-C8DD-460E-8DA0-86352091BF10}"/>
              </a:ext>
            </a:extLst>
          </p:cNvPr>
          <p:cNvSpPr txBox="1"/>
          <p:nvPr/>
        </p:nvSpPr>
        <p:spPr>
          <a:xfrm>
            <a:off x="7535981" y="3113440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1" name="Rectangle 8">
            <a:extLst>
              <a:ext uri="{FF2B5EF4-FFF2-40B4-BE49-F238E27FC236}">
                <a16:creationId xmlns:a16="http://schemas.microsoft.com/office/drawing/2014/main" id="{6BEE988F-EC79-4209-9254-939F055475DA}"/>
              </a:ext>
            </a:extLst>
          </p:cNvPr>
          <p:cNvSpPr/>
          <p:nvPr/>
        </p:nvSpPr>
        <p:spPr>
          <a:xfrm>
            <a:off x="7554334" y="4495800"/>
            <a:ext cx="4071819" cy="6987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834D755A-3DB4-4BD4-9F10-FD685D8A65F6}"/>
              </a:ext>
            </a:extLst>
          </p:cNvPr>
          <p:cNvSpPr txBox="1"/>
          <p:nvPr/>
        </p:nvSpPr>
        <p:spPr>
          <a:xfrm>
            <a:off x="7535981" y="4206060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3" name="Rectangle 8">
            <a:extLst>
              <a:ext uri="{FF2B5EF4-FFF2-40B4-BE49-F238E27FC236}">
                <a16:creationId xmlns:a16="http://schemas.microsoft.com/office/drawing/2014/main" id="{81B34CC1-3B0B-49FB-85B4-7D3B4153A875}"/>
              </a:ext>
            </a:extLst>
          </p:cNvPr>
          <p:cNvSpPr/>
          <p:nvPr/>
        </p:nvSpPr>
        <p:spPr>
          <a:xfrm>
            <a:off x="7554334" y="5601120"/>
            <a:ext cx="4071819" cy="6987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2BE8B1F5-62A1-4D67-A391-65632ECF00FB}"/>
              </a:ext>
            </a:extLst>
          </p:cNvPr>
          <p:cNvSpPr txBox="1"/>
          <p:nvPr/>
        </p:nvSpPr>
        <p:spPr>
          <a:xfrm>
            <a:off x="7535981" y="5311380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BD10C54F-5307-43E0-A59B-EBECD116A242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2BC392A2-9804-4C3E-8150-BB3BCC858371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59" name="文本框 58">
                <a:extLst>
                  <a:ext uri="{FF2B5EF4-FFF2-40B4-BE49-F238E27FC236}">
                    <a16:creationId xmlns:a16="http://schemas.microsoft.com/office/drawing/2014/main" id="{BF67723A-E408-45EC-A69B-CE5E0B24C07E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60" name="文本框 59">
                <a:extLst>
                  <a:ext uri="{FF2B5EF4-FFF2-40B4-BE49-F238E27FC236}">
                    <a16:creationId xmlns:a16="http://schemas.microsoft.com/office/drawing/2014/main" id="{C86209CC-970C-4E40-A362-B953CC827D25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57" name="圆角矩形 9">
              <a:extLst>
                <a:ext uri="{FF2B5EF4-FFF2-40B4-BE49-F238E27FC236}">
                  <a16:creationId xmlns:a16="http://schemas.microsoft.com/office/drawing/2014/main" id="{E383707B-D3D2-49C2-AB28-6E7856522569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EC91608A-A1D6-4525-93FA-35890AF4EB3D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04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4509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9" grpId="0"/>
      <p:bldP spid="51" grpId="0"/>
      <p:bldP spid="5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图片占位符 19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95545" y="211901"/>
            <a:ext cx="6696456" cy="5845999"/>
          </a:xfrm>
        </p:spPr>
      </p:pic>
      <p:sp>
        <p:nvSpPr>
          <p:cNvPr id="4" name="圆角矩形 3"/>
          <p:cNvSpPr/>
          <p:nvPr/>
        </p:nvSpPr>
        <p:spPr>
          <a:xfrm rot="2801533">
            <a:off x="7514481" y="-668907"/>
            <a:ext cx="6086904" cy="6086904"/>
          </a:xfrm>
          <a:prstGeom prst="roundRect">
            <a:avLst>
              <a:gd name="adj" fmla="val 25750"/>
            </a:avLst>
          </a:prstGeom>
          <a:noFill/>
          <a:ln w="3397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621187" y="2116824"/>
            <a:ext cx="4535127" cy="120032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7200" b="1" dirty="0">
                <a:solidFill>
                  <a:srgbClr val="24563C"/>
                </a:solidFill>
                <a:cs typeface="+mn-ea"/>
                <a:sym typeface="+mn-lt"/>
              </a:rPr>
              <a:t>THANKS</a:t>
            </a:r>
            <a:endParaRPr kumimoji="0" lang="en-US" altLang="zh-CN" sz="7200" b="1" i="0" u="none" strike="noStrike" kern="1200" cap="none" spc="0" normalizeH="0" baseline="0" noProof="0" dirty="0">
              <a:ln>
                <a:noFill/>
              </a:ln>
              <a:solidFill>
                <a:srgbClr val="24563C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4" name="圆角矩形 33"/>
          <p:cNvSpPr/>
          <p:nvPr/>
        </p:nvSpPr>
        <p:spPr>
          <a:xfrm rot="2801533">
            <a:off x="3255985" y="3276955"/>
            <a:ext cx="1596739" cy="1596739"/>
          </a:xfrm>
          <a:prstGeom prst="roundRect">
            <a:avLst>
              <a:gd name="adj" fmla="val 25750"/>
            </a:avLst>
          </a:prstGeom>
          <a:solidFill>
            <a:schemeClr val="bg1">
              <a:lumMod val="85000"/>
              <a:alpha val="10000"/>
            </a:schemeClr>
          </a:solidFill>
          <a:ln w="3397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297DBA86-C3EA-3B8B-93CC-068BCBA0CF9E}"/>
              </a:ext>
            </a:extLst>
          </p:cNvPr>
          <p:cNvGrpSpPr/>
          <p:nvPr/>
        </p:nvGrpSpPr>
        <p:grpSpPr>
          <a:xfrm>
            <a:off x="826787" y="3766256"/>
            <a:ext cx="3247363" cy="309068"/>
            <a:chOff x="4414802" y="4745227"/>
            <a:chExt cx="3247363" cy="309068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183C05DE-54C5-CCB7-EE12-D510DBA4B786}"/>
                </a:ext>
              </a:extLst>
            </p:cNvPr>
            <p:cNvGrpSpPr/>
            <p:nvPr/>
          </p:nvGrpSpPr>
          <p:grpSpPr>
            <a:xfrm>
              <a:off x="6315058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8" name="Oval 15">
                <a:extLst>
                  <a:ext uri="{FF2B5EF4-FFF2-40B4-BE49-F238E27FC236}">
                    <a16:creationId xmlns:a16="http://schemas.microsoft.com/office/drawing/2014/main" id="{E26390F4-B7F4-BED2-AEA6-1BFD7B6E0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9" name="Group 16">
                <a:extLst>
                  <a:ext uri="{FF2B5EF4-FFF2-40B4-BE49-F238E27FC236}">
                    <a16:creationId xmlns:a16="http://schemas.microsoft.com/office/drawing/2014/main" id="{F6EA10F3-9FE8-BEC2-F0EF-8A3E880FD1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1" name="Freeform 17">
                  <a:extLst>
                    <a:ext uri="{FF2B5EF4-FFF2-40B4-BE49-F238E27FC236}">
                      <a16:creationId xmlns:a16="http://schemas.microsoft.com/office/drawing/2014/main" id="{13A1903E-1247-9BED-0B9E-5EC862100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8">
                  <a:extLst>
                    <a:ext uri="{FF2B5EF4-FFF2-40B4-BE49-F238E27FC236}">
                      <a16:creationId xmlns:a16="http://schemas.microsoft.com/office/drawing/2014/main" id="{8943C6DE-D94B-DDF6-4ACE-7D811BF671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A0F2B5B5-B126-F28E-2526-8D34E204239A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4" name="Oval 10">
                <a:extLst>
                  <a:ext uri="{FF2B5EF4-FFF2-40B4-BE49-F238E27FC236}">
                    <a16:creationId xmlns:a16="http://schemas.microsoft.com/office/drawing/2014/main" id="{BECE3392-E6CA-8AC2-AC11-C3187A159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4DE01BED-3E8F-9D07-9305-B45724659945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6" name="Freeform 12">
                  <a:extLst>
                    <a:ext uri="{FF2B5EF4-FFF2-40B4-BE49-F238E27FC236}">
                      <a16:creationId xmlns:a16="http://schemas.microsoft.com/office/drawing/2014/main" id="{BD7FE319-638B-5CC6-63EC-98E3FFCABC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3">
                  <a:extLst>
                    <a:ext uri="{FF2B5EF4-FFF2-40B4-BE49-F238E27FC236}">
                      <a16:creationId xmlns:a16="http://schemas.microsoft.com/office/drawing/2014/main" id="{7466C914-0A1F-EFFA-1E09-66BF497C5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7" name="Text Box 20">
              <a:extLst>
                <a:ext uri="{FF2B5EF4-FFF2-40B4-BE49-F238E27FC236}">
                  <a16:creationId xmlns:a16="http://schemas.microsoft.com/office/drawing/2014/main" id="{980EF568-D358-EB0E-79A8-B8962E8DCCC6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605465" y="4751931"/>
              <a:ext cx="10567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XX.XX.20XX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7428FC79-BECC-7E61-DDAF-E94A9400EC71}"/>
                </a:ext>
              </a:extLst>
            </p:cNvPr>
            <p:cNvSpPr/>
            <p:nvPr/>
          </p:nvSpPr>
          <p:spPr>
            <a:xfrm>
              <a:off x="4705028" y="4751931"/>
              <a:ext cx="1507144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Report </a:t>
              </a:r>
              <a:r>
                <a:rPr lang="zh-CN" altLang="en-US" sz="1200" dirty="0">
                  <a:cs typeface="+mn-ea"/>
                  <a:sym typeface="+mn-lt"/>
                </a:rPr>
                <a:t>：</a:t>
              </a:r>
              <a:r>
                <a:rPr lang="en-US" altLang="zh-CN" sz="1200" dirty="0">
                  <a:cs typeface="+mn-ea"/>
                  <a:sym typeface="+mn-lt"/>
                </a:rPr>
                <a:t>jpppt.com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sp>
        <p:nvSpPr>
          <p:cNvPr id="23" name="Rounded Rectangle 7">
            <a:extLst>
              <a:ext uri="{FF2B5EF4-FFF2-40B4-BE49-F238E27FC236}">
                <a16:creationId xmlns:a16="http://schemas.microsoft.com/office/drawing/2014/main" id="{3A62CD51-D101-9397-07D7-9D865CAB5A95}"/>
              </a:ext>
            </a:extLst>
          </p:cNvPr>
          <p:cNvSpPr/>
          <p:nvPr/>
        </p:nvSpPr>
        <p:spPr>
          <a:xfrm>
            <a:off x="770297" y="371918"/>
            <a:ext cx="1684599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>
                <a:solidFill>
                  <a:schemeClr val="bg1">
                    <a:lumMod val="75000"/>
                  </a:schemeClr>
                </a:solidFill>
              </a:rPr>
              <a:t>LOGO</a:t>
            </a:r>
            <a:endParaRPr lang="ko-KR" altLang="en-US" sz="2700" dirty="0">
              <a:solidFill>
                <a:schemeClr val="bg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817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" name="Google Shape;2260;p61">
            <a:extLst>
              <a:ext uri="{FF2B5EF4-FFF2-40B4-BE49-F238E27FC236}">
                <a16:creationId xmlns:a16="http://schemas.microsoft.com/office/drawing/2014/main" id="{CCCB4522-2B72-94E5-BE2B-12EFA526C130}"/>
              </a:ext>
            </a:extLst>
          </p:cNvPr>
          <p:cNvSpPr txBox="1">
            <a:spLocks/>
          </p:cNvSpPr>
          <p:nvPr/>
        </p:nvSpPr>
        <p:spPr>
          <a:xfrm>
            <a:off x="1054030" y="531022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</a:p>
        </p:txBody>
      </p:sp>
      <p:sp>
        <p:nvSpPr>
          <p:cNvPr id="3" name="Google Shape;2261;p61">
            <a:extLst>
              <a:ext uri="{FF2B5EF4-FFF2-40B4-BE49-F238E27FC236}">
                <a16:creationId xmlns:a16="http://schemas.microsoft.com/office/drawing/2014/main" id="{EBA4E6B2-6CA7-63F8-9BFE-0E8160A4227D}"/>
              </a:ext>
            </a:extLst>
          </p:cNvPr>
          <p:cNvSpPr txBox="1">
            <a:spLocks/>
          </p:cNvSpPr>
          <p:nvPr/>
        </p:nvSpPr>
        <p:spPr>
          <a:xfrm>
            <a:off x="1270857" y="1383360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Google Shape;2262;p61">
            <a:extLst>
              <a:ext uri="{FF2B5EF4-FFF2-40B4-BE49-F238E27FC236}">
                <a16:creationId xmlns:a16="http://schemas.microsoft.com/office/drawing/2014/main" id="{A9210E6A-C5B8-9EBD-465C-D838CBC93C31}"/>
              </a:ext>
            </a:extLst>
          </p:cNvPr>
          <p:cNvSpPr txBox="1">
            <a:spLocks/>
          </p:cNvSpPr>
          <p:nvPr/>
        </p:nvSpPr>
        <p:spPr>
          <a:xfrm>
            <a:off x="1270857" y="2362098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180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lang="pl-PL" sz="180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pl-PL" sz="1065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</a:p>
          <a:p>
            <a:pPr marL="0" indent="0" algn="ctr">
              <a:buClr>
                <a:schemeClr val="dk1"/>
              </a:buClr>
              <a:buFont typeface="Arial" panose="020B0604020202020204" pitchFamily="34" charset="0"/>
              <a:buNone/>
            </a:pPr>
            <a:r>
              <a:rPr lang="pl-PL" sz="180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lang="pl-PL"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Diamond 5"/>
          <p:cNvSpPr/>
          <p:nvPr/>
        </p:nvSpPr>
        <p:spPr>
          <a:xfrm>
            <a:off x="4389288" y="1505404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5" name="Isosceles Triangle 51"/>
          <p:cNvSpPr/>
          <p:nvPr/>
        </p:nvSpPr>
        <p:spPr>
          <a:xfrm>
            <a:off x="3550534" y="1575938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6" name="Isosceles Triangle 57"/>
          <p:cNvSpPr/>
          <p:nvPr/>
        </p:nvSpPr>
        <p:spPr>
          <a:xfrm>
            <a:off x="4391374" y="4533458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57" name="Rectangle 7"/>
          <p:cNvSpPr/>
          <p:nvPr/>
        </p:nvSpPr>
        <p:spPr>
          <a:xfrm rot="18900000">
            <a:off x="7862953" y="3667810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8" name="Parallelogram 15"/>
          <p:cNvSpPr/>
          <p:nvPr/>
        </p:nvSpPr>
        <p:spPr>
          <a:xfrm flipH="1">
            <a:off x="3544244" y="4655161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9" name="Freeform 19"/>
          <p:cNvSpPr/>
          <p:nvPr/>
        </p:nvSpPr>
        <p:spPr>
          <a:xfrm>
            <a:off x="6022628" y="3655758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0" name="Rectangle 30"/>
          <p:cNvSpPr/>
          <p:nvPr/>
        </p:nvSpPr>
        <p:spPr>
          <a:xfrm>
            <a:off x="9340919" y="3613818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1" name="Rectangle 7"/>
          <p:cNvSpPr/>
          <p:nvPr/>
        </p:nvSpPr>
        <p:spPr>
          <a:xfrm>
            <a:off x="5228042" y="1531968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2" name="Rectangle 15"/>
          <p:cNvSpPr/>
          <p:nvPr/>
        </p:nvSpPr>
        <p:spPr>
          <a:xfrm rot="5400000">
            <a:off x="6014902" y="1531967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3" name="Pie 24"/>
          <p:cNvSpPr/>
          <p:nvPr/>
        </p:nvSpPr>
        <p:spPr>
          <a:xfrm>
            <a:off x="5087145" y="4632236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4" name="Parallelogram 30"/>
          <p:cNvSpPr/>
          <p:nvPr/>
        </p:nvSpPr>
        <p:spPr>
          <a:xfrm flipH="1">
            <a:off x="9315676" y="2541018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5" name="Block Arc 14"/>
          <p:cNvSpPr/>
          <p:nvPr/>
        </p:nvSpPr>
        <p:spPr>
          <a:xfrm rot="16200000">
            <a:off x="6802576" y="1483864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6" name="Block Arc 41"/>
          <p:cNvSpPr/>
          <p:nvPr/>
        </p:nvSpPr>
        <p:spPr>
          <a:xfrm>
            <a:off x="7685769" y="1437554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7" name="Right Triangle 17"/>
          <p:cNvSpPr/>
          <p:nvPr/>
        </p:nvSpPr>
        <p:spPr>
          <a:xfrm>
            <a:off x="5982964" y="4614211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8" name="Oval 27"/>
          <p:cNvSpPr/>
          <p:nvPr/>
        </p:nvSpPr>
        <p:spPr>
          <a:xfrm>
            <a:off x="2695714" y="5482436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9" name="Parallelogram 15"/>
          <p:cNvSpPr/>
          <p:nvPr/>
        </p:nvSpPr>
        <p:spPr>
          <a:xfrm rot="16200000">
            <a:off x="6814081" y="3558383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0" name="Round Same Side Corner Rectangle 21"/>
          <p:cNvSpPr/>
          <p:nvPr/>
        </p:nvSpPr>
        <p:spPr>
          <a:xfrm rot="10800000">
            <a:off x="7588281" y="2557184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1" name="Oval 26"/>
          <p:cNvSpPr/>
          <p:nvPr/>
        </p:nvSpPr>
        <p:spPr>
          <a:xfrm>
            <a:off x="5244160" y="3600527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2" name="Freeform 32"/>
          <p:cNvSpPr/>
          <p:nvPr/>
        </p:nvSpPr>
        <p:spPr>
          <a:xfrm>
            <a:off x="2637441" y="1494112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3" name="Rounded Rectangle 10"/>
          <p:cNvSpPr/>
          <p:nvPr/>
        </p:nvSpPr>
        <p:spPr>
          <a:xfrm>
            <a:off x="6811420" y="2529239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4" name="Rounded Rectangle 32"/>
          <p:cNvSpPr/>
          <p:nvPr/>
        </p:nvSpPr>
        <p:spPr>
          <a:xfrm>
            <a:off x="8456812" y="3636707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5" name="Trapezoid 13"/>
          <p:cNvSpPr/>
          <p:nvPr/>
        </p:nvSpPr>
        <p:spPr>
          <a:xfrm>
            <a:off x="3601434" y="2551495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6" name="Rounded Rectangle 7"/>
          <p:cNvSpPr/>
          <p:nvPr/>
        </p:nvSpPr>
        <p:spPr>
          <a:xfrm>
            <a:off x="6135434" y="2540756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7" name="Rectangle 18"/>
          <p:cNvSpPr/>
          <p:nvPr/>
        </p:nvSpPr>
        <p:spPr>
          <a:xfrm>
            <a:off x="4535970" y="2580427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8" name="Rounded Rectangle 25"/>
          <p:cNvSpPr/>
          <p:nvPr/>
        </p:nvSpPr>
        <p:spPr>
          <a:xfrm>
            <a:off x="5431716" y="2565274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9" name="Chord 14"/>
          <p:cNvSpPr/>
          <p:nvPr/>
        </p:nvSpPr>
        <p:spPr>
          <a:xfrm>
            <a:off x="4197163" y="5548590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0" name="Rounded Rectangle 6"/>
          <p:cNvSpPr/>
          <p:nvPr/>
        </p:nvSpPr>
        <p:spPr>
          <a:xfrm>
            <a:off x="2688591" y="2484888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1" name="Oval 66"/>
          <p:cNvSpPr/>
          <p:nvPr/>
        </p:nvSpPr>
        <p:spPr>
          <a:xfrm rot="20700000">
            <a:off x="4414754" y="3647458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2" name="Isosceles Triangle 13"/>
          <p:cNvSpPr/>
          <p:nvPr/>
        </p:nvSpPr>
        <p:spPr>
          <a:xfrm rot="10800000">
            <a:off x="3465438" y="5499195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3" name="Smiley Face 14"/>
          <p:cNvSpPr/>
          <p:nvPr/>
        </p:nvSpPr>
        <p:spPr>
          <a:xfrm>
            <a:off x="589426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4" name="Smiley Face 12"/>
          <p:cNvSpPr/>
          <p:nvPr/>
        </p:nvSpPr>
        <p:spPr>
          <a:xfrm>
            <a:off x="843784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5" name="Smiley Face 15"/>
          <p:cNvSpPr/>
          <p:nvPr/>
        </p:nvSpPr>
        <p:spPr>
          <a:xfrm>
            <a:off x="6746213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6" name="Oval 37"/>
          <p:cNvSpPr/>
          <p:nvPr/>
        </p:nvSpPr>
        <p:spPr>
          <a:xfrm>
            <a:off x="9289794" y="5588676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7" name="Smiley Face 14"/>
          <p:cNvSpPr/>
          <p:nvPr/>
        </p:nvSpPr>
        <p:spPr>
          <a:xfrm>
            <a:off x="7592026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8" name="Rectangle 16"/>
          <p:cNvSpPr/>
          <p:nvPr/>
        </p:nvSpPr>
        <p:spPr>
          <a:xfrm rot="2700000">
            <a:off x="3602916" y="3533402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9" name="Rectangle 9"/>
          <p:cNvSpPr/>
          <p:nvPr/>
        </p:nvSpPr>
        <p:spPr>
          <a:xfrm>
            <a:off x="2678392" y="3558499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0" name="Round Same Side Corner Rectangle 6"/>
          <p:cNvSpPr/>
          <p:nvPr/>
        </p:nvSpPr>
        <p:spPr>
          <a:xfrm rot="2700000">
            <a:off x="5256246" y="5489734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1" name="Frame 17"/>
          <p:cNvSpPr/>
          <p:nvPr/>
        </p:nvSpPr>
        <p:spPr>
          <a:xfrm>
            <a:off x="2653453" y="4626669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2" name="Rounded Rectangle 5"/>
          <p:cNvSpPr/>
          <p:nvPr/>
        </p:nvSpPr>
        <p:spPr>
          <a:xfrm flipH="1">
            <a:off x="8379638" y="2567358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3" name="Teardrop 1"/>
          <p:cNvSpPr/>
          <p:nvPr/>
        </p:nvSpPr>
        <p:spPr>
          <a:xfrm rot="18805991">
            <a:off x="8403910" y="1552600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4" name="Rectangle 130"/>
          <p:cNvSpPr/>
          <p:nvPr/>
        </p:nvSpPr>
        <p:spPr>
          <a:xfrm>
            <a:off x="9210038" y="1552666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5" name="Right Triangle 17"/>
          <p:cNvSpPr>
            <a:spLocks noChangeAspect="1"/>
          </p:cNvSpPr>
          <p:nvPr/>
        </p:nvSpPr>
        <p:spPr>
          <a:xfrm>
            <a:off x="7640691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6" name="Right Triangle 17"/>
          <p:cNvSpPr>
            <a:spLocks noChangeAspect="1"/>
          </p:cNvSpPr>
          <p:nvPr/>
        </p:nvSpPr>
        <p:spPr>
          <a:xfrm>
            <a:off x="6765649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7" name="Right Triangle 17"/>
          <p:cNvSpPr>
            <a:spLocks noChangeAspect="1"/>
          </p:cNvSpPr>
          <p:nvPr/>
        </p:nvSpPr>
        <p:spPr>
          <a:xfrm>
            <a:off x="8515733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8" name="Oval 44"/>
          <p:cNvSpPr>
            <a:spLocks noChangeAspect="1"/>
          </p:cNvSpPr>
          <p:nvPr/>
        </p:nvSpPr>
        <p:spPr>
          <a:xfrm>
            <a:off x="9390774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46F3599E-AEE4-C548-3AEE-5BD1E1EFE57C}"/>
              </a:ext>
            </a:extLst>
          </p:cNvPr>
          <p:cNvSpPr txBox="1">
            <a:spLocks/>
          </p:cNvSpPr>
          <p:nvPr/>
        </p:nvSpPr>
        <p:spPr>
          <a:xfrm>
            <a:off x="0" y="280988"/>
            <a:ext cx="11572875" cy="72548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3600"/>
              <a:t>Fully Editable Icon Sets: A</a:t>
            </a:r>
            <a:endParaRPr lang="en-US" sz="36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47"/>
          <p:cNvSpPr>
            <a:spLocks noChangeAspect="1"/>
          </p:cNvSpPr>
          <p:nvPr/>
        </p:nvSpPr>
        <p:spPr>
          <a:xfrm>
            <a:off x="2681573" y="1569588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-1" fmla="*/ 790984 w 1901727"/>
              <a:gd name="connsiteY0-2" fmla="*/ 0 h 1985875"/>
              <a:gd name="connsiteX1-3" fmla="*/ 790984 w 1901727"/>
              <a:gd name="connsiteY1-4" fmla="*/ 0 h 1985875"/>
              <a:gd name="connsiteX2-5" fmla="*/ 1026596 w 1901727"/>
              <a:gd name="connsiteY2-6" fmla="*/ 5610 h 1985875"/>
              <a:gd name="connsiteX3-7" fmla="*/ 1020986 w 1901727"/>
              <a:gd name="connsiteY3-8" fmla="*/ 493664 h 1985875"/>
              <a:gd name="connsiteX4-9" fmla="*/ 1172451 w 1901727"/>
              <a:gd name="connsiteY4-10" fmla="*/ 605860 h 1985875"/>
              <a:gd name="connsiteX5-11" fmla="*/ 1357575 w 1901727"/>
              <a:gd name="connsiteY5-12" fmla="*/ 403907 h 1985875"/>
              <a:gd name="connsiteX6-13" fmla="*/ 1901727 w 1901727"/>
              <a:gd name="connsiteY6-14" fmla="*/ 1924167 h 1985875"/>
              <a:gd name="connsiteX7-15" fmla="*/ 992937 w 1901727"/>
              <a:gd name="connsiteY7-16" fmla="*/ 1480991 h 1985875"/>
              <a:gd name="connsiteX8-17" fmla="*/ 1054645 w 1901727"/>
              <a:gd name="connsiteY8-18" fmla="*/ 1121963 h 1985875"/>
              <a:gd name="connsiteX9-19" fmla="*/ 1088304 w 1901727"/>
              <a:gd name="connsiteY9-20" fmla="*/ 757325 h 1985875"/>
              <a:gd name="connsiteX10-21" fmla="*/ 920009 w 1901727"/>
              <a:gd name="connsiteY10-22" fmla="*/ 611470 h 1985875"/>
              <a:gd name="connsiteX11-23" fmla="*/ 729276 w 1901727"/>
              <a:gd name="connsiteY11-24" fmla="*/ 751715 h 1985875"/>
              <a:gd name="connsiteX12-25" fmla="*/ 740495 w 1901727"/>
              <a:gd name="connsiteY12-26" fmla="*/ 1161232 h 1985875"/>
              <a:gd name="connsiteX13-27" fmla="*/ 785374 w 1901727"/>
              <a:gd name="connsiteY13-28" fmla="*/ 1509040 h 1985875"/>
              <a:gd name="connsiteX14-29" fmla="*/ 0 w 1901727"/>
              <a:gd name="connsiteY14-30" fmla="*/ 1985875 h 1985875"/>
              <a:gd name="connsiteX15-31" fmla="*/ 437565 w 1901727"/>
              <a:gd name="connsiteY15-32" fmla="*/ 387077 h 1985875"/>
              <a:gd name="connsiteX16-33" fmla="*/ 650738 w 1901727"/>
              <a:gd name="connsiteY16-34" fmla="*/ 611470 h 1985875"/>
              <a:gd name="connsiteX17-35" fmla="*/ 813423 w 1901727"/>
              <a:gd name="connsiteY17-36" fmla="*/ 499274 h 1985875"/>
              <a:gd name="connsiteX18-37" fmla="*/ 790984 w 1901727"/>
              <a:gd name="connsiteY18-38" fmla="*/ 0 h 1985875"/>
              <a:gd name="connsiteX0-39" fmla="*/ 790984 w 1901727"/>
              <a:gd name="connsiteY0-40" fmla="*/ 0 h 1985875"/>
              <a:gd name="connsiteX1-41" fmla="*/ 790984 w 1901727"/>
              <a:gd name="connsiteY1-42" fmla="*/ 0 h 1985875"/>
              <a:gd name="connsiteX2-43" fmla="*/ 1026596 w 1901727"/>
              <a:gd name="connsiteY2-44" fmla="*/ 5610 h 1985875"/>
              <a:gd name="connsiteX3-45" fmla="*/ 1020986 w 1901727"/>
              <a:gd name="connsiteY3-46" fmla="*/ 493664 h 1985875"/>
              <a:gd name="connsiteX4-47" fmla="*/ 1172451 w 1901727"/>
              <a:gd name="connsiteY4-48" fmla="*/ 605860 h 1985875"/>
              <a:gd name="connsiteX5-49" fmla="*/ 1357575 w 1901727"/>
              <a:gd name="connsiteY5-50" fmla="*/ 403907 h 1985875"/>
              <a:gd name="connsiteX6-51" fmla="*/ 1901727 w 1901727"/>
              <a:gd name="connsiteY6-52" fmla="*/ 1924167 h 1985875"/>
              <a:gd name="connsiteX7-53" fmla="*/ 992937 w 1901727"/>
              <a:gd name="connsiteY7-54" fmla="*/ 1480991 h 1985875"/>
              <a:gd name="connsiteX8-55" fmla="*/ 1054645 w 1901727"/>
              <a:gd name="connsiteY8-56" fmla="*/ 1121963 h 1985875"/>
              <a:gd name="connsiteX9-57" fmla="*/ 1088304 w 1901727"/>
              <a:gd name="connsiteY9-58" fmla="*/ 757325 h 1985875"/>
              <a:gd name="connsiteX10-59" fmla="*/ 920009 w 1901727"/>
              <a:gd name="connsiteY10-60" fmla="*/ 611470 h 1985875"/>
              <a:gd name="connsiteX11-61" fmla="*/ 729276 w 1901727"/>
              <a:gd name="connsiteY11-62" fmla="*/ 751715 h 1985875"/>
              <a:gd name="connsiteX12-63" fmla="*/ 740495 w 1901727"/>
              <a:gd name="connsiteY12-64" fmla="*/ 1161232 h 1985875"/>
              <a:gd name="connsiteX13-65" fmla="*/ 785374 w 1901727"/>
              <a:gd name="connsiteY13-66" fmla="*/ 1509040 h 1985875"/>
              <a:gd name="connsiteX14-67" fmla="*/ 0 w 1901727"/>
              <a:gd name="connsiteY14-68" fmla="*/ 1985875 h 1985875"/>
              <a:gd name="connsiteX15-69" fmla="*/ 437565 w 1901727"/>
              <a:gd name="connsiteY15-70" fmla="*/ 387077 h 1985875"/>
              <a:gd name="connsiteX16-71" fmla="*/ 650738 w 1901727"/>
              <a:gd name="connsiteY16-72" fmla="*/ 611470 h 1985875"/>
              <a:gd name="connsiteX17-73" fmla="*/ 813423 w 1901727"/>
              <a:gd name="connsiteY17-74" fmla="*/ 499274 h 1985875"/>
              <a:gd name="connsiteX18-75" fmla="*/ 790984 w 1901727"/>
              <a:gd name="connsiteY18-76" fmla="*/ 0 h 1985875"/>
              <a:gd name="connsiteX0-77" fmla="*/ 790984 w 1901727"/>
              <a:gd name="connsiteY0-78" fmla="*/ 0 h 1985875"/>
              <a:gd name="connsiteX1-79" fmla="*/ 790984 w 1901727"/>
              <a:gd name="connsiteY1-80" fmla="*/ 0 h 1985875"/>
              <a:gd name="connsiteX2-81" fmla="*/ 1026596 w 1901727"/>
              <a:gd name="connsiteY2-82" fmla="*/ 5610 h 1985875"/>
              <a:gd name="connsiteX3-83" fmla="*/ 1020986 w 1901727"/>
              <a:gd name="connsiteY3-84" fmla="*/ 493664 h 1985875"/>
              <a:gd name="connsiteX4-85" fmla="*/ 1172451 w 1901727"/>
              <a:gd name="connsiteY4-86" fmla="*/ 605860 h 1985875"/>
              <a:gd name="connsiteX5-87" fmla="*/ 1357575 w 1901727"/>
              <a:gd name="connsiteY5-88" fmla="*/ 403907 h 1985875"/>
              <a:gd name="connsiteX6-89" fmla="*/ 1901727 w 1901727"/>
              <a:gd name="connsiteY6-90" fmla="*/ 1924167 h 1985875"/>
              <a:gd name="connsiteX7-91" fmla="*/ 992937 w 1901727"/>
              <a:gd name="connsiteY7-92" fmla="*/ 1480991 h 1985875"/>
              <a:gd name="connsiteX8-93" fmla="*/ 1054645 w 1901727"/>
              <a:gd name="connsiteY8-94" fmla="*/ 1121963 h 1985875"/>
              <a:gd name="connsiteX9-95" fmla="*/ 1088304 w 1901727"/>
              <a:gd name="connsiteY9-96" fmla="*/ 757325 h 1985875"/>
              <a:gd name="connsiteX10-97" fmla="*/ 920009 w 1901727"/>
              <a:gd name="connsiteY10-98" fmla="*/ 611470 h 1985875"/>
              <a:gd name="connsiteX11-99" fmla="*/ 729276 w 1901727"/>
              <a:gd name="connsiteY11-100" fmla="*/ 751715 h 1985875"/>
              <a:gd name="connsiteX12-101" fmla="*/ 740495 w 1901727"/>
              <a:gd name="connsiteY12-102" fmla="*/ 1161232 h 1985875"/>
              <a:gd name="connsiteX13-103" fmla="*/ 785374 w 1901727"/>
              <a:gd name="connsiteY13-104" fmla="*/ 1509040 h 1985875"/>
              <a:gd name="connsiteX14-105" fmla="*/ 0 w 1901727"/>
              <a:gd name="connsiteY14-106" fmla="*/ 1985875 h 1985875"/>
              <a:gd name="connsiteX15-107" fmla="*/ 437565 w 1901727"/>
              <a:gd name="connsiteY15-108" fmla="*/ 387077 h 1985875"/>
              <a:gd name="connsiteX16-109" fmla="*/ 650738 w 1901727"/>
              <a:gd name="connsiteY16-110" fmla="*/ 611470 h 1985875"/>
              <a:gd name="connsiteX17-111" fmla="*/ 813423 w 1901727"/>
              <a:gd name="connsiteY17-112" fmla="*/ 499274 h 1985875"/>
              <a:gd name="connsiteX18-113" fmla="*/ 790984 w 1901727"/>
              <a:gd name="connsiteY18-114" fmla="*/ 0 h 1985875"/>
              <a:gd name="connsiteX0-115" fmla="*/ 790984 w 1901727"/>
              <a:gd name="connsiteY0-116" fmla="*/ 0 h 1985875"/>
              <a:gd name="connsiteX1-117" fmla="*/ 790984 w 1901727"/>
              <a:gd name="connsiteY1-118" fmla="*/ 0 h 1985875"/>
              <a:gd name="connsiteX2-119" fmla="*/ 1026596 w 1901727"/>
              <a:gd name="connsiteY2-120" fmla="*/ 5610 h 1985875"/>
              <a:gd name="connsiteX3-121" fmla="*/ 1020986 w 1901727"/>
              <a:gd name="connsiteY3-122" fmla="*/ 493664 h 1985875"/>
              <a:gd name="connsiteX4-123" fmla="*/ 1172451 w 1901727"/>
              <a:gd name="connsiteY4-124" fmla="*/ 605860 h 1985875"/>
              <a:gd name="connsiteX5-125" fmla="*/ 1351965 w 1901727"/>
              <a:gd name="connsiteY5-126" fmla="*/ 375858 h 1985875"/>
              <a:gd name="connsiteX6-127" fmla="*/ 1901727 w 1901727"/>
              <a:gd name="connsiteY6-128" fmla="*/ 1924167 h 1985875"/>
              <a:gd name="connsiteX7-129" fmla="*/ 992937 w 1901727"/>
              <a:gd name="connsiteY7-130" fmla="*/ 1480991 h 1985875"/>
              <a:gd name="connsiteX8-131" fmla="*/ 1054645 w 1901727"/>
              <a:gd name="connsiteY8-132" fmla="*/ 1121963 h 1985875"/>
              <a:gd name="connsiteX9-133" fmla="*/ 1088304 w 1901727"/>
              <a:gd name="connsiteY9-134" fmla="*/ 757325 h 1985875"/>
              <a:gd name="connsiteX10-135" fmla="*/ 920009 w 1901727"/>
              <a:gd name="connsiteY10-136" fmla="*/ 611470 h 1985875"/>
              <a:gd name="connsiteX11-137" fmla="*/ 729276 w 1901727"/>
              <a:gd name="connsiteY11-138" fmla="*/ 751715 h 1985875"/>
              <a:gd name="connsiteX12-139" fmla="*/ 740495 w 1901727"/>
              <a:gd name="connsiteY12-140" fmla="*/ 1161232 h 1985875"/>
              <a:gd name="connsiteX13-141" fmla="*/ 785374 w 1901727"/>
              <a:gd name="connsiteY13-142" fmla="*/ 1509040 h 1985875"/>
              <a:gd name="connsiteX14-143" fmla="*/ 0 w 1901727"/>
              <a:gd name="connsiteY14-144" fmla="*/ 1985875 h 1985875"/>
              <a:gd name="connsiteX15-145" fmla="*/ 437565 w 1901727"/>
              <a:gd name="connsiteY15-146" fmla="*/ 387077 h 1985875"/>
              <a:gd name="connsiteX16-147" fmla="*/ 650738 w 1901727"/>
              <a:gd name="connsiteY16-148" fmla="*/ 611470 h 1985875"/>
              <a:gd name="connsiteX17-149" fmla="*/ 813423 w 1901727"/>
              <a:gd name="connsiteY17-150" fmla="*/ 499274 h 1985875"/>
              <a:gd name="connsiteX18-151" fmla="*/ 790984 w 1901727"/>
              <a:gd name="connsiteY18-152" fmla="*/ 0 h 1985875"/>
              <a:gd name="connsiteX0-153" fmla="*/ 790984 w 1901727"/>
              <a:gd name="connsiteY0-154" fmla="*/ 0 h 1985875"/>
              <a:gd name="connsiteX1-155" fmla="*/ 790984 w 1901727"/>
              <a:gd name="connsiteY1-156" fmla="*/ 0 h 1985875"/>
              <a:gd name="connsiteX2-157" fmla="*/ 1026596 w 1901727"/>
              <a:gd name="connsiteY2-158" fmla="*/ 5610 h 1985875"/>
              <a:gd name="connsiteX3-159" fmla="*/ 1020986 w 1901727"/>
              <a:gd name="connsiteY3-160" fmla="*/ 493664 h 1985875"/>
              <a:gd name="connsiteX4-161" fmla="*/ 1172451 w 1901727"/>
              <a:gd name="connsiteY4-162" fmla="*/ 605860 h 1985875"/>
              <a:gd name="connsiteX5-163" fmla="*/ 1351965 w 1901727"/>
              <a:gd name="connsiteY5-164" fmla="*/ 375858 h 1985875"/>
              <a:gd name="connsiteX6-165" fmla="*/ 1901727 w 1901727"/>
              <a:gd name="connsiteY6-166" fmla="*/ 1924167 h 1985875"/>
              <a:gd name="connsiteX7-167" fmla="*/ 992937 w 1901727"/>
              <a:gd name="connsiteY7-168" fmla="*/ 1480991 h 1985875"/>
              <a:gd name="connsiteX8-169" fmla="*/ 1054645 w 1901727"/>
              <a:gd name="connsiteY8-170" fmla="*/ 1121963 h 1985875"/>
              <a:gd name="connsiteX9-171" fmla="*/ 1088304 w 1901727"/>
              <a:gd name="connsiteY9-172" fmla="*/ 757325 h 1985875"/>
              <a:gd name="connsiteX10-173" fmla="*/ 920009 w 1901727"/>
              <a:gd name="connsiteY10-174" fmla="*/ 611470 h 1985875"/>
              <a:gd name="connsiteX11-175" fmla="*/ 729276 w 1901727"/>
              <a:gd name="connsiteY11-176" fmla="*/ 751715 h 1985875"/>
              <a:gd name="connsiteX12-177" fmla="*/ 740495 w 1901727"/>
              <a:gd name="connsiteY12-178" fmla="*/ 1161232 h 1985875"/>
              <a:gd name="connsiteX13-179" fmla="*/ 785374 w 1901727"/>
              <a:gd name="connsiteY13-180" fmla="*/ 1509040 h 1985875"/>
              <a:gd name="connsiteX14-181" fmla="*/ 0 w 1901727"/>
              <a:gd name="connsiteY14-182" fmla="*/ 1985875 h 1985875"/>
              <a:gd name="connsiteX15-183" fmla="*/ 437565 w 1901727"/>
              <a:gd name="connsiteY15-184" fmla="*/ 387077 h 1985875"/>
              <a:gd name="connsiteX16-185" fmla="*/ 650738 w 1901727"/>
              <a:gd name="connsiteY16-186" fmla="*/ 611470 h 1985875"/>
              <a:gd name="connsiteX17-187" fmla="*/ 813423 w 1901727"/>
              <a:gd name="connsiteY17-188" fmla="*/ 499274 h 1985875"/>
              <a:gd name="connsiteX18-189" fmla="*/ 790984 w 1901727"/>
              <a:gd name="connsiteY18-190" fmla="*/ 0 h 1985875"/>
              <a:gd name="connsiteX0-191" fmla="*/ 790984 w 1901727"/>
              <a:gd name="connsiteY0-192" fmla="*/ 0 h 1985875"/>
              <a:gd name="connsiteX1-193" fmla="*/ 790984 w 1901727"/>
              <a:gd name="connsiteY1-194" fmla="*/ 0 h 1985875"/>
              <a:gd name="connsiteX2-195" fmla="*/ 1026596 w 1901727"/>
              <a:gd name="connsiteY2-196" fmla="*/ 5610 h 1985875"/>
              <a:gd name="connsiteX3-197" fmla="*/ 1020986 w 1901727"/>
              <a:gd name="connsiteY3-198" fmla="*/ 493664 h 1985875"/>
              <a:gd name="connsiteX4-199" fmla="*/ 1155622 w 1901727"/>
              <a:gd name="connsiteY4-200" fmla="*/ 572201 h 1985875"/>
              <a:gd name="connsiteX5-201" fmla="*/ 1351965 w 1901727"/>
              <a:gd name="connsiteY5-202" fmla="*/ 375858 h 1985875"/>
              <a:gd name="connsiteX6-203" fmla="*/ 1901727 w 1901727"/>
              <a:gd name="connsiteY6-204" fmla="*/ 1924167 h 1985875"/>
              <a:gd name="connsiteX7-205" fmla="*/ 992937 w 1901727"/>
              <a:gd name="connsiteY7-206" fmla="*/ 1480991 h 1985875"/>
              <a:gd name="connsiteX8-207" fmla="*/ 1054645 w 1901727"/>
              <a:gd name="connsiteY8-208" fmla="*/ 1121963 h 1985875"/>
              <a:gd name="connsiteX9-209" fmla="*/ 1088304 w 1901727"/>
              <a:gd name="connsiteY9-210" fmla="*/ 757325 h 1985875"/>
              <a:gd name="connsiteX10-211" fmla="*/ 920009 w 1901727"/>
              <a:gd name="connsiteY10-212" fmla="*/ 611470 h 1985875"/>
              <a:gd name="connsiteX11-213" fmla="*/ 729276 w 1901727"/>
              <a:gd name="connsiteY11-214" fmla="*/ 751715 h 1985875"/>
              <a:gd name="connsiteX12-215" fmla="*/ 740495 w 1901727"/>
              <a:gd name="connsiteY12-216" fmla="*/ 1161232 h 1985875"/>
              <a:gd name="connsiteX13-217" fmla="*/ 785374 w 1901727"/>
              <a:gd name="connsiteY13-218" fmla="*/ 1509040 h 1985875"/>
              <a:gd name="connsiteX14-219" fmla="*/ 0 w 1901727"/>
              <a:gd name="connsiteY14-220" fmla="*/ 1985875 h 1985875"/>
              <a:gd name="connsiteX15-221" fmla="*/ 437565 w 1901727"/>
              <a:gd name="connsiteY15-222" fmla="*/ 387077 h 1985875"/>
              <a:gd name="connsiteX16-223" fmla="*/ 650738 w 1901727"/>
              <a:gd name="connsiteY16-224" fmla="*/ 611470 h 1985875"/>
              <a:gd name="connsiteX17-225" fmla="*/ 813423 w 1901727"/>
              <a:gd name="connsiteY17-226" fmla="*/ 499274 h 1985875"/>
              <a:gd name="connsiteX18-227" fmla="*/ 790984 w 1901727"/>
              <a:gd name="connsiteY18-228" fmla="*/ 0 h 1985875"/>
              <a:gd name="connsiteX0-229" fmla="*/ 790984 w 1901727"/>
              <a:gd name="connsiteY0-230" fmla="*/ 0 h 1985875"/>
              <a:gd name="connsiteX1-231" fmla="*/ 790984 w 1901727"/>
              <a:gd name="connsiteY1-232" fmla="*/ 0 h 1985875"/>
              <a:gd name="connsiteX2-233" fmla="*/ 1026596 w 1901727"/>
              <a:gd name="connsiteY2-234" fmla="*/ 5610 h 1985875"/>
              <a:gd name="connsiteX3-235" fmla="*/ 1020986 w 1901727"/>
              <a:gd name="connsiteY3-236" fmla="*/ 493664 h 1985875"/>
              <a:gd name="connsiteX4-237" fmla="*/ 1155622 w 1901727"/>
              <a:gd name="connsiteY4-238" fmla="*/ 572201 h 1985875"/>
              <a:gd name="connsiteX5-239" fmla="*/ 1351965 w 1901727"/>
              <a:gd name="connsiteY5-240" fmla="*/ 375858 h 1985875"/>
              <a:gd name="connsiteX6-241" fmla="*/ 1901727 w 1901727"/>
              <a:gd name="connsiteY6-242" fmla="*/ 1924167 h 1985875"/>
              <a:gd name="connsiteX7-243" fmla="*/ 992937 w 1901727"/>
              <a:gd name="connsiteY7-244" fmla="*/ 1480991 h 1985875"/>
              <a:gd name="connsiteX8-245" fmla="*/ 1054645 w 1901727"/>
              <a:gd name="connsiteY8-246" fmla="*/ 1121963 h 1985875"/>
              <a:gd name="connsiteX9-247" fmla="*/ 1088304 w 1901727"/>
              <a:gd name="connsiteY9-248" fmla="*/ 757325 h 1985875"/>
              <a:gd name="connsiteX10-249" fmla="*/ 920009 w 1901727"/>
              <a:gd name="connsiteY10-250" fmla="*/ 611470 h 1985875"/>
              <a:gd name="connsiteX11-251" fmla="*/ 729276 w 1901727"/>
              <a:gd name="connsiteY11-252" fmla="*/ 751715 h 1985875"/>
              <a:gd name="connsiteX12-253" fmla="*/ 740495 w 1901727"/>
              <a:gd name="connsiteY12-254" fmla="*/ 1161232 h 1985875"/>
              <a:gd name="connsiteX13-255" fmla="*/ 785374 w 1901727"/>
              <a:gd name="connsiteY13-256" fmla="*/ 1509040 h 1985875"/>
              <a:gd name="connsiteX14-257" fmla="*/ 0 w 1901727"/>
              <a:gd name="connsiteY14-258" fmla="*/ 1985875 h 1985875"/>
              <a:gd name="connsiteX15-259" fmla="*/ 437565 w 1901727"/>
              <a:gd name="connsiteY15-260" fmla="*/ 387077 h 1985875"/>
              <a:gd name="connsiteX16-261" fmla="*/ 650738 w 1901727"/>
              <a:gd name="connsiteY16-262" fmla="*/ 611470 h 1985875"/>
              <a:gd name="connsiteX17-263" fmla="*/ 813423 w 1901727"/>
              <a:gd name="connsiteY17-264" fmla="*/ 499274 h 1985875"/>
              <a:gd name="connsiteX18-265" fmla="*/ 790984 w 1901727"/>
              <a:gd name="connsiteY18-266" fmla="*/ 0 h 1985875"/>
              <a:gd name="connsiteX0-267" fmla="*/ 790984 w 1901727"/>
              <a:gd name="connsiteY0-268" fmla="*/ 0 h 1985875"/>
              <a:gd name="connsiteX1-269" fmla="*/ 790984 w 1901727"/>
              <a:gd name="connsiteY1-270" fmla="*/ 0 h 1985875"/>
              <a:gd name="connsiteX2-271" fmla="*/ 1026596 w 1901727"/>
              <a:gd name="connsiteY2-272" fmla="*/ 5610 h 1985875"/>
              <a:gd name="connsiteX3-273" fmla="*/ 1020986 w 1901727"/>
              <a:gd name="connsiteY3-274" fmla="*/ 493664 h 1985875"/>
              <a:gd name="connsiteX4-275" fmla="*/ 1155622 w 1901727"/>
              <a:gd name="connsiteY4-276" fmla="*/ 572201 h 1985875"/>
              <a:gd name="connsiteX5-277" fmla="*/ 1351965 w 1901727"/>
              <a:gd name="connsiteY5-278" fmla="*/ 375858 h 1985875"/>
              <a:gd name="connsiteX6-279" fmla="*/ 1901727 w 1901727"/>
              <a:gd name="connsiteY6-280" fmla="*/ 1924167 h 1985875"/>
              <a:gd name="connsiteX7-281" fmla="*/ 992937 w 1901727"/>
              <a:gd name="connsiteY7-282" fmla="*/ 1480991 h 1985875"/>
              <a:gd name="connsiteX8-283" fmla="*/ 1054645 w 1901727"/>
              <a:gd name="connsiteY8-284" fmla="*/ 1121963 h 1985875"/>
              <a:gd name="connsiteX9-285" fmla="*/ 1088304 w 1901727"/>
              <a:gd name="connsiteY9-286" fmla="*/ 757325 h 1985875"/>
              <a:gd name="connsiteX10-287" fmla="*/ 920009 w 1901727"/>
              <a:gd name="connsiteY10-288" fmla="*/ 611470 h 1985875"/>
              <a:gd name="connsiteX11-289" fmla="*/ 729276 w 1901727"/>
              <a:gd name="connsiteY11-290" fmla="*/ 751715 h 1985875"/>
              <a:gd name="connsiteX12-291" fmla="*/ 740495 w 1901727"/>
              <a:gd name="connsiteY12-292" fmla="*/ 1161232 h 1985875"/>
              <a:gd name="connsiteX13-293" fmla="*/ 785374 w 1901727"/>
              <a:gd name="connsiteY13-294" fmla="*/ 1509040 h 1985875"/>
              <a:gd name="connsiteX14-295" fmla="*/ 0 w 1901727"/>
              <a:gd name="connsiteY14-296" fmla="*/ 1985875 h 1985875"/>
              <a:gd name="connsiteX15-297" fmla="*/ 437565 w 1901727"/>
              <a:gd name="connsiteY15-298" fmla="*/ 387077 h 1985875"/>
              <a:gd name="connsiteX16-299" fmla="*/ 650738 w 1901727"/>
              <a:gd name="connsiteY16-300" fmla="*/ 611470 h 1985875"/>
              <a:gd name="connsiteX17-301" fmla="*/ 813423 w 1901727"/>
              <a:gd name="connsiteY17-302" fmla="*/ 499274 h 1985875"/>
              <a:gd name="connsiteX18-303" fmla="*/ 790984 w 1901727"/>
              <a:gd name="connsiteY18-304" fmla="*/ 0 h 1985875"/>
              <a:gd name="connsiteX0-305" fmla="*/ 790984 w 1942424"/>
              <a:gd name="connsiteY0-306" fmla="*/ 0 h 1985875"/>
              <a:gd name="connsiteX1-307" fmla="*/ 790984 w 1942424"/>
              <a:gd name="connsiteY1-308" fmla="*/ 0 h 1985875"/>
              <a:gd name="connsiteX2-309" fmla="*/ 1026596 w 1942424"/>
              <a:gd name="connsiteY2-310" fmla="*/ 5610 h 1985875"/>
              <a:gd name="connsiteX3-311" fmla="*/ 1020986 w 1942424"/>
              <a:gd name="connsiteY3-312" fmla="*/ 493664 h 1985875"/>
              <a:gd name="connsiteX4-313" fmla="*/ 1155622 w 1942424"/>
              <a:gd name="connsiteY4-314" fmla="*/ 572201 h 1985875"/>
              <a:gd name="connsiteX5-315" fmla="*/ 1351965 w 1942424"/>
              <a:gd name="connsiteY5-316" fmla="*/ 375858 h 1985875"/>
              <a:gd name="connsiteX6-317" fmla="*/ 1901727 w 1942424"/>
              <a:gd name="connsiteY6-318" fmla="*/ 1924167 h 1985875"/>
              <a:gd name="connsiteX7-319" fmla="*/ 992937 w 1942424"/>
              <a:gd name="connsiteY7-320" fmla="*/ 1480991 h 1985875"/>
              <a:gd name="connsiteX8-321" fmla="*/ 1054645 w 1942424"/>
              <a:gd name="connsiteY8-322" fmla="*/ 1121963 h 1985875"/>
              <a:gd name="connsiteX9-323" fmla="*/ 1088304 w 1942424"/>
              <a:gd name="connsiteY9-324" fmla="*/ 757325 h 1985875"/>
              <a:gd name="connsiteX10-325" fmla="*/ 920009 w 1942424"/>
              <a:gd name="connsiteY10-326" fmla="*/ 611470 h 1985875"/>
              <a:gd name="connsiteX11-327" fmla="*/ 729276 w 1942424"/>
              <a:gd name="connsiteY11-328" fmla="*/ 751715 h 1985875"/>
              <a:gd name="connsiteX12-329" fmla="*/ 740495 w 1942424"/>
              <a:gd name="connsiteY12-330" fmla="*/ 1161232 h 1985875"/>
              <a:gd name="connsiteX13-331" fmla="*/ 785374 w 1942424"/>
              <a:gd name="connsiteY13-332" fmla="*/ 1509040 h 1985875"/>
              <a:gd name="connsiteX14-333" fmla="*/ 0 w 1942424"/>
              <a:gd name="connsiteY14-334" fmla="*/ 1985875 h 1985875"/>
              <a:gd name="connsiteX15-335" fmla="*/ 437565 w 1942424"/>
              <a:gd name="connsiteY15-336" fmla="*/ 387077 h 1985875"/>
              <a:gd name="connsiteX16-337" fmla="*/ 650738 w 1942424"/>
              <a:gd name="connsiteY16-338" fmla="*/ 611470 h 1985875"/>
              <a:gd name="connsiteX17-339" fmla="*/ 813423 w 1942424"/>
              <a:gd name="connsiteY17-340" fmla="*/ 499274 h 1985875"/>
              <a:gd name="connsiteX18-341" fmla="*/ 790984 w 1942424"/>
              <a:gd name="connsiteY18-342" fmla="*/ 0 h 1985875"/>
              <a:gd name="connsiteX0-343" fmla="*/ 790984 w 1942424"/>
              <a:gd name="connsiteY0-344" fmla="*/ 0 h 1985875"/>
              <a:gd name="connsiteX1-345" fmla="*/ 790984 w 1942424"/>
              <a:gd name="connsiteY1-346" fmla="*/ 0 h 1985875"/>
              <a:gd name="connsiteX2-347" fmla="*/ 1026596 w 1942424"/>
              <a:gd name="connsiteY2-348" fmla="*/ 5610 h 1985875"/>
              <a:gd name="connsiteX3-349" fmla="*/ 1020986 w 1942424"/>
              <a:gd name="connsiteY3-350" fmla="*/ 493664 h 1985875"/>
              <a:gd name="connsiteX4-351" fmla="*/ 1155622 w 1942424"/>
              <a:gd name="connsiteY4-352" fmla="*/ 572201 h 1985875"/>
              <a:gd name="connsiteX5-353" fmla="*/ 1351965 w 1942424"/>
              <a:gd name="connsiteY5-354" fmla="*/ 375858 h 1985875"/>
              <a:gd name="connsiteX6-355" fmla="*/ 1901727 w 1942424"/>
              <a:gd name="connsiteY6-356" fmla="*/ 1924167 h 1985875"/>
              <a:gd name="connsiteX7-357" fmla="*/ 992937 w 1942424"/>
              <a:gd name="connsiteY7-358" fmla="*/ 1480991 h 1985875"/>
              <a:gd name="connsiteX8-359" fmla="*/ 1054645 w 1942424"/>
              <a:gd name="connsiteY8-360" fmla="*/ 1121963 h 1985875"/>
              <a:gd name="connsiteX9-361" fmla="*/ 1088304 w 1942424"/>
              <a:gd name="connsiteY9-362" fmla="*/ 757325 h 1985875"/>
              <a:gd name="connsiteX10-363" fmla="*/ 920009 w 1942424"/>
              <a:gd name="connsiteY10-364" fmla="*/ 611470 h 1985875"/>
              <a:gd name="connsiteX11-365" fmla="*/ 729276 w 1942424"/>
              <a:gd name="connsiteY11-366" fmla="*/ 751715 h 1985875"/>
              <a:gd name="connsiteX12-367" fmla="*/ 740495 w 1942424"/>
              <a:gd name="connsiteY12-368" fmla="*/ 1161232 h 1985875"/>
              <a:gd name="connsiteX13-369" fmla="*/ 785374 w 1942424"/>
              <a:gd name="connsiteY13-370" fmla="*/ 1509040 h 1985875"/>
              <a:gd name="connsiteX14-371" fmla="*/ 0 w 1942424"/>
              <a:gd name="connsiteY14-372" fmla="*/ 1985875 h 1985875"/>
              <a:gd name="connsiteX15-373" fmla="*/ 437565 w 1942424"/>
              <a:gd name="connsiteY15-374" fmla="*/ 387077 h 1985875"/>
              <a:gd name="connsiteX16-375" fmla="*/ 650738 w 1942424"/>
              <a:gd name="connsiteY16-376" fmla="*/ 611470 h 1985875"/>
              <a:gd name="connsiteX17-377" fmla="*/ 813423 w 1942424"/>
              <a:gd name="connsiteY17-378" fmla="*/ 499274 h 1985875"/>
              <a:gd name="connsiteX18-379" fmla="*/ 790984 w 1942424"/>
              <a:gd name="connsiteY18-380" fmla="*/ 0 h 1985875"/>
              <a:gd name="connsiteX0-381" fmla="*/ 790984 w 1946874"/>
              <a:gd name="connsiteY0-382" fmla="*/ 0 h 1985875"/>
              <a:gd name="connsiteX1-383" fmla="*/ 790984 w 1946874"/>
              <a:gd name="connsiteY1-384" fmla="*/ 0 h 1985875"/>
              <a:gd name="connsiteX2-385" fmla="*/ 1026596 w 1946874"/>
              <a:gd name="connsiteY2-386" fmla="*/ 5610 h 1985875"/>
              <a:gd name="connsiteX3-387" fmla="*/ 1020986 w 1946874"/>
              <a:gd name="connsiteY3-388" fmla="*/ 493664 h 1985875"/>
              <a:gd name="connsiteX4-389" fmla="*/ 1155622 w 1946874"/>
              <a:gd name="connsiteY4-390" fmla="*/ 572201 h 1985875"/>
              <a:gd name="connsiteX5-391" fmla="*/ 1351965 w 1946874"/>
              <a:gd name="connsiteY5-392" fmla="*/ 375858 h 1985875"/>
              <a:gd name="connsiteX6-393" fmla="*/ 1901727 w 1946874"/>
              <a:gd name="connsiteY6-394" fmla="*/ 1924167 h 1985875"/>
              <a:gd name="connsiteX7-395" fmla="*/ 992937 w 1946874"/>
              <a:gd name="connsiteY7-396" fmla="*/ 1480991 h 1985875"/>
              <a:gd name="connsiteX8-397" fmla="*/ 1054645 w 1946874"/>
              <a:gd name="connsiteY8-398" fmla="*/ 1121963 h 1985875"/>
              <a:gd name="connsiteX9-399" fmla="*/ 1088304 w 1946874"/>
              <a:gd name="connsiteY9-400" fmla="*/ 757325 h 1985875"/>
              <a:gd name="connsiteX10-401" fmla="*/ 920009 w 1946874"/>
              <a:gd name="connsiteY10-402" fmla="*/ 611470 h 1985875"/>
              <a:gd name="connsiteX11-403" fmla="*/ 729276 w 1946874"/>
              <a:gd name="connsiteY11-404" fmla="*/ 751715 h 1985875"/>
              <a:gd name="connsiteX12-405" fmla="*/ 740495 w 1946874"/>
              <a:gd name="connsiteY12-406" fmla="*/ 1161232 h 1985875"/>
              <a:gd name="connsiteX13-407" fmla="*/ 785374 w 1946874"/>
              <a:gd name="connsiteY13-408" fmla="*/ 1509040 h 1985875"/>
              <a:gd name="connsiteX14-409" fmla="*/ 0 w 1946874"/>
              <a:gd name="connsiteY14-410" fmla="*/ 1985875 h 1985875"/>
              <a:gd name="connsiteX15-411" fmla="*/ 437565 w 1946874"/>
              <a:gd name="connsiteY15-412" fmla="*/ 387077 h 1985875"/>
              <a:gd name="connsiteX16-413" fmla="*/ 650738 w 1946874"/>
              <a:gd name="connsiteY16-414" fmla="*/ 611470 h 1985875"/>
              <a:gd name="connsiteX17-415" fmla="*/ 813423 w 1946874"/>
              <a:gd name="connsiteY17-416" fmla="*/ 499274 h 1985875"/>
              <a:gd name="connsiteX18-417" fmla="*/ 790984 w 1946874"/>
              <a:gd name="connsiteY18-418" fmla="*/ 0 h 1985875"/>
              <a:gd name="connsiteX0-419" fmla="*/ 790984 w 1946874"/>
              <a:gd name="connsiteY0-420" fmla="*/ 0 h 1985875"/>
              <a:gd name="connsiteX1-421" fmla="*/ 790984 w 1946874"/>
              <a:gd name="connsiteY1-422" fmla="*/ 0 h 1985875"/>
              <a:gd name="connsiteX2-423" fmla="*/ 1026596 w 1946874"/>
              <a:gd name="connsiteY2-424" fmla="*/ 5610 h 1985875"/>
              <a:gd name="connsiteX3-425" fmla="*/ 1020986 w 1946874"/>
              <a:gd name="connsiteY3-426" fmla="*/ 493664 h 1985875"/>
              <a:gd name="connsiteX4-427" fmla="*/ 1155622 w 1946874"/>
              <a:gd name="connsiteY4-428" fmla="*/ 572201 h 1985875"/>
              <a:gd name="connsiteX5-429" fmla="*/ 1351965 w 1946874"/>
              <a:gd name="connsiteY5-430" fmla="*/ 375858 h 1985875"/>
              <a:gd name="connsiteX6-431" fmla="*/ 1901727 w 1946874"/>
              <a:gd name="connsiteY6-432" fmla="*/ 1924167 h 1985875"/>
              <a:gd name="connsiteX7-433" fmla="*/ 992937 w 1946874"/>
              <a:gd name="connsiteY7-434" fmla="*/ 1480991 h 1985875"/>
              <a:gd name="connsiteX8-435" fmla="*/ 1054645 w 1946874"/>
              <a:gd name="connsiteY8-436" fmla="*/ 1121963 h 1985875"/>
              <a:gd name="connsiteX9-437" fmla="*/ 1088304 w 1946874"/>
              <a:gd name="connsiteY9-438" fmla="*/ 757325 h 1985875"/>
              <a:gd name="connsiteX10-439" fmla="*/ 920009 w 1946874"/>
              <a:gd name="connsiteY10-440" fmla="*/ 611470 h 1985875"/>
              <a:gd name="connsiteX11-441" fmla="*/ 729276 w 1946874"/>
              <a:gd name="connsiteY11-442" fmla="*/ 751715 h 1985875"/>
              <a:gd name="connsiteX12-443" fmla="*/ 740495 w 1946874"/>
              <a:gd name="connsiteY12-444" fmla="*/ 1161232 h 1985875"/>
              <a:gd name="connsiteX13-445" fmla="*/ 785374 w 1946874"/>
              <a:gd name="connsiteY13-446" fmla="*/ 1509040 h 1985875"/>
              <a:gd name="connsiteX14-447" fmla="*/ 0 w 1946874"/>
              <a:gd name="connsiteY14-448" fmla="*/ 1985875 h 1985875"/>
              <a:gd name="connsiteX15-449" fmla="*/ 437565 w 1946874"/>
              <a:gd name="connsiteY15-450" fmla="*/ 387077 h 1985875"/>
              <a:gd name="connsiteX16-451" fmla="*/ 650738 w 1946874"/>
              <a:gd name="connsiteY16-452" fmla="*/ 611470 h 1985875"/>
              <a:gd name="connsiteX17-453" fmla="*/ 813423 w 1946874"/>
              <a:gd name="connsiteY17-454" fmla="*/ 499274 h 1985875"/>
              <a:gd name="connsiteX18-455" fmla="*/ 790984 w 1946874"/>
              <a:gd name="connsiteY18-456" fmla="*/ 0 h 1985875"/>
              <a:gd name="connsiteX0-457" fmla="*/ 790984 w 1946874"/>
              <a:gd name="connsiteY0-458" fmla="*/ 0 h 1985875"/>
              <a:gd name="connsiteX1-459" fmla="*/ 790984 w 1946874"/>
              <a:gd name="connsiteY1-460" fmla="*/ 0 h 1985875"/>
              <a:gd name="connsiteX2-461" fmla="*/ 1026596 w 1946874"/>
              <a:gd name="connsiteY2-462" fmla="*/ 5610 h 1985875"/>
              <a:gd name="connsiteX3-463" fmla="*/ 1020986 w 1946874"/>
              <a:gd name="connsiteY3-464" fmla="*/ 493664 h 1985875"/>
              <a:gd name="connsiteX4-465" fmla="*/ 1155622 w 1946874"/>
              <a:gd name="connsiteY4-466" fmla="*/ 572201 h 1985875"/>
              <a:gd name="connsiteX5-467" fmla="*/ 1351965 w 1946874"/>
              <a:gd name="connsiteY5-468" fmla="*/ 375858 h 1985875"/>
              <a:gd name="connsiteX6-469" fmla="*/ 1901727 w 1946874"/>
              <a:gd name="connsiteY6-470" fmla="*/ 1924167 h 1985875"/>
              <a:gd name="connsiteX7-471" fmla="*/ 992937 w 1946874"/>
              <a:gd name="connsiteY7-472" fmla="*/ 1480991 h 1985875"/>
              <a:gd name="connsiteX8-473" fmla="*/ 1037816 w 1946874"/>
              <a:gd name="connsiteY8-474" fmla="*/ 1161232 h 1985875"/>
              <a:gd name="connsiteX9-475" fmla="*/ 1088304 w 1946874"/>
              <a:gd name="connsiteY9-476" fmla="*/ 757325 h 1985875"/>
              <a:gd name="connsiteX10-477" fmla="*/ 920009 w 1946874"/>
              <a:gd name="connsiteY10-478" fmla="*/ 611470 h 1985875"/>
              <a:gd name="connsiteX11-479" fmla="*/ 729276 w 1946874"/>
              <a:gd name="connsiteY11-480" fmla="*/ 751715 h 1985875"/>
              <a:gd name="connsiteX12-481" fmla="*/ 740495 w 1946874"/>
              <a:gd name="connsiteY12-482" fmla="*/ 1161232 h 1985875"/>
              <a:gd name="connsiteX13-483" fmla="*/ 785374 w 1946874"/>
              <a:gd name="connsiteY13-484" fmla="*/ 1509040 h 1985875"/>
              <a:gd name="connsiteX14-485" fmla="*/ 0 w 1946874"/>
              <a:gd name="connsiteY14-486" fmla="*/ 1985875 h 1985875"/>
              <a:gd name="connsiteX15-487" fmla="*/ 437565 w 1946874"/>
              <a:gd name="connsiteY15-488" fmla="*/ 387077 h 1985875"/>
              <a:gd name="connsiteX16-489" fmla="*/ 650738 w 1946874"/>
              <a:gd name="connsiteY16-490" fmla="*/ 611470 h 1985875"/>
              <a:gd name="connsiteX17-491" fmla="*/ 813423 w 1946874"/>
              <a:gd name="connsiteY17-492" fmla="*/ 499274 h 1985875"/>
              <a:gd name="connsiteX18-493" fmla="*/ 790984 w 1946874"/>
              <a:gd name="connsiteY18-494" fmla="*/ 0 h 1985875"/>
              <a:gd name="connsiteX0-495" fmla="*/ 790984 w 1946874"/>
              <a:gd name="connsiteY0-496" fmla="*/ 0 h 1985875"/>
              <a:gd name="connsiteX1-497" fmla="*/ 790984 w 1946874"/>
              <a:gd name="connsiteY1-498" fmla="*/ 0 h 1985875"/>
              <a:gd name="connsiteX2-499" fmla="*/ 1026596 w 1946874"/>
              <a:gd name="connsiteY2-500" fmla="*/ 5610 h 1985875"/>
              <a:gd name="connsiteX3-501" fmla="*/ 1020986 w 1946874"/>
              <a:gd name="connsiteY3-502" fmla="*/ 493664 h 1985875"/>
              <a:gd name="connsiteX4-503" fmla="*/ 1155622 w 1946874"/>
              <a:gd name="connsiteY4-504" fmla="*/ 572201 h 1985875"/>
              <a:gd name="connsiteX5-505" fmla="*/ 1351965 w 1946874"/>
              <a:gd name="connsiteY5-506" fmla="*/ 375858 h 1985875"/>
              <a:gd name="connsiteX6-507" fmla="*/ 1901727 w 1946874"/>
              <a:gd name="connsiteY6-508" fmla="*/ 1924167 h 1985875"/>
              <a:gd name="connsiteX7-509" fmla="*/ 992937 w 1946874"/>
              <a:gd name="connsiteY7-510" fmla="*/ 1480991 h 1985875"/>
              <a:gd name="connsiteX8-511" fmla="*/ 1037816 w 1946874"/>
              <a:gd name="connsiteY8-512" fmla="*/ 1161232 h 1985875"/>
              <a:gd name="connsiteX9-513" fmla="*/ 1088304 w 1946874"/>
              <a:gd name="connsiteY9-514" fmla="*/ 757325 h 1985875"/>
              <a:gd name="connsiteX10-515" fmla="*/ 920009 w 1946874"/>
              <a:gd name="connsiteY10-516" fmla="*/ 611470 h 1985875"/>
              <a:gd name="connsiteX11-517" fmla="*/ 729276 w 1946874"/>
              <a:gd name="connsiteY11-518" fmla="*/ 751715 h 1985875"/>
              <a:gd name="connsiteX12-519" fmla="*/ 740495 w 1946874"/>
              <a:gd name="connsiteY12-520" fmla="*/ 1161232 h 1985875"/>
              <a:gd name="connsiteX13-521" fmla="*/ 785374 w 1946874"/>
              <a:gd name="connsiteY13-522" fmla="*/ 1509040 h 1985875"/>
              <a:gd name="connsiteX14-523" fmla="*/ 0 w 1946874"/>
              <a:gd name="connsiteY14-524" fmla="*/ 1985875 h 1985875"/>
              <a:gd name="connsiteX15-525" fmla="*/ 437565 w 1946874"/>
              <a:gd name="connsiteY15-526" fmla="*/ 387077 h 1985875"/>
              <a:gd name="connsiteX16-527" fmla="*/ 650738 w 1946874"/>
              <a:gd name="connsiteY16-528" fmla="*/ 611470 h 1985875"/>
              <a:gd name="connsiteX17-529" fmla="*/ 813423 w 1946874"/>
              <a:gd name="connsiteY17-530" fmla="*/ 499274 h 1985875"/>
              <a:gd name="connsiteX18-531" fmla="*/ 790984 w 1946874"/>
              <a:gd name="connsiteY18-532" fmla="*/ 0 h 1985875"/>
              <a:gd name="connsiteX0-533" fmla="*/ 790984 w 1946874"/>
              <a:gd name="connsiteY0-534" fmla="*/ 0 h 1985875"/>
              <a:gd name="connsiteX1-535" fmla="*/ 790984 w 1946874"/>
              <a:gd name="connsiteY1-536" fmla="*/ 0 h 1985875"/>
              <a:gd name="connsiteX2-537" fmla="*/ 1026596 w 1946874"/>
              <a:gd name="connsiteY2-538" fmla="*/ 5610 h 1985875"/>
              <a:gd name="connsiteX3-539" fmla="*/ 1020986 w 1946874"/>
              <a:gd name="connsiteY3-540" fmla="*/ 493664 h 1985875"/>
              <a:gd name="connsiteX4-541" fmla="*/ 1155622 w 1946874"/>
              <a:gd name="connsiteY4-542" fmla="*/ 572201 h 1985875"/>
              <a:gd name="connsiteX5-543" fmla="*/ 1351965 w 1946874"/>
              <a:gd name="connsiteY5-544" fmla="*/ 375858 h 1985875"/>
              <a:gd name="connsiteX6-545" fmla="*/ 1901727 w 1946874"/>
              <a:gd name="connsiteY6-546" fmla="*/ 1924167 h 1985875"/>
              <a:gd name="connsiteX7-547" fmla="*/ 992937 w 1946874"/>
              <a:gd name="connsiteY7-548" fmla="*/ 1480991 h 1985875"/>
              <a:gd name="connsiteX8-549" fmla="*/ 1037816 w 1946874"/>
              <a:gd name="connsiteY8-550" fmla="*/ 1161232 h 1985875"/>
              <a:gd name="connsiteX9-551" fmla="*/ 1088304 w 1946874"/>
              <a:gd name="connsiteY9-552" fmla="*/ 757325 h 1985875"/>
              <a:gd name="connsiteX10-553" fmla="*/ 920009 w 1946874"/>
              <a:gd name="connsiteY10-554" fmla="*/ 611470 h 1985875"/>
              <a:gd name="connsiteX11-555" fmla="*/ 729276 w 1946874"/>
              <a:gd name="connsiteY11-556" fmla="*/ 751715 h 1985875"/>
              <a:gd name="connsiteX12-557" fmla="*/ 740495 w 1946874"/>
              <a:gd name="connsiteY12-558" fmla="*/ 1161232 h 1985875"/>
              <a:gd name="connsiteX13-559" fmla="*/ 785374 w 1946874"/>
              <a:gd name="connsiteY13-560" fmla="*/ 1509040 h 1985875"/>
              <a:gd name="connsiteX14-561" fmla="*/ 0 w 1946874"/>
              <a:gd name="connsiteY14-562" fmla="*/ 1985875 h 1985875"/>
              <a:gd name="connsiteX15-563" fmla="*/ 437565 w 1946874"/>
              <a:gd name="connsiteY15-564" fmla="*/ 387077 h 1985875"/>
              <a:gd name="connsiteX16-565" fmla="*/ 650738 w 1946874"/>
              <a:gd name="connsiteY16-566" fmla="*/ 611470 h 1985875"/>
              <a:gd name="connsiteX17-567" fmla="*/ 813423 w 1946874"/>
              <a:gd name="connsiteY17-568" fmla="*/ 499274 h 1985875"/>
              <a:gd name="connsiteX18-569" fmla="*/ 790984 w 1946874"/>
              <a:gd name="connsiteY18-570" fmla="*/ 0 h 1985875"/>
              <a:gd name="connsiteX0-571" fmla="*/ 790984 w 1946874"/>
              <a:gd name="connsiteY0-572" fmla="*/ 0 h 1985875"/>
              <a:gd name="connsiteX1-573" fmla="*/ 790984 w 1946874"/>
              <a:gd name="connsiteY1-574" fmla="*/ 0 h 1985875"/>
              <a:gd name="connsiteX2-575" fmla="*/ 1026596 w 1946874"/>
              <a:gd name="connsiteY2-576" fmla="*/ 5610 h 1985875"/>
              <a:gd name="connsiteX3-577" fmla="*/ 1020986 w 1946874"/>
              <a:gd name="connsiteY3-578" fmla="*/ 493664 h 1985875"/>
              <a:gd name="connsiteX4-579" fmla="*/ 1155622 w 1946874"/>
              <a:gd name="connsiteY4-580" fmla="*/ 572201 h 1985875"/>
              <a:gd name="connsiteX5-581" fmla="*/ 1351965 w 1946874"/>
              <a:gd name="connsiteY5-582" fmla="*/ 375858 h 1985875"/>
              <a:gd name="connsiteX6-583" fmla="*/ 1901727 w 1946874"/>
              <a:gd name="connsiteY6-584" fmla="*/ 1924167 h 1985875"/>
              <a:gd name="connsiteX7-585" fmla="*/ 992937 w 1946874"/>
              <a:gd name="connsiteY7-586" fmla="*/ 1480991 h 1985875"/>
              <a:gd name="connsiteX8-587" fmla="*/ 1037816 w 1946874"/>
              <a:gd name="connsiteY8-588" fmla="*/ 1161232 h 1985875"/>
              <a:gd name="connsiteX9-589" fmla="*/ 1088304 w 1946874"/>
              <a:gd name="connsiteY9-590" fmla="*/ 757325 h 1985875"/>
              <a:gd name="connsiteX10-591" fmla="*/ 920009 w 1946874"/>
              <a:gd name="connsiteY10-592" fmla="*/ 611470 h 1985875"/>
              <a:gd name="connsiteX11-593" fmla="*/ 729276 w 1946874"/>
              <a:gd name="connsiteY11-594" fmla="*/ 751715 h 1985875"/>
              <a:gd name="connsiteX12-595" fmla="*/ 740495 w 1946874"/>
              <a:gd name="connsiteY12-596" fmla="*/ 1161232 h 1985875"/>
              <a:gd name="connsiteX13-597" fmla="*/ 785374 w 1946874"/>
              <a:gd name="connsiteY13-598" fmla="*/ 1509040 h 1985875"/>
              <a:gd name="connsiteX14-599" fmla="*/ 0 w 1946874"/>
              <a:gd name="connsiteY14-600" fmla="*/ 1985875 h 1985875"/>
              <a:gd name="connsiteX15-601" fmla="*/ 437565 w 1946874"/>
              <a:gd name="connsiteY15-602" fmla="*/ 387077 h 1985875"/>
              <a:gd name="connsiteX16-603" fmla="*/ 650738 w 1946874"/>
              <a:gd name="connsiteY16-604" fmla="*/ 611470 h 1985875"/>
              <a:gd name="connsiteX17-605" fmla="*/ 813423 w 1946874"/>
              <a:gd name="connsiteY17-606" fmla="*/ 499274 h 1985875"/>
              <a:gd name="connsiteX18-607" fmla="*/ 790984 w 1946874"/>
              <a:gd name="connsiteY18-608" fmla="*/ 0 h 1985875"/>
              <a:gd name="connsiteX0-609" fmla="*/ 790984 w 1946874"/>
              <a:gd name="connsiteY0-610" fmla="*/ 0 h 1985875"/>
              <a:gd name="connsiteX1-611" fmla="*/ 790984 w 1946874"/>
              <a:gd name="connsiteY1-612" fmla="*/ 0 h 1985875"/>
              <a:gd name="connsiteX2-613" fmla="*/ 1026596 w 1946874"/>
              <a:gd name="connsiteY2-614" fmla="*/ 5610 h 1985875"/>
              <a:gd name="connsiteX3-615" fmla="*/ 1020986 w 1946874"/>
              <a:gd name="connsiteY3-616" fmla="*/ 493664 h 1985875"/>
              <a:gd name="connsiteX4-617" fmla="*/ 1155622 w 1946874"/>
              <a:gd name="connsiteY4-618" fmla="*/ 572201 h 1985875"/>
              <a:gd name="connsiteX5-619" fmla="*/ 1351965 w 1946874"/>
              <a:gd name="connsiteY5-620" fmla="*/ 375858 h 1985875"/>
              <a:gd name="connsiteX6-621" fmla="*/ 1901727 w 1946874"/>
              <a:gd name="connsiteY6-622" fmla="*/ 1924167 h 1985875"/>
              <a:gd name="connsiteX7-623" fmla="*/ 992937 w 1946874"/>
              <a:gd name="connsiteY7-624" fmla="*/ 1480991 h 1985875"/>
              <a:gd name="connsiteX8-625" fmla="*/ 1037816 w 1946874"/>
              <a:gd name="connsiteY8-626" fmla="*/ 1161232 h 1985875"/>
              <a:gd name="connsiteX9-627" fmla="*/ 1088304 w 1946874"/>
              <a:gd name="connsiteY9-628" fmla="*/ 757325 h 1985875"/>
              <a:gd name="connsiteX10-629" fmla="*/ 920009 w 1946874"/>
              <a:gd name="connsiteY10-630" fmla="*/ 611470 h 1985875"/>
              <a:gd name="connsiteX11-631" fmla="*/ 729276 w 1946874"/>
              <a:gd name="connsiteY11-632" fmla="*/ 751715 h 1985875"/>
              <a:gd name="connsiteX12-633" fmla="*/ 740495 w 1946874"/>
              <a:gd name="connsiteY12-634" fmla="*/ 1161232 h 1985875"/>
              <a:gd name="connsiteX13-635" fmla="*/ 785374 w 1946874"/>
              <a:gd name="connsiteY13-636" fmla="*/ 1509040 h 1985875"/>
              <a:gd name="connsiteX14-637" fmla="*/ 0 w 1946874"/>
              <a:gd name="connsiteY14-638" fmla="*/ 1985875 h 1985875"/>
              <a:gd name="connsiteX15-639" fmla="*/ 437565 w 1946874"/>
              <a:gd name="connsiteY15-640" fmla="*/ 387077 h 1985875"/>
              <a:gd name="connsiteX16-641" fmla="*/ 650738 w 1946874"/>
              <a:gd name="connsiteY16-642" fmla="*/ 611470 h 1985875"/>
              <a:gd name="connsiteX17-643" fmla="*/ 813423 w 1946874"/>
              <a:gd name="connsiteY17-644" fmla="*/ 499274 h 1985875"/>
              <a:gd name="connsiteX18-645" fmla="*/ 790984 w 1946874"/>
              <a:gd name="connsiteY18-646" fmla="*/ 0 h 1985875"/>
              <a:gd name="connsiteX0-647" fmla="*/ 790984 w 1946874"/>
              <a:gd name="connsiteY0-648" fmla="*/ 0 h 1985875"/>
              <a:gd name="connsiteX1-649" fmla="*/ 790984 w 1946874"/>
              <a:gd name="connsiteY1-650" fmla="*/ 0 h 1985875"/>
              <a:gd name="connsiteX2-651" fmla="*/ 1026596 w 1946874"/>
              <a:gd name="connsiteY2-652" fmla="*/ 5610 h 1985875"/>
              <a:gd name="connsiteX3-653" fmla="*/ 1020986 w 1946874"/>
              <a:gd name="connsiteY3-654" fmla="*/ 493664 h 1985875"/>
              <a:gd name="connsiteX4-655" fmla="*/ 1155622 w 1946874"/>
              <a:gd name="connsiteY4-656" fmla="*/ 572201 h 1985875"/>
              <a:gd name="connsiteX5-657" fmla="*/ 1351965 w 1946874"/>
              <a:gd name="connsiteY5-658" fmla="*/ 375858 h 1985875"/>
              <a:gd name="connsiteX6-659" fmla="*/ 1901727 w 1946874"/>
              <a:gd name="connsiteY6-660" fmla="*/ 1924167 h 1985875"/>
              <a:gd name="connsiteX7-661" fmla="*/ 992937 w 1946874"/>
              <a:gd name="connsiteY7-662" fmla="*/ 1480991 h 1985875"/>
              <a:gd name="connsiteX8-663" fmla="*/ 1037816 w 1946874"/>
              <a:gd name="connsiteY8-664" fmla="*/ 1161232 h 1985875"/>
              <a:gd name="connsiteX9-665" fmla="*/ 1088304 w 1946874"/>
              <a:gd name="connsiteY9-666" fmla="*/ 757325 h 1985875"/>
              <a:gd name="connsiteX10-667" fmla="*/ 920009 w 1946874"/>
              <a:gd name="connsiteY10-668" fmla="*/ 611470 h 1985875"/>
              <a:gd name="connsiteX11-669" fmla="*/ 729276 w 1946874"/>
              <a:gd name="connsiteY11-670" fmla="*/ 751715 h 1985875"/>
              <a:gd name="connsiteX12-671" fmla="*/ 740495 w 1946874"/>
              <a:gd name="connsiteY12-672" fmla="*/ 1161232 h 1985875"/>
              <a:gd name="connsiteX13-673" fmla="*/ 785374 w 1946874"/>
              <a:gd name="connsiteY13-674" fmla="*/ 1509040 h 1985875"/>
              <a:gd name="connsiteX14-675" fmla="*/ 0 w 1946874"/>
              <a:gd name="connsiteY14-676" fmla="*/ 1985875 h 1985875"/>
              <a:gd name="connsiteX15-677" fmla="*/ 437565 w 1946874"/>
              <a:gd name="connsiteY15-678" fmla="*/ 387077 h 1985875"/>
              <a:gd name="connsiteX16-679" fmla="*/ 650738 w 1946874"/>
              <a:gd name="connsiteY16-680" fmla="*/ 611470 h 1985875"/>
              <a:gd name="connsiteX17-681" fmla="*/ 813423 w 1946874"/>
              <a:gd name="connsiteY17-682" fmla="*/ 499274 h 1985875"/>
              <a:gd name="connsiteX18-683" fmla="*/ 790984 w 1946874"/>
              <a:gd name="connsiteY18-684" fmla="*/ 0 h 1985875"/>
              <a:gd name="connsiteX0-685" fmla="*/ 790984 w 1946874"/>
              <a:gd name="connsiteY0-686" fmla="*/ 0 h 1985875"/>
              <a:gd name="connsiteX1-687" fmla="*/ 790984 w 1946874"/>
              <a:gd name="connsiteY1-688" fmla="*/ 0 h 1985875"/>
              <a:gd name="connsiteX2-689" fmla="*/ 1026596 w 1946874"/>
              <a:gd name="connsiteY2-690" fmla="*/ 5610 h 1985875"/>
              <a:gd name="connsiteX3-691" fmla="*/ 1020986 w 1946874"/>
              <a:gd name="connsiteY3-692" fmla="*/ 493664 h 1985875"/>
              <a:gd name="connsiteX4-693" fmla="*/ 1155622 w 1946874"/>
              <a:gd name="connsiteY4-694" fmla="*/ 572201 h 1985875"/>
              <a:gd name="connsiteX5-695" fmla="*/ 1351965 w 1946874"/>
              <a:gd name="connsiteY5-696" fmla="*/ 375858 h 1985875"/>
              <a:gd name="connsiteX6-697" fmla="*/ 1901727 w 1946874"/>
              <a:gd name="connsiteY6-698" fmla="*/ 1924167 h 1985875"/>
              <a:gd name="connsiteX7-699" fmla="*/ 1071474 w 1946874"/>
              <a:gd name="connsiteY7-700" fmla="*/ 1480991 h 1985875"/>
              <a:gd name="connsiteX8-701" fmla="*/ 1037816 w 1946874"/>
              <a:gd name="connsiteY8-702" fmla="*/ 1161232 h 1985875"/>
              <a:gd name="connsiteX9-703" fmla="*/ 1088304 w 1946874"/>
              <a:gd name="connsiteY9-704" fmla="*/ 757325 h 1985875"/>
              <a:gd name="connsiteX10-705" fmla="*/ 920009 w 1946874"/>
              <a:gd name="connsiteY10-706" fmla="*/ 611470 h 1985875"/>
              <a:gd name="connsiteX11-707" fmla="*/ 729276 w 1946874"/>
              <a:gd name="connsiteY11-708" fmla="*/ 751715 h 1985875"/>
              <a:gd name="connsiteX12-709" fmla="*/ 740495 w 1946874"/>
              <a:gd name="connsiteY12-710" fmla="*/ 1161232 h 1985875"/>
              <a:gd name="connsiteX13-711" fmla="*/ 785374 w 1946874"/>
              <a:gd name="connsiteY13-712" fmla="*/ 1509040 h 1985875"/>
              <a:gd name="connsiteX14-713" fmla="*/ 0 w 1946874"/>
              <a:gd name="connsiteY14-714" fmla="*/ 1985875 h 1985875"/>
              <a:gd name="connsiteX15-715" fmla="*/ 437565 w 1946874"/>
              <a:gd name="connsiteY15-716" fmla="*/ 387077 h 1985875"/>
              <a:gd name="connsiteX16-717" fmla="*/ 650738 w 1946874"/>
              <a:gd name="connsiteY16-718" fmla="*/ 611470 h 1985875"/>
              <a:gd name="connsiteX17-719" fmla="*/ 813423 w 1946874"/>
              <a:gd name="connsiteY17-720" fmla="*/ 499274 h 1985875"/>
              <a:gd name="connsiteX18-721" fmla="*/ 790984 w 1946874"/>
              <a:gd name="connsiteY18-722" fmla="*/ 0 h 1985875"/>
              <a:gd name="connsiteX0-723" fmla="*/ 790984 w 1946874"/>
              <a:gd name="connsiteY0-724" fmla="*/ 0 h 1985875"/>
              <a:gd name="connsiteX1-725" fmla="*/ 790984 w 1946874"/>
              <a:gd name="connsiteY1-726" fmla="*/ 0 h 1985875"/>
              <a:gd name="connsiteX2-727" fmla="*/ 1026596 w 1946874"/>
              <a:gd name="connsiteY2-728" fmla="*/ 5610 h 1985875"/>
              <a:gd name="connsiteX3-729" fmla="*/ 1020986 w 1946874"/>
              <a:gd name="connsiteY3-730" fmla="*/ 493664 h 1985875"/>
              <a:gd name="connsiteX4-731" fmla="*/ 1155622 w 1946874"/>
              <a:gd name="connsiteY4-732" fmla="*/ 572201 h 1985875"/>
              <a:gd name="connsiteX5-733" fmla="*/ 1351965 w 1946874"/>
              <a:gd name="connsiteY5-734" fmla="*/ 375858 h 1985875"/>
              <a:gd name="connsiteX6-735" fmla="*/ 1901727 w 1946874"/>
              <a:gd name="connsiteY6-736" fmla="*/ 1924167 h 1985875"/>
              <a:gd name="connsiteX7-737" fmla="*/ 1054644 w 1946874"/>
              <a:gd name="connsiteY7-738" fmla="*/ 1486600 h 1985875"/>
              <a:gd name="connsiteX8-739" fmla="*/ 1037816 w 1946874"/>
              <a:gd name="connsiteY8-740" fmla="*/ 1161232 h 1985875"/>
              <a:gd name="connsiteX9-741" fmla="*/ 1088304 w 1946874"/>
              <a:gd name="connsiteY9-742" fmla="*/ 757325 h 1985875"/>
              <a:gd name="connsiteX10-743" fmla="*/ 920009 w 1946874"/>
              <a:gd name="connsiteY10-744" fmla="*/ 611470 h 1985875"/>
              <a:gd name="connsiteX11-745" fmla="*/ 729276 w 1946874"/>
              <a:gd name="connsiteY11-746" fmla="*/ 751715 h 1985875"/>
              <a:gd name="connsiteX12-747" fmla="*/ 740495 w 1946874"/>
              <a:gd name="connsiteY12-748" fmla="*/ 1161232 h 1985875"/>
              <a:gd name="connsiteX13-749" fmla="*/ 785374 w 1946874"/>
              <a:gd name="connsiteY13-750" fmla="*/ 1509040 h 1985875"/>
              <a:gd name="connsiteX14-751" fmla="*/ 0 w 1946874"/>
              <a:gd name="connsiteY14-752" fmla="*/ 1985875 h 1985875"/>
              <a:gd name="connsiteX15-753" fmla="*/ 437565 w 1946874"/>
              <a:gd name="connsiteY15-754" fmla="*/ 387077 h 1985875"/>
              <a:gd name="connsiteX16-755" fmla="*/ 650738 w 1946874"/>
              <a:gd name="connsiteY16-756" fmla="*/ 611470 h 1985875"/>
              <a:gd name="connsiteX17-757" fmla="*/ 813423 w 1946874"/>
              <a:gd name="connsiteY17-758" fmla="*/ 499274 h 1985875"/>
              <a:gd name="connsiteX18-759" fmla="*/ 790984 w 1946874"/>
              <a:gd name="connsiteY18-760" fmla="*/ 0 h 1985875"/>
              <a:gd name="connsiteX0-761" fmla="*/ 790984 w 1946874"/>
              <a:gd name="connsiteY0-762" fmla="*/ 0 h 1985875"/>
              <a:gd name="connsiteX1-763" fmla="*/ 790984 w 1946874"/>
              <a:gd name="connsiteY1-764" fmla="*/ 0 h 1985875"/>
              <a:gd name="connsiteX2-765" fmla="*/ 1026596 w 1946874"/>
              <a:gd name="connsiteY2-766" fmla="*/ 5610 h 1985875"/>
              <a:gd name="connsiteX3-767" fmla="*/ 1020986 w 1946874"/>
              <a:gd name="connsiteY3-768" fmla="*/ 493664 h 1985875"/>
              <a:gd name="connsiteX4-769" fmla="*/ 1155622 w 1946874"/>
              <a:gd name="connsiteY4-770" fmla="*/ 572201 h 1985875"/>
              <a:gd name="connsiteX5-771" fmla="*/ 1351965 w 1946874"/>
              <a:gd name="connsiteY5-772" fmla="*/ 375858 h 1985875"/>
              <a:gd name="connsiteX6-773" fmla="*/ 1901727 w 1946874"/>
              <a:gd name="connsiteY6-774" fmla="*/ 1924167 h 1985875"/>
              <a:gd name="connsiteX7-775" fmla="*/ 1054644 w 1946874"/>
              <a:gd name="connsiteY7-776" fmla="*/ 1486600 h 1985875"/>
              <a:gd name="connsiteX8-777" fmla="*/ 1037816 w 1946874"/>
              <a:gd name="connsiteY8-778" fmla="*/ 1161232 h 1985875"/>
              <a:gd name="connsiteX9-779" fmla="*/ 1088304 w 1946874"/>
              <a:gd name="connsiteY9-780" fmla="*/ 757325 h 1985875"/>
              <a:gd name="connsiteX10-781" fmla="*/ 920009 w 1946874"/>
              <a:gd name="connsiteY10-782" fmla="*/ 611470 h 1985875"/>
              <a:gd name="connsiteX11-783" fmla="*/ 729276 w 1946874"/>
              <a:gd name="connsiteY11-784" fmla="*/ 751715 h 1985875"/>
              <a:gd name="connsiteX12-785" fmla="*/ 740495 w 1946874"/>
              <a:gd name="connsiteY12-786" fmla="*/ 1161232 h 1985875"/>
              <a:gd name="connsiteX13-787" fmla="*/ 785374 w 1946874"/>
              <a:gd name="connsiteY13-788" fmla="*/ 1509040 h 1985875"/>
              <a:gd name="connsiteX14-789" fmla="*/ 0 w 1946874"/>
              <a:gd name="connsiteY14-790" fmla="*/ 1985875 h 1985875"/>
              <a:gd name="connsiteX15-791" fmla="*/ 437565 w 1946874"/>
              <a:gd name="connsiteY15-792" fmla="*/ 387077 h 1985875"/>
              <a:gd name="connsiteX16-793" fmla="*/ 650738 w 1946874"/>
              <a:gd name="connsiteY16-794" fmla="*/ 611470 h 1985875"/>
              <a:gd name="connsiteX17-795" fmla="*/ 813423 w 1946874"/>
              <a:gd name="connsiteY17-796" fmla="*/ 499274 h 1985875"/>
              <a:gd name="connsiteX18-797" fmla="*/ 790984 w 1946874"/>
              <a:gd name="connsiteY18-798" fmla="*/ 0 h 1985875"/>
              <a:gd name="connsiteX0-799" fmla="*/ 790984 w 1946874"/>
              <a:gd name="connsiteY0-800" fmla="*/ 0 h 1985875"/>
              <a:gd name="connsiteX1-801" fmla="*/ 790984 w 1946874"/>
              <a:gd name="connsiteY1-802" fmla="*/ 0 h 1985875"/>
              <a:gd name="connsiteX2-803" fmla="*/ 1026596 w 1946874"/>
              <a:gd name="connsiteY2-804" fmla="*/ 5610 h 1985875"/>
              <a:gd name="connsiteX3-805" fmla="*/ 1020986 w 1946874"/>
              <a:gd name="connsiteY3-806" fmla="*/ 493664 h 1985875"/>
              <a:gd name="connsiteX4-807" fmla="*/ 1155622 w 1946874"/>
              <a:gd name="connsiteY4-808" fmla="*/ 572201 h 1985875"/>
              <a:gd name="connsiteX5-809" fmla="*/ 1351965 w 1946874"/>
              <a:gd name="connsiteY5-810" fmla="*/ 375858 h 1985875"/>
              <a:gd name="connsiteX6-811" fmla="*/ 1901727 w 1946874"/>
              <a:gd name="connsiteY6-812" fmla="*/ 1924167 h 1985875"/>
              <a:gd name="connsiteX7-813" fmla="*/ 1054644 w 1946874"/>
              <a:gd name="connsiteY7-814" fmla="*/ 1486600 h 1985875"/>
              <a:gd name="connsiteX8-815" fmla="*/ 1037816 w 1946874"/>
              <a:gd name="connsiteY8-816" fmla="*/ 1161232 h 1985875"/>
              <a:gd name="connsiteX9-817" fmla="*/ 1088304 w 1946874"/>
              <a:gd name="connsiteY9-818" fmla="*/ 757325 h 1985875"/>
              <a:gd name="connsiteX10-819" fmla="*/ 920009 w 1946874"/>
              <a:gd name="connsiteY10-820" fmla="*/ 611470 h 1985875"/>
              <a:gd name="connsiteX11-821" fmla="*/ 729276 w 1946874"/>
              <a:gd name="connsiteY11-822" fmla="*/ 751715 h 1985875"/>
              <a:gd name="connsiteX12-823" fmla="*/ 740495 w 1946874"/>
              <a:gd name="connsiteY12-824" fmla="*/ 1161232 h 1985875"/>
              <a:gd name="connsiteX13-825" fmla="*/ 785374 w 1946874"/>
              <a:gd name="connsiteY13-826" fmla="*/ 1509040 h 1985875"/>
              <a:gd name="connsiteX14-827" fmla="*/ 0 w 1946874"/>
              <a:gd name="connsiteY14-828" fmla="*/ 1985875 h 1985875"/>
              <a:gd name="connsiteX15-829" fmla="*/ 437565 w 1946874"/>
              <a:gd name="connsiteY15-830" fmla="*/ 387077 h 1985875"/>
              <a:gd name="connsiteX16-831" fmla="*/ 650738 w 1946874"/>
              <a:gd name="connsiteY16-832" fmla="*/ 611470 h 1985875"/>
              <a:gd name="connsiteX17-833" fmla="*/ 813423 w 1946874"/>
              <a:gd name="connsiteY17-834" fmla="*/ 499274 h 1985875"/>
              <a:gd name="connsiteX18-835" fmla="*/ 790984 w 1946874"/>
              <a:gd name="connsiteY18-836" fmla="*/ 0 h 1985875"/>
              <a:gd name="connsiteX0-837" fmla="*/ 790984 w 1946874"/>
              <a:gd name="connsiteY0-838" fmla="*/ 0 h 1985875"/>
              <a:gd name="connsiteX1-839" fmla="*/ 790984 w 1946874"/>
              <a:gd name="connsiteY1-840" fmla="*/ 0 h 1985875"/>
              <a:gd name="connsiteX2-841" fmla="*/ 1026596 w 1946874"/>
              <a:gd name="connsiteY2-842" fmla="*/ 5610 h 1985875"/>
              <a:gd name="connsiteX3-843" fmla="*/ 1020986 w 1946874"/>
              <a:gd name="connsiteY3-844" fmla="*/ 493664 h 1985875"/>
              <a:gd name="connsiteX4-845" fmla="*/ 1155622 w 1946874"/>
              <a:gd name="connsiteY4-846" fmla="*/ 572201 h 1985875"/>
              <a:gd name="connsiteX5-847" fmla="*/ 1351965 w 1946874"/>
              <a:gd name="connsiteY5-848" fmla="*/ 375858 h 1985875"/>
              <a:gd name="connsiteX6-849" fmla="*/ 1901727 w 1946874"/>
              <a:gd name="connsiteY6-850" fmla="*/ 1924167 h 1985875"/>
              <a:gd name="connsiteX7-851" fmla="*/ 1054644 w 1946874"/>
              <a:gd name="connsiteY7-852" fmla="*/ 1486600 h 1985875"/>
              <a:gd name="connsiteX8-853" fmla="*/ 1037816 w 1946874"/>
              <a:gd name="connsiteY8-854" fmla="*/ 1161232 h 1985875"/>
              <a:gd name="connsiteX9-855" fmla="*/ 1088304 w 1946874"/>
              <a:gd name="connsiteY9-856" fmla="*/ 757325 h 1985875"/>
              <a:gd name="connsiteX10-857" fmla="*/ 920009 w 1946874"/>
              <a:gd name="connsiteY10-858" fmla="*/ 611470 h 1985875"/>
              <a:gd name="connsiteX11-859" fmla="*/ 729276 w 1946874"/>
              <a:gd name="connsiteY11-860" fmla="*/ 751715 h 1985875"/>
              <a:gd name="connsiteX12-861" fmla="*/ 740495 w 1946874"/>
              <a:gd name="connsiteY12-862" fmla="*/ 1161232 h 1985875"/>
              <a:gd name="connsiteX13-863" fmla="*/ 785374 w 1946874"/>
              <a:gd name="connsiteY13-864" fmla="*/ 1509040 h 1985875"/>
              <a:gd name="connsiteX14-865" fmla="*/ 0 w 1946874"/>
              <a:gd name="connsiteY14-866" fmla="*/ 1985875 h 1985875"/>
              <a:gd name="connsiteX15-867" fmla="*/ 437565 w 1946874"/>
              <a:gd name="connsiteY15-868" fmla="*/ 387077 h 1985875"/>
              <a:gd name="connsiteX16-869" fmla="*/ 650738 w 1946874"/>
              <a:gd name="connsiteY16-870" fmla="*/ 611470 h 1985875"/>
              <a:gd name="connsiteX17-871" fmla="*/ 813423 w 1946874"/>
              <a:gd name="connsiteY17-872" fmla="*/ 499274 h 1985875"/>
              <a:gd name="connsiteX18-873" fmla="*/ 790984 w 1946874"/>
              <a:gd name="connsiteY18-874" fmla="*/ 0 h 1985875"/>
              <a:gd name="connsiteX0-875" fmla="*/ 790984 w 1946874"/>
              <a:gd name="connsiteY0-876" fmla="*/ 0 h 1985875"/>
              <a:gd name="connsiteX1-877" fmla="*/ 790984 w 1946874"/>
              <a:gd name="connsiteY1-878" fmla="*/ 0 h 1985875"/>
              <a:gd name="connsiteX2-879" fmla="*/ 1026596 w 1946874"/>
              <a:gd name="connsiteY2-880" fmla="*/ 5610 h 1985875"/>
              <a:gd name="connsiteX3-881" fmla="*/ 1020986 w 1946874"/>
              <a:gd name="connsiteY3-882" fmla="*/ 493664 h 1985875"/>
              <a:gd name="connsiteX4-883" fmla="*/ 1155622 w 1946874"/>
              <a:gd name="connsiteY4-884" fmla="*/ 572201 h 1985875"/>
              <a:gd name="connsiteX5-885" fmla="*/ 1351965 w 1946874"/>
              <a:gd name="connsiteY5-886" fmla="*/ 375858 h 1985875"/>
              <a:gd name="connsiteX6-887" fmla="*/ 1901727 w 1946874"/>
              <a:gd name="connsiteY6-888" fmla="*/ 1924167 h 1985875"/>
              <a:gd name="connsiteX7-889" fmla="*/ 1054644 w 1946874"/>
              <a:gd name="connsiteY7-890" fmla="*/ 1486600 h 1985875"/>
              <a:gd name="connsiteX8-891" fmla="*/ 1037816 w 1946874"/>
              <a:gd name="connsiteY8-892" fmla="*/ 1161232 h 1985875"/>
              <a:gd name="connsiteX9-893" fmla="*/ 1088304 w 1946874"/>
              <a:gd name="connsiteY9-894" fmla="*/ 757325 h 1985875"/>
              <a:gd name="connsiteX10-895" fmla="*/ 920009 w 1946874"/>
              <a:gd name="connsiteY10-896" fmla="*/ 611470 h 1985875"/>
              <a:gd name="connsiteX11-897" fmla="*/ 729276 w 1946874"/>
              <a:gd name="connsiteY11-898" fmla="*/ 751715 h 1985875"/>
              <a:gd name="connsiteX12-899" fmla="*/ 740495 w 1946874"/>
              <a:gd name="connsiteY12-900" fmla="*/ 1161232 h 1985875"/>
              <a:gd name="connsiteX13-901" fmla="*/ 785374 w 1946874"/>
              <a:gd name="connsiteY13-902" fmla="*/ 1509040 h 1985875"/>
              <a:gd name="connsiteX14-903" fmla="*/ 0 w 1946874"/>
              <a:gd name="connsiteY14-904" fmla="*/ 1985875 h 1985875"/>
              <a:gd name="connsiteX15-905" fmla="*/ 437565 w 1946874"/>
              <a:gd name="connsiteY15-906" fmla="*/ 387077 h 1985875"/>
              <a:gd name="connsiteX16-907" fmla="*/ 650738 w 1946874"/>
              <a:gd name="connsiteY16-908" fmla="*/ 611470 h 1985875"/>
              <a:gd name="connsiteX17-909" fmla="*/ 813423 w 1946874"/>
              <a:gd name="connsiteY17-910" fmla="*/ 499274 h 1985875"/>
              <a:gd name="connsiteX18-911" fmla="*/ 790984 w 1946874"/>
              <a:gd name="connsiteY18-912" fmla="*/ 0 h 1985875"/>
              <a:gd name="connsiteX0-913" fmla="*/ 790984 w 1946874"/>
              <a:gd name="connsiteY0-914" fmla="*/ 0 h 1985875"/>
              <a:gd name="connsiteX1-915" fmla="*/ 790984 w 1946874"/>
              <a:gd name="connsiteY1-916" fmla="*/ 0 h 1985875"/>
              <a:gd name="connsiteX2-917" fmla="*/ 1026596 w 1946874"/>
              <a:gd name="connsiteY2-918" fmla="*/ 5610 h 1985875"/>
              <a:gd name="connsiteX3-919" fmla="*/ 1020986 w 1946874"/>
              <a:gd name="connsiteY3-920" fmla="*/ 493664 h 1985875"/>
              <a:gd name="connsiteX4-921" fmla="*/ 1155622 w 1946874"/>
              <a:gd name="connsiteY4-922" fmla="*/ 572201 h 1985875"/>
              <a:gd name="connsiteX5-923" fmla="*/ 1351965 w 1946874"/>
              <a:gd name="connsiteY5-924" fmla="*/ 375858 h 1985875"/>
              <a:gd name="connsiteX6-925" fmla="*/ 1901727 w 1946874"/>
              <a:gd name="connsiteY6-926" fmla="*/ 1924167 h 1985875"/>
              <a:gd name="connsiteX7-927" fmla="*/ 1054644 w 1946874"/>
              <a:gd name="connsiteY7-928" fmla="*/ 1486600 h 1985875"/>
              <a:gd name="connsiteX8-929" fmla="*/ 1037816 w 1946874"/>
              <a:gd name="connsiteY8-930" fmla="*/ 1144403 h 1985875"/>
              <a:gd name="connsiteX9-931" fmla="*/ 1088304 w 1946874"/>
              <a:gd name="connsiteY9-932" fmla="*/ 757325 h 1985875"/>
              <a:gd name="connsiteX10-933" fmla="*/ 920009 w 1946874"/>
              <a:gd name="connsiteY10-934" fmla="*/ 611470 h 1985875"/>
              <a:gd name="connsiteX11-935" fmla="*/ 729276 w 1946874"/>
              <a:gd name="connsiteY11-936" fmla="*/ 751715 h 1985875"/>
              <a:gd name="connsiteX12-937" fmla="*/ 740495 w 1946874"/>
              <a:gd name="connsiteY12-938" fmla="*/ 1161232 h 1985875"/>
              <a:gd name="connsiteX13-939" fmla="*/ 785374 w 1946874"/>
              <a:gd name="connsiteY13-940" fmla="*/ 1509040 h 1985875"/>
              <a:gd name="connsiteX14-941" fmla="*/ 0 w 1946874"/>
              <a:gd name="connsiteY14-942" fmla="*/ 1985875 h 1985875"/>
              <a:gd name="connsiteX15-943" fmla="*/ 437565 w 1946874"/>
              <a:gd name="connsiteY15-944" fmla="*/ 387077 h 1985875"/>
              <a:gd name="connsiteX16-945" fmla="*/ 650738 w 1946874"/>
              <a:gd name="connsiteY16-946" fmla="*/ 611470 h 1985875"/>
              <a:gd name="connsiteX17-947" fmla="*/ 813423 w 1946874"/>
              <a:gd name="connsiteY17-948" fmla="*/ 499274 h 1985875"/>
              <a:gd name="connsiteX18-949" fmla="*/ 790984 w 1946874"/>
              <a:gd name="connsiteY18-950" fmla="*/ 0 h 1985875"/>
              <a:gd name="connsiteX0-951" fmla="*/ 790984 w 1946874"/>
              <a:gd name="connsiteY0-952" fmla="*/ 0 h 1985875"/>
              <a:gd name="connsiteX1-953" fmla="*/ 790984 w 1946874"/>
              <a:gd name="connsiteY1-954" fmla="*/ 0 h 1985875"/>
              <a:gd name="connsiteX2-955" fmla="*/ 1026596 w 1946874"/>
              <a:gd name="connsiteY2-956" fmla="*/ 5610 h 1985875"/>
              <a:gd name="connsiteX3-957" fmla="*/ 1020986 w 1946874"/>
              <a:gd name="connsiteY3-958" fmla="*/ 493664 h 1985875"/>
              <a:gd name="connsiteX4-959" fmla="*/ 1155622 w 1946874"/>
              <a:gd name="connsiteY4-960" fmla="*/ 572201 h 1985875"/>
              <a:gd name="connsiteX5-961" fmla="*/ 1351965 w 1946874"/>
              <a:gd name="connsiteY5-962" fmla="*/ 375858 h 1985875"/>
              <a:gd name="connsiteX6-963" fmla="*/ 1901727 w 1946874"/>
              <a:gd name="connsiteY6-964" fmla="*/ 1924167 h 1985875"/>
              <a:gd name="connsiteX7-965" fmla="*/ 1054644 w 1946874"/>
              <a:gd name="connsiteY7-966" fmla="*/ 1486600 h 1985875"/>
              <a:gd name="connsiteX8-967" fmla="*/ 1037816 w 1946874"/>
              <a:gd name="connsiteY8-968" fmla="*/ 1144403 h 1985875"/>
              <a:gd name="connsiteX9-969" fmla="*/ 1088304 w 1946874"/>
              <a:gd name="connsiteY9-970" fmla="*/ 757325 h 1985875"/>
              <a:gd name="connsiteX10-971" fmla="*/ 920009 w 1946874"/>
              <a:gd name="connsiteY10-972" fmla="*/ 611470 h 1985875"/>
              <a:gd name="connsiteX11-973" fmla="*/ 729276 w 1946874"/>
              <a:gd name="connsiteY11-974" fmla="*/ 751715 h 1985875"/>
              <a:gd name="connsiteX12-975" fmla="*/ 740495 w 1946874"/>
              <a:gd name="connsiteY12-976" fmla="*/ 1161232 h 1985875"/>
              <a:gd name="connsiteX13-977" fmla="*/ 785374 w 1946874"/>
              <a:gd name="connsiteY13-978" fmla="*/ 1509040 h 1985875"/>
              <a:gd name="connsiteX14-979" fmla="*/ 0 w 1946874"/>
              <a:gd name="connsiteY14-980" fmla="*/ 1985875 h 1985875"/>
              <a:gd name="connsiteX15-981" fmla="*/ 437565 w 1946874"/>
              <a:gd name="connsiteY15-982" fmla="*/ 387077 h 1985875"/>
              <a:gd name="connsiteX16-983" fmla="*/ 650738 w 1946874"/>
              <a:gd name="connsiteY16-984" fmla="*/ 611470 h 1985875"/>
              <a:gd name="connsiteX17-985" fmla="*/ 813423 w 1946874"/>
              <a:gd name="connsiteY17-986" fmla="*/ 499274 h 1985875"/>
              <a:gd name="connsiteX18-987" fmla="*/ 790984 w 1946874"/>
              <a:gd name="connsiteY18-988" fmla="*/ 0 h 1985875"/>
              <a:gd name="connsiteX0-989" fmla="*/ 790984 w 1946874"/>
              <a:gd name="connsiteY0-990" fmla="*/ 0 h 1985875"/>
              <a:gd name="connsiteX1-991" fmla="*/ 790984 w 1946874"/>
              <a:gd name="connsiteY1-992" fmla="*/ 0 h 1985875"/>
              <a:gd name="connsiteX2-993" fmla="*/ 1026596 w 1946874"/>
              <a:gd name="connsiteY2-994" fmla="*/ 5610 h 1985875"/>
              <a:gd name="connsiteX3-995" fmla="*/ 1020986 w 1946874"/>
              <a:gd name="connsiteY3-996" fmla="*/ 493664 h 1985875"/>
              <a:gd name="connsiteX4-997" fmla="*/ 1155622 w 1946874"/>
              <a:gd name="connsiteY4-998" fmla="*/ 572201 h 1985875"/>
              <a:gd name="connsiteX5-999" fmla="*/ 1351965 w 1946874"/>
              <a:gd name="connsiteY5-1000" fmla="*/ 375858 h 1985875"/>
              <a:gd name="connsiteX6-1001" fmla="*/ 1901727 w 1946874"/>
              <a:gd name="connsiteY6-1002" fmla="*/ 1924167 h 1985875"/>
              <a:gd name="connsiteX7-1003" fmla="*/ 1054644 w 1946874"/>
              <a:gd name="connsiteY7-1004" fmla="*/ 1486600 h 1985875"/>
              <a:gd name="connsiteX8-1005" fmla="*/ 1037816 w 1946874"/>
              <a:gd name="connsiteY8-1006" fmla="*/ 1144403 h 1985875"/>
              <a:gd name="connsiteX9-1007" fmla="*/ 1088304 w 1946874"/>
              <a:gd name="connsiteY9-1008" fmla="*/ 757325 h 1985875"/>
              <a:gd name="connsiteX10-1009" fmla="*/ 920009 w 1946874"/>
              <a:gd name="connsiteY10-1010" fmla="*/ 611470 h 1985875"/>
              <a:gd name="connsiteX11-1011" fmla="*/ 729276 w 1946874"/>
              <a:gd name="connsiteY11-1012" fmla="*/ 751715 h 1985875"/>
              <a:gd name="connsiteX12-1013" fmla="*/ 740495 w 1946874"/>
              <a:gd name="connsiteY12-1014" fmla="*/ 1161232 h 1985875"/>
              <a:gd name="connsiteX13-1015" fmla="*/ 785374 w 1946874"/>
              <a:gd name="connsiteY13-1016" fmla="*/ 1509040 h 1985875"/>
              <a:gd name="connsiteX14-1017" fmla="*/ 0 w 1946874"/>
              <a:gd name="connsiteY14-1018" fmla="*/ 1985875 h 1985875"/>
              <a:gd name="connsiteX15-1019" fmla="*/ 437565 w 1946874"/>
              <a:gd name="connsiteY15-1020" fmla="*/ 387077 h 1985875"/>
              <a:gd name="connsiteX16-1021" fmla="*/ 650738 w 1946874"/>
              <a:gd name="connsiteY16-1022" fmla="*/ 611470 h 1985875"/>
              <a:gd name="connsiteX17-1023" fmla="*/ 813423 w 1946874"/>
              <a:gd name="connsiteY17-1024" fmla="*/ 499274 h 1985875"/>
              <a:gd name="connsiteX18-1025" fmla="*/ 790984 w 1946874"/>
              <a:gd name="connsiteY18-1026" fmla="*/ 0 h 1985875"/>
              <a:gd name="connsiteX0-1027" fmla="*/ 790984 w 1946874"/>
              <a:gd name="connsiteY0-1028" fmla="*/ 0 h 1985875"/>
              <a:gd name="connsiteX1-1029" fmla="*/ 790984 w 1946874"/>
              <a:gd name="connsiteY1-1030" fmla="*/ 0 h 1985875"/>
              <a:gd name="connsiteX2-1031" fmla="*/ 1026596 w 1946874"/>
              <a:gd name="connsiteY2-1032" fmla="*/ 5610 h 1985875"/>
              <a:gd name="connsiteX3-1033" fmla="*/ 1020986 w 1946874"/>
              <a:gd name="connsiteY3-1034" fmla="*/ 493664 h 1985875"/>
              <a:gd name="connsiteX4-1035" fmla="*/ 1155622 w 1946874"/>
              <a:gd name="connsiteY4-1036" fmla="*/ 572201 h 1985875"/>
              <a:gd name="connsiteX5-1037" fmla="*/ 1351965 w 1946874"/>
              <a:gd name="connsiteY5-1038" fmla="*/ 375858 h 1985875"/>
              <a:gd name="connsiteX6-1039" fmla="*/ 1901727 w 1946874"/>
              <a:gd name="connsiteY6-1040" fmla="*/ 1924167 h 1985875"/>
              <a:gd name="connsiteX7-1041" fmla="*/ 1054644 w 1946874"/>
              <a:gd name="connsiteY7-1042" fmla="*/ 1486600 h 1985875"/>
              <a:gd name="connsiteX8-1043" fmla="*/ 1037816 w 1946874"/>
              <a:gd name="connsiteY8-1044" fmla="*/ 1144403 h 1985875"/>
              <a:gd name="connsiteX9-1045" fmla="*/ 1088304 w 1946874"/>
              <a:gd name="connsiteY9-1046" fmla="*/ 757325 h 1985875"/>
              <a:gd name="connsiteX10-1047" fmla="*/ 920009 w 1946874"/>
              <a:gd name="connsiteY10-1048" fmla="*/ 611470 h 1985875"/>
              <a:gd name="connsiteX11-1049" fmla="*/ 729276 w 1946874"/>
              <a:gd name="connsiteY11-1050" fmla="*/ 751715 h 1985875"/>
              <a:gd name="connsiteX12-1051" fmla="*/ 740495 w 1946874"/>
              <a:gd name="connsiteY12-1052" fmla="*/ 1161232 h 1985875"/>
              <a:gd name="connsiteX13-1053" fmla="*/ 785374 w 1946874"/>
              <a:gd name="connsiteY13-1054" fmla="*/ 1509040 h 1985875"/>
              <a:gd name="connsiteX14-1055" fmla="*/ 0 w 1946874"/>
              <a:gd name="connsiteY14-1056" fmla="*/ 1985875 h 1985875"/>
              <a:gd name="connsiteX15-1057" fmla="*/ 420736 w 1946874"/>
              <a:gd name="connsiteY15-1058" fmla="*/ 375858 h 1985875"/>
              <a:gd name="connsiteX16-1059" fmla="*/ 650738 w 1946874"/>
              <a:gd name="connsiteY16-1060" fmla="*/ 611470 h 1985875"/>
              <a:gd name="connsiteX17-1061" fmla="*/ 813423 w 1946874"/>
              <a:gd name="connsiteY17-1062" fmla="*/ 499274 h 1985875"/>
              <a:gd name="connsiteX18-1063" fmla="*/ 790984 w 1946874"/>
              <a:gd name="connsiteY18-1064" fmla="*/ 0 h 1985875"/>
              <a:gd name="connsiteX0-1065" fmla="*/ 790984 w 1946874"/>
              <a:gd name="connsiteY0-1066" fmla="*/ 0 h 1985875"/>
              <a:gd name="connsiteX1-1067" fmla="*/ 790984 w 1946874"/>
              <a:gd name="connsiteY1-1068" fmla="*/ 0 h 1985875"/>
              <a:gd name="connsiteX2-1069" fmla="*/ 1026596 w 1946874"/>
              <a:gd name="connsiteY2-1070" fmla="*/ 5610 h 1985875"/>
              <a:gd name="connsiteX3-1071" fmla="*/ 1020986 w 1946874"/>
              <a:gd name="connsiteY3-1072" fmla="*/ 493664 h 1985875"/>
              <a:gd name="connsiteX4-1073" fmla="*/ 1155622 w 1946874"/>
              <a:gd name="connsiteY4-1074" fmla="*/ 572201 h 1985875"/>
              <a:gd name="connsiteX5-1075" fmla="*/ 1351965 w 1946874"/>
              <a:gd name="connsiteY5-1076" fmla="*/ 375858 h 1985875"/>
              <a:gd name="connsiteX6-1077" fmla="*/ 1901727 w 1946874"/>
              <a:gd name="connsiteY6-1078" fmla="*/ 1924167 h 1985875"/>
              <a:gd name="connsiteX7-1079" fmla="*/ 1054644 w 1946874"/>
              <a:gd name="connsiteY7-1080" fmla="*/ 1486600 h 1985875"/>
              <a:gd name="connsiteX8-1081" fmla="*/ 1037816 w 1946874"/>
              <a:gd name="connsiteY8-1082" fmla="*/ 1144403 h 1985875"/>
              <a:gd name="connsiteX9-1083" fmla="*/ 1088304 w 1946874"/>
              <a:gd name="connsiteY9-1084" fmla="*/ 757325 h 1985875"/>
              <a:gd name="connsiteX10-1085" fmla="*/ 920009 w 1946874"/>
              <a:gd name="connsiteY10-1086" fmla="*/ 611470 h 1985875"/>
              <a:gd name="connsiteX11-1087" fmla="*/ 729276 w 1946874"/>
              <a:gd name="connsiteY11-1088" fmla="*/ 751715 h 1985875"/>
              <a:gd name="connsiteX12-1089" fmla="*/ 740495 w 1946874"/>
              <a:gd name="connsiteY12-1090" fmla="*/ 1161232 h 1985875"/>
              <a:gd name="connsiteX13-1091" fmla="*/ 785374 w 1946874"/>
              <a:gd name="connsiteY13-1092" fmla="*/ 1509040 h 1985875"/>
              <a:gd name="connsiteX14-1093" fmla="*/ 0 w 1946874"/>
              <a:gd name="connsiteY14-1094" fmla="*/ 1985875 h 1985875"/>
              <a:gd name="connsiteX15-1095" fmla="*/ 420736 w 1946874"/>
              <a:gd name="connsiteY15-1096" fmla="*/ 375858 h 1985875"/>
              <a:gd name="connsiteX16-1097" fmla="*/ 650738 w 1946874"/>
              <a:gd name="connsiteY16-1098" fmla="*/ 611470 h 1985875"/>
              <a:gd name="connsiteX17-1099" fmla="*/ 813423 w 1946874"/>
              <a:gd name="connsiteY17-1100" fmla="*/ 499274 h 1985875"/>
              <a:gd name="connsiteX18-1101" fmla="*/ 790984 w 1946874"/>
              <a:gd name="connsiteY18-1102" fmla="*/ 0 h 1985875"/>
              <a:gd name="connsiteX0-1103" fmla="*/ 858302 w 2014192"/>
              <a:gd name="connsiteY0-1104" fmla="*/ 0 h 1958316"/>
              <a:gd name="connsiteX1-1105" fmla="*/ 858302 w 2014192"/>
              <a:gd name="connsiteY1-1106" fmla="*/ 0 h 1958316"/>
              <a:gd name="connsiteX2-1107" fmla="*/ 1093914 w 2014192"/>
              <a:gd name="connsiteY2-1108" fmla="*/ 5610 h 1958316"/>
              <a:gd name="connsiteX3-1109" fmla="*/ 1088304 w 2014192"/>
              <a:gd name="connsiteY3-1110" fmla="*/ 493664 h 1958316"/>
              <a:gd name="connsiteX4-1111" fmla="*/ 1222940 w 2014192"/>
              <a:gd name="connsiteY4-1112" fmla="*/ 572201 h 1958316"/>
              <a:gd name="connsiteX5-1113" fmla="*/ 1419283 w 2014192"/>
              <a:gd name="connsiteY5-1114" fmla="*/ 375858 h 1958316"/>
              <a:gd name="connsiteX6-1115" fmla="*/ 1969045 w 2014192"/>
              <a:gd name="connsiteY6-1116" fmla="*/ 1924167 h 1958316"/>
              <a:gd name="connsiteX7-1117" fmla="*/ 1121962 w 2014192"/>
              <a:gd name="connsiteY7-1118" fmla="*/ 1486600 h 1958316"/>
              <a:gd name="connsiteX8-1119" fmla="*/ 1105134 w 2014192"/>
              <a:gd name="connsiteY8-1120" fmla="*/ 1144403 h 1958316"/>
              <a:gd name="connsiteX9-1121" fmla="*/ 1155622 w 2014192"/>
              <a:gd name="connsiteY9-1122" fmla="*/ 757325 h 1958316"/>
              <a:gd name="connsiteX10-1123" fmla="*/ 987327 w 2014192"/>
              <a:gd name="connsiteY10-1124" fmla="*/ 611470 h 1958316"/>
              <a:gd name="connsiteX11-1125" fmla="*/ 796594 w 2014192"/>
              <a:gd name="connsiteY11-1126" fmla="*/ 751715 h 1958316"/>
              <a:gd name="connsiteX12-1127" fmla="*/ 807813 w 2014192"/>
              <a:gd name="connsiteY12-1128" fmla="*/ 1161232 h 1958316"/>
              <a:gd name="connsiteX13-1129" fmla="*/ 852692 w 2014192"/>
              <a:gd name="connsiteY13-1130" fmla="*/ 1509040 h 1958316"/>
              <a:gd name="connsiteX14-1131" fmla="*/ 0 w 2014192"/>
              <a:gd name="connsiteY14-1132" fmla="*/ 1952216 h 1958316"/>
              <a:gd name="connsiteX15-1133" fmla="*/ 488054 w 2014192"/>
              <a:gd name="connsiteY15-1134" fmla="*/ 375858 h 1958316"/>
              <a:gd name="connsiteX16-1135" fmla="*/ 718056 w 2014192"/>
              <a:gd name="connsiteY16-1136" fmla="*/ 611470 h 1958316"/>
              <a:gd name="connsiteX17-1137" fmla="*/ 880741 w 2014192"/>
              <a:gd name="connsiteY17-1138" fmla="*/ 499274 h 1958316"/>
              <a:gd name="connsiteX18-1139" fmla="*/ 858302 w 2014192"/>
              <a:gd name="connsiteY18-1140" fmla="*/ 0 h 1958316"/>
              <a:gd name="connsiteX0-1141" fmla="*/ 947503 w 2103393"/>
              <a:gd name="connsiteY0-1142" fmla="*/ 0 h 1958316"/>
              <a:gd name="connsiteX1-1143" fmla="*/ 947503 w 2103393"/>
              <a:gd name="connsiteY1-1144" fmla="*/ 0 h 1958316"/>
              <a:gd name="connsiteX2-1145" fmla="*/ 1183115 w 2103393"/>
              <a:gd name="connsiteY2-1146" fmla="*/ 5610 h 1958316"/>
              <a:gd name="connsiteX3-1147" fmla="*/ 1177505 w 2103393"/>
              <a:gd name="connsiteY3-1148" fmla="*/ 493664 h 1958316"/>
              <a:gd name="connsiteX4-1149" fmla="*/ 1312141 w 2103393"/>
              <a:gd name="connsiteY4-1150" fmla="*/ 572201 h 1958316"/>
              <a:gd name="connsiteX5-1151" fmla="*/ 1508484 w 2103393"/>
              <a:gd name="connsiteY5-1152" fmla="*/ 375858 h 1958316"/>
              <a:gd name="connsiteX6-1153" fmla="*/ 2058246 w 2103393"/>
              <a:gd name="connsiteY6-1154" fmla="*/ 1924167 h 1958316"/>
              <a:gd name="connsiteX7-1155" fmla="*/ 1211163 w 2103393"/>
              <a:gd name="connsiteY7-1156" fmla="*/ 1486600 h 1958316"/>
              <a:gd name="connsiteX8-1157" fmla="*/ 1194335 w 2103393"/>
              <a:gd name="connsiteY8-1158" fmla="*/ 1144403 h 1958316"/>
              <a:gd name="connsiteX9-1159" fmla="*/ 1244823 w 2103393"/>
              <a:gd name="connsiteY9-1160" fmla="*/ 757325 h 1958316"/>
              <a:gd name="connsiteX10-1161" fmla="*/ 1076528 w 2103393"/>
              <a:gd name="connsiteY10-1162" fmla="*/ 611470 h 1958316"/>
              <a:gd name="connsiteX11-1163" fmla="*/ 885795 w 2103393"/>
              <a:gd name="connsiteY11-1164" fmla="*/ 751715 h 1958316"/>
              <a:gd name="connsiteX12-1165" fmla="*/ 897014 w 2103393"/>
              <a:gd name="connsiteY12-1166" fmla="*/ 1161232 h 1958316"/>
              <a:gd name="connsiteX13-1167" fmla="*/ 941893 w 2103393"/>
              <a:gd name="connsiteY13-1168" fmla="*/ 1509040 h 1958316"/>
              <a:gd name="connsiteX14-1169" fmla="*/ 89201 w 2103393"/>
              <a:gd name="connsiteY14-1170" fmla="*/ 1952216 h 1958316"/>
              <a:gd name="connsiteX15-1171" fmla="*/ 577255 w 2103393"/>
              <a:gd name="connsiteY15-1172" fmla="*/ 375858 h 1958316"/>
              <a:gd name="connsiteX16-1173" fmla="*/ 807257 w 2103393"/>
              <a:gd name="connsiteY16-1174" fmla="*/ 611470 h 1958316"/>
              <a:gd name="connsiteX17-1175" fmla="*/ 969942 w 2103393"/>
              <a:gd name="connsiteY17-1176" fmla="*/ 499274 h 1958316"/>
              <a:gd name="connsiteX18-1177" fmla="*/ 947503 w 2103393"/>
              <a:gd name="connsiteY18-1178" fmla="*/ 0 h 1958316"/>
              <a:gd name="connsiteX0-1179" fmla="*/ 947503 w 2103393"/>
              <a:gd name="connsiteY0-1180" fmla="*/ 0 h 1958316"/>
              <a:gd name="connsiteX1-1181" fmla="*/ 947503 w 2103393"/>
              <a:gd name="connsiteY1-1182" fmla="*/ 0 h 1958316"/>
              <a:gd name="connsiteX2-1183" fmla="*/ 1183115 w 2103393"/>
              <a:gd name="connsiteY2-1184" fmla="*/ 5610 h 1958316"/>
              <a:gd name="connsiteX3-1185" fmla="*/ 1177505 w 2103393"/>
              <a:gd name="connsiteY3-1186" fmla="*/ 493664 h 1958316"/>
              <a:gd name="connsiteX4-1187" fmla="*/ 1312141 w 2103393"/>
              <a:gd name="connsiteY4-1188" fmla="*/ 572201 h 1958316"/>
              <a:gd name="connsiteX5-1189" fmla="*/ 1508484 w 2103393"/>
              <a:gd name="connsiteY5-1190" fmla="*/ 375858 h 1958316"/>
              <a:gd name="connsiteX6-1191" fmla="*/ 2058246 w 2103393"/>
              <a:gd name="connsiteY6-1192" fmla="*/ 1924167 h 1958316"/>
              <a:gd name="connsiteX7-1193" fmla="*/ 1211163 w 2103393"/>
              <a:gd name="connsiteY7-1194" fmla="*/ 1486600 h 1958316"/>
              <a:gd name="connsiteX8-1195" fmla="*/ 1194335 w 2103393"/>
              <a:gd name="connsiteY8-1196" fmla="*/ 1144403 h 1958316"/>
              <a:gd name="connsiteX9-1197" fmla="*/ 1244823 w 2103393"/>
              <a:gd name="connsiteY9-1198" fmla="*/ 757325 h 1958316"/>
              <a:gd name="connsiteX10-1199" fmla="*/ 1076528 w 2103393"/>
              <a:gd name="connsiteY10-1200" fmla="*/ 611470 h 1958316"/>
              <a:gd name="connsiteX11-1201" fmla="*/ 885795 w 2103393"/>
              <a:gd name="connsiteY11-1202" fmla="*/ 751715 h 1958316"/>
              <a:gd name="connsiteX12-1203" fmla="*/ 897014 w 2103393"/>
              <a:gd name="connsiteY12-1204" fmla="*/ 1161232 h 1958316"/>
              <a:gd name="connsiteX13-1205" fmla="*/ 941893 w 2103393"/>
              <a:gd name="connsiteY13-1206" fmla="*/ 1509040 h 1958316"/>
              <a:gd name="connsiteX14-1207" fmla="*/ 89201 w 2103393"/>
              <a:gd name="connsiteY14-1208" fmla="*/ 1952216 h 1958316"/>
              <a:gd name="connsiteX15-1209" fmla="*/ 577255 w 2103393"/>
              <a:gd name="connsiteY15-1210" fmla="*/ 375858 h 1958316"/>
              <a:gd name="connsiteX16-1211" fmla="*/ 807257 w 2103393"/>
              <a:gd name="connsiteY16-1212" fmla="*/ 611470 h 1958316"/>
              <a:gd name="connsiteX17-1213" fmla="*/ 969942 w 2103393"/>
              <a:gd name="connsiteY17-1214" fmla="*/ 499274 h 1958316"/>
              <a:gd name="connsiteX18-1215" fmla="*/ 947503 w 2103393"/>
              <a:gd name="connsiteY18-1216" fmla="*/ 0 h 1958316"/>
              <a:gd name="connsiteX0-1217" fmla="*/ 947503 w 2103393"/>
              <a:gd name="connsiteY0-1218" fmla="*/ 0 h 1958316"/>
              <a:gd name="connsiteX1-1219" fmla="*/ 947503 w 2103393"/>
              <a:gd name="connsiteY1-1220" fmla="*/ 0 h 1958316"/>
              <a:gd name="connsiteX2-1221" fmla="*/ 1183115 w 2103393"/>
              <a:gd name="connsiteY2-1222" fmla="*/ 5610 h 1958316"/>
              <a:gd name="connsiteX3-1223" fmla="*/ 1177505 w 2103393"/>
              <a:gd name="connsiteY3-1224" fmla="*/ 493664 h 1958316"/>
              <a:gd name="connsiteX4-1225" fmla="*/ 1312141 w 2103393"/>
              <a:gd name="connsiteY4-1226" fmla="*/ 572201 h 1958316"/>
              <a:gd name="connsiteX5-1227" fmla="*/ 1508484 w 2103393"/>
              <a:gd name="connsiteY5-1228" fmla="*/ 375858 h 1958316"/>
              <a:gd name="connsiteX6-1229" fmla="*/ 2058246 w 2103393"/>
              <a:gd name="connsiteY6-1230" fmla="*/ 1924167 h 1958316"/>
              <a:gd name="connsiteX7-1231" fmla="*/ 1211163 w 2103393"/>
              <a:gd name="connsiteY7-1232" fmla="*/ 1486600 h 1958316"/>
              <a:gd name="connsiteX8-1233" fmla="*/ 1194335 w 2103393"/>
              <a:gd name="connsiteY8-1234" fmla="*/ 1144403 h 1958316"/>
              <a:gd name="connsiteX9-1235" fmla="*/ 1244823 w 2103393"/>
              <a:gd name="connsiteY9-1236" fmla="*/ 757325 h 1958316"/>
              <a:gd name="connsiteX10-1237" fmla="*/ 1076528 w 2103393"/>
              <a:gd name="connsiteY10-1238" fmla="*/ 611470 h 1958316"/>
              <a:gd name="connsiteX11-1239" fmla="*/ 885795 w 2103393"/>
              <a:gd name="connsiteY11-1240" fmla="*/ 751715 h 1958316"/>
              <a:gd name="connsiteX12-1241" fmla="*/ 897014 w 2103393"/>
              <a:gd name="connsiteY12-1242" fmla="*/ 1161232 h 1958316"/>
              <a:gd name="connsiteX13-1243" fmla="*/ 930674 w 2103393"/>
              <a:gd name="connsiteY13-1244" fmla="*/ 1480991 h 1958316"/>
              <a:gd name="connsiteX14-1245" fmla="*/ 89201 w 2103393"/>
              <a:gd name="connsiteY14-1246" fmla="*/ 1952216 h 1958316"/>
              <a:gd name="connsiteX15-1247" fmla="*/ 577255 w 2103393"/>
              <a:gd name="connsiteY15-1248" fmla="*/ 375858 h 1958316"/>
              <a:gd name="connsiteX16-1249" fmla="*/ 807257 w 2103393"/>
              <a:gd name="connsiteY16-1250" fmla="*/ 611470 h 1958316"/>
              <a:gd name="connsiteX17-1251" fmla="*/ 969942 w 2103393"/>
              <a:gd name="connsiteY17-1252" fmla="*/ 499274 h 1958316"/>
              <a:gd name="connsiteX18-1253" fmla="*/ 947503 w 2103393"/>
              <a:gd name="connsiteY18-1254" fmla="*/ 0 h 1958316"/>
              <a:gd name="connsiteX0-1255" fmla="*/ 947503 w 2103393"/>
              <a:gd name="connsiteY0-1256" fmla="*/ 0 h 1958316"/>
              <a:gd name="connsiteX1-1257" fmla="*/ 947503 w 2103393"/>
              <a:gd name="connsiteY1-1258" fmla="*/ 0 h 1958316"/>
              <a:gd name="connsiteX2-1259" fmla="*/ 1183115 w 2103393"/>
              <a:gd name="connsiteY2-1260" fmla="*/ 5610 h 1958316"/>
              <a:gd name="connsiteX3-1261" fmla="*/ 1177505 w 2103393"/>
              <a:gd name="connsiteY3-1262" fmla="*/ 493664 h 1958316"/>
              <a:gd name="connsiteX4-1263" fmla="*/ 1312141 w 2103393"/>
              <a:gd name="connsiteY4-1264" fmla="*/ 572201 h 1958316"/>
              <a:gd name="connsiteX5-1265" fmla="*/ 1508484 w 2103393"/>
              <a:gd name="connsiteY5-1266" fmla="*/ 375858 h 1958316"/>
              <a:gd name="connsiteX6-1267" fmla="*/ 2058246 w 2103393"/>
              <a:gd name="connsiteY6-1268" fmla="*/ 1924167 h 1958316"/>
              <a:gd name="connsiteX7-1269" fmla="*/ 1211163 w 2103393"/>
              <a:gd name="connsiteY7-1270" fmla="*/ 1486600 h 1958316"/>
              <a:gd name="connsiteX8-1271" fmla="*/ 1194335 w 2103393"/>
              <a:gd name="connsiteY8-1272" fmla="*/ 1144403 h 1958316"/>
              <a:gd name="connsiteX9-1273" fmla="*/ 1244823 w 2103393"/>
              <a:gd name="connsiteY9-1274" fmla="*/ 757325 h 1958316"/>
              <a:gd name="connsiteX10-1275" fmla="*/ 1076528 w 2103393"/>
              <a:gd name="connsiteY10-1276" fmla="*/ 611470 h 1958316"/>
              <a:gd name="connsiteX11-1277" fmla="*/ 885795 w 2103393"/>
              <a:gd name="connsiteY11-1278" fmla="*/ 751715 h 1958316"/>
              <a:gd name="connsiteX12-1279" fmla="*/ 897014 w 2103393"/>
              <a:gd name="connsiteY12-1280" fmla="*/ 1161232 h 1958316"/>
              <a:gd name="connsiteX13-1281" fmla="*/ 930674 w 2103393"/>
              <a:gd name="connsiteY13-1282" fmla="*/ 1480991 h 1958316"/>
              <a:gd name="connsiteX14-1283" fmla="*/ 89201 w 2103393"/>
              <a:gd name="connsiteY14-1284" fmla="*/ 1952216 h 1958316"/>
              <a:gd name="connsiteX15-1285" fmla="*/ 577255 w 2103393"/>
              <a:gd name="connsiteY15-1286" fmla="*/ 375858 h 1958316"/>
              <a:gd name="connsiteX16-1287" fmla="*/ 807257 w 2103393"/>
              <a:gd name="connsiteY16-1288" fmla="*/ 611470 h 1958316"/>
              <a:gd name="connsiteX17-1289" fmla="*/ 969942 w 2103393"/>
              <a:gd name="connsiteY17-1290" fmla="*/ 499274 h 1958316"/>
              <a:gd name="connsiteX18-1291" fmla="*/ 947503 w 2103393"/>
              <a:gd name="connsiteY18-1292" fmla="*/ 0 h 1958316"/>
              <a:gd name="connsiteX0-1293" fmla="*/ 947503 w 2103393"/>
              <a:gd name="connsiteY0-1294" fmla="*/ 0 h 1958316"/>
              <a:gd name="connsiteX1-1295" fmla="*/ 947503 w 2103393"/>
              <a:gd name="connsiteY1-1296" fmla="*/ 0 h 1958316"/>
              <a:gd name="connsiteX2-1297" fmla="*/ 1183115 w 2103393"/>
              <a:gd name="connsiteY2-1298" fmla="*/ 5610 h 1958316"/>
              <a:gd name="connsiteX3-1299" fmla="*/ 1177505 w 2103393"/>
              <a:gd name="connsiteY3-1300" fmla="*/ 493664 h 1958316"/>
              <a:gd name="connsiteX4-1301" fmla="*/ 1312141 w 2103393"/>
              <a:gd name="connsiteY4-1302" fmla="*/ 572201 h 1958316"/>
              <a:gd name="connsiteX5-1303" fmla="*/ 1508484 w 2103393"/>
              <a:gd name="connsiteY5-1304" fmla="*/ 375858 h 1958316"/>
              <a:gd name="connsiteX6-1305" fmla="*/ 2058246 w 2103393"/>
              <a:gd name="connsiteY6-1306" fmla="*/ 1924167 h 1958316"/>
              <a:gd name="connsiteX7-1307" fmla="*/ 1211163 w 2103393"/>
              <a:gd name="connsiteY7-1308" fmla="*/ 1486600 h 1958316"/>
              <a:gd name="connsiteX8-1309" fmla="*/ 1194335 w 2103393"/>
              <a:gd name="connsiteY8-1310" fmla="*/ 1144403 h 1958316"/>
              <a:gd name="connsiteX9-1311" fmla="*/ 1244823 w 2103393"/>
              <a:gd name="connsiteY9-1312" fmla="*/ 757325 h 1958316"/>
              <a:gd name="connsiteX10-1313" fmla="*/ 1076528 w 2103393"/>
              <a:gd name="connsiteY10-1314" fmla="*/ 611470 h 1958316"/>
              <a:gd name="connsiteX11-1315" fmla="*/ 885795 w 2103393"/>
              <a:gd name="connsiteY11-1316" fmla="*/ 751715 h 1958316"/>
              <a:gd name="connsiteX12-1317" fmla="*/ 897014 w 2103393"/>
              <a:gd name="connsiteY12-1318" fmla="*/ 1161232 h 1958316"/>
              <a:gd name="connsiteX13-1319" fmla="*/ 930674 w 2103393"/>
              <a:gd name="connsiteY13-1320" fmla="*/ 1480991 h 1958316"/>
              <a:gd name="connsiteX14-1321" fmla="*/ 89201 w 2103393"/>
              <a:gd name="connsiteY14-1322" fmla="*/ 1952216 h 1958316"/>
              <a:gd name="connsiteX15-1323" fmla="*/ 577255 w 2103393"/>
              <a:gd name="connsiteY15-1324" fmla="*/ 375858 h 1958316"/>
              <a:gd name="connsiteX16-1325" fmla="*/ 807257 w 2103393"/>
              <a:gd name="connsiteY16-1326" fmla="*/ 611470 h 1958316"/>
              <a:gd name="connsiteX17-1327" fmla="*/ 969942 w 2103393"/>
              <a:gd name="connsiteY17-1328" fmla="*/ 499274 h 1958316"/>
              <a:gd name="connsiteX18-1329" fmla="*/ 947503 w 2103393"/>
              <a:gd name="connsiteY18-1330" fmla="*/ 0 h 1958316"/>
              <a:gd name="connsiteX0-1331" fmla="*/ 947503 w 2103393"/>
              <a:gd name="connsiteY0-1332" fmla="*/ 0 h 1958316"/>
              <a:gd name="connsiteX1-1333" fmla="*/ 947503 w 2103393"/>
              <a:gd name="connsiteY1-1334" fmla="*/ 0 h 1958316"/>
              <a:gd name="connsiteX2-1335" fmla="*/ 1183115 w 2103393"/>
              <a:gd name="connsiteY2-1336" fmla="*/ 5610 h 1958316"/>
              <a:gd name="connsiteX3-1337" fmla="*/ 1177505 w 2103393"/>
              <a:gd name="connsiteY3-1338" fmla="*/ 493664 h 1958316"/>
              <a:gd name="connsiteX4-1339" fmla="*/ 1312141 w 2103393"/>
              <a:gd name="connsiteY4-1340" fmla="*/ 572201 h 1958316"/>
              <a:gd name="connsiteX5-1341" fmla="*/ 1508484 w 2103393"/>
              <a:gd name="connsiteY5-1342" fmla="*/ 375858 h 1958316"/>
              <a:gd name="connsiteX6-1343" fmla="*/ 2058246 w 2103393"/>
              <a:gd name="connsiteY6-1344" fmla="*/ 1924167 h 1958316"/>
              <a:gd name="connsiteX7-1345" fmla="*/ 1211163 w 2103393"/>
              <a:gd name="connsiteY7-1346" fmla="*/ 1486600 h 1958316"/>
              <a:gd name="connsiteX8-1347" fmla="*/ 1194335 w 2103393"/>
              <a:gd name="connsiteY8-1348" fmla="*/ 1144403 h 1958316"/>
              <a:gd name="connsiteX9-1349" fmla="*/ 1244823 w 2103393"/>
              <a:gd name="connsiteY9-1350" fmla="*/ 757325 h 1958316"/>
              <a:gd name="connsiteX10-1351" fmla="*/ 1076528 w 2103393"/>
              <a:gd name="connsiteY10-1352" fmla="*/ 611470 h 1958316"/>
              <a:gd name="connsiteX11-1353" fmla="*/ 885795 w 2103393"/>
              <a:gd name="connsiteY11-1354" fmla="*/ 751715 h 1958316"/>
              <a:gd name="connsiteX12-1355" fmla="*/ 897014 w 2103393"/>
              <a:gd name="connsiteY12-1356" fmla="*/ 1161232 h 1958316"/>
              <a:gd name="connsiteX13-1357" fmla="*/ 930674 w 2103393"/>
              <a:gd name="connsiteY13-1358" fmla="*/ 1480991 h 1958316"/>
              <a:gd name="connsiteX14-1359" fmla="*/ 89201 w 2103393"/>
              <a:gd name="connsiteY14-1360" fmla="*/ 1952216 h 1958316"/>
              <a:gd name="connsiteX15-1361" fmla="*/ 577255 w 2103393"/>
              <a:gd name="connsiteY15-1362" fmla="*/ 375858 h 1958316"/>
              <a:gd name="connsiteX16-1363" fmla="*/ 807257 w 2103393"/>
              <a:gd name="connsiteY16-1364" fmla="*/ 611470 h 1958316"/>
              <a:gd name="connsiteX17-1365" fmla="*/ 969942 w 2103393"/>
              <a:gd name="connsiteY17-1366" fmla="*/ 499274 h 1958316"/>
              <a:gd name="connsiteX18-1367" fmla="*/ 947503 w 2103393"/>
              <a:gd name="connsiteY18-1368" fmla="*/ 0 h 1958316"/>
              <a:gd name="connsiteX0-1369" fmla="*/ 947503 w 2103393"/>
              <a:gd name="connsiteY0-1370" fmla="*/ 0 h 1958316"/>
              <a:gd name="connsiteX1-1371" fmla="*/ 947503 w 2103393"/>
              <a:gd name="connsiteY1-1372" fmla="*/ 0 h 1958316"/>
              <a:gd name="connsiteX2-1373" fmla="*/ 1183115 w 2103393"/>
              <a:gd name="connsiteY2-1374" fmla="*/ 5610 h 1958316"/>
              <a:gd name="connsiteX3-1375" fmla="*/ 1177505 w 2103393"/>
              <a:gd name="connsiteY3-1376" fmla="*/ 493664 h 1958316"/>
              <a:gd name="connsiteX4-1377" fmla="*/ 1312141 w 2103393"/>
              <a:gd name="connsiteY4-1378" fmla="*/ 572201 h 1958316"/>
              <a:gd name="connsiteX5-1379" fmla="*/ 1508484 w 2103393"/>
              <a:gd name="connsiteY5-1380" fmla="*/ 375858 h 1958316"/>
              <a:gd name="connsiteX6-1381" fmla="*/ 2058246 w 2103393"/>
              <a:gd name="connsiteY6-1382" fmla="*/ 1924167 h 1958316"/>
              <a:gd name="connsiteX7-1383" fmla="*/ 1211163 w 2103393"/>
              <a:gd name="connsiteY7-1384" fmla="*/ 1486600 h 1958316"/>
              <a:gd name="connsiteX8-1385" fmla="*/ 1194335 w 2103393"/>
              <a:gd name="connsiteY8-1386" fmla="*/ 1144403 h 1958316"/>
              <a:gd name="connsiteX9-1387" fmla="*/ 1244823 w 2103393"/>
              <a:gd name="connsiteY9-1388" fmla="*/ 757325 h 1958316"/>
              <a:gd name="connsiteX10-1389" fmla="*/ 1076528 w 2103393"/>
              <a:gd name="connsiteY10-1390" fmla="*/ 611470 h 1958316"/>
              <a:gd name="connsiteX11-1391" fmla="*/ 885795 w 2103393"/>
              <a:gd name="connsiteY11-1392" fmla="*/ 751715 h 1958316"/>
              <a:gd name="connsiteX12-1393" fmla="*/ 897014 w 2103393"/>
              <a:gd name="connsiteY12-1394" fmla="*/ 1161232 h 1958316"/>
              <a:gd name="connsiteX13-1395" fmla="*/ 930674 w 2103393"/>
              <a:gd name="connsiteY13-1396" fmla="*/ 1480991 h 1958316"/>
              <a:gd name="connsiteX14-1397" fmla="*/ 89201 w 2103393"/>
              <a:gd name="connsiteY14-1398" fmla="*/ 1952216 h 1958316"/>
              <a:gd name="connsiteX15-1399" fmla="*/ 577255 w 2103393"/>
              <a:gd name="connsiteY15-1400" fmla="*/ 375858 h 1958316"/>
              <a:gd name="connsiteX16-1401" fmla="*/ 807257 w 2103393"/>
              <a:gd name="connsiteY16-1402" fmla="*/ 611470 h 1958316"/>
              <a:gd name="connsiteX17-1403" fmla="*/ 969942 w 2103393"/>
              <a:gd name="connsiteY17-1404" fmla="*/ 499274 h 1958316"/>
              <a:gd name="connsiteX18-1405" fmla="*/ 947503 w 2103393"/>
              <a:gd name="connsiteY18-1406" fmla="*/ 0 h 1958316"/>
              <a:gd name="connsiteX0-1407" fmla="*/ 947503 w 2103393"/>
              <a:gd name="connsiteY0-1408" fmla="*/ 0 h 1958316"/>
              <a:gd name="connsiteX1-1409" fmla="*/ 947503 w 2103393"/>
              <a:gd name="connsiteY1-1410" fmla="*/ 0 h 1958316"/>
              <a:gd name="connsiteX2-1411" fmla="*/ 1183115 w 2103393"/>
              <a:gd name="connsiteY2-1412" fmla="*/ 5610 h 1958316"/>
              <a:gd name="connsiteX3-1413" fmla="*/ 1177505 w 2103393"/>
              <a:gd name="connsiteY3-1414" fmla="*/ 493664 h 1958316"/>
              <a:gd name="connsiteX4-1415" fmla="*/ 1312141 w 2103393"/>
              <a:gd name="connsiteY4-1416" fmla="*/ 572201 h 1958316"/>
              <a:gd name="connsiteX5-1417" fmla="*/ 1508484 w 2103393"/>
              <a:gd name="connsiteY5-1418" fmla="*/ 375858 h 1958316"/>
              <a:gd name="connsiteX6-1419" fmla="*/ 2058246 w 2103393"/>
              <a:gd name="connsiteY6-1420" fmla="*/ 1924167 h 1958316"/>
              <a:gd name="connsiteX7-1421" fmla="*/ 1211163 w 2103393"/>
              <a:gd name="connsiteY7-1422" fmla="*/ 1486600 h 1958316"/>
              <a:gd name="connsiteX8-1423" fmla="*/ 1194335 w 2103393"/>
              <a:gd name="connsiteY8-1424" fmla="*/ 1144403 h 1958316"/>
              <a:gd name="connsiteX9-1425" fmla="*/ 1244823 w 2103393"/>
              <a:gd name="connsiteY9-1426" fmla="*/ 757325 h 1958316"/>
              <a:gd name="connsiteX10-1427" fmla="*/ 1076528 w 2103393"/>
              <a:gd name="connsiteY10-1428" fmla="*/ 611470 h 1958316"/>
              <a:gd name="connsiteX11-1429" fmla="*/ 885795 w 2103393"/>
              <a:gd name="connsiteY11-1430" fmla="*/ 751715 h 1958316"/>
              <a:gd name="connsiteX12-1431" fmla="*/ 897014 w 2103393"/>
              <a:gd name="connsiteY12-1432" fmla="*/ 1161232 h 1958316"/>
              <a:gd name="connsiteX13-1433" fmla="*/ 891405 w 2103393"/>
              <a:gd name="connsiteY13-1434" fmla="*/ 1509040 h 1958316"/>
              <a:gd name="connsiteX14-1435" fmla="*/ 89201 w 2103393"/>
              <a:gd name="connsiteY14-1436" fmla="*/ 1952216 h 1958316"/>
              <a:gd name="connsiteX15-1437" fmla="*/ 577255 w 2103393"/>
              <a:gd name="connsiteY15-1438" fmla="*/ 375858 h 1958316"/>
              <a:gd name="connsiteX16-1439" fmla="*/ 807257 w 2103393"/>
              <a:gd name="connsiteY16-1440" fmla="*/ 611470 h 1958316"/>
              <a:gd name="connsiteX17-1441" fmla="*/ 969942 w 2103393"/>
              <a:gd name="connsiteY17-1442" fmla="*/ 499274 h 1958316"/>
              <a:gd name="connsiteX18-1443" fmla="*/ 947503 w 2103393"/>
              <a:gd name="connsiteY18-1444" fmla="*/ 0 h 1958316"/>
              <a:gd name="connsiteX0-1445" fmla="*/ 947503 w 2103393"/>
              <a:gd name="connsiteY0-1446" fmla="*/ 0 h 1958316"/>
              <a:gd name="connsiteX1-1447" fmla="*/ 947503 w 2103393"/>
              <a:gd name="connsiteY1-1448" fmla="*/ 0 h 1958316"/>
              <a:gd name="connsiteX2-1449" fmla="*/ 1183115 w 2103393"/>
              <a:gd name="connsiteY2-1450" fmla="*/ 5610 h 1958316"/>
              <a:gd name="connsiteX3-1451" fmla="*/ 1177505 w 2103393"/>
              <a:gd name="connsiteY3-1452" fmla="*/ 493664 h 1958316"/>
              <a:gd name="connsiteX4-1453" fmla="*/ 1312141 w 2103393"/>
              <a:gd name="connsiteY4-1454" fmla="*/ 572201 h 1958316"/>
              <a:gd name="connsiteX5-1455" fmla="*/ 1508484 w 2103393"/>
              <a:gd name="connsiteY5-1456" fmla="*/ 375858 h 1958316"/>
              <a:gd name="connsiteX6-1457" fmla="*/ 2058246 w 2103393"/>
              <a:gd name="connsiteY6-1458" fmla="*/ 1924167 h 1958316"/>
              <a:gd name="connsiteX7-1459" fmla="*/ 1211163 w 2103393"/>
              <a:gd name="connsiteY7-1460" fmla="*/ 1486600 h 1958316"/>
              <a:gd name="connsiteX8-1461" fmla="*/ 1194335 w 2103393"/>
              <a:gd name="connsiteY8-1462" fmla="*/ 1144403 h 1958316"/>
              <a:gd name="connsiteX9-1463" fmla="*/ 1244823 w 2103393"/>
              <a:gd name="connsiteY9-1464" fmla="*/ 757325 h 1958316"/>
              <a:gd name="connsiteX10-1465" fmla="*/ 1076528 w 2103393"/>
              <a:gd name="connsiteY10-1466" fmla="*/ 611470 h 1958316"/>
              <a:gd name="connsiteX11-1467" fmla="*/ 885795 w 2103393"/>
              <a:gd name="connsiteY11-1468" fmla="*/ 751715 h 1958316"/>
              <a:gd name="connsiteX12-1469" fmla="*/ 897014 w 2103393"/>
              <a:gd name="connsiteY12-1470" fmla="*/ 1161232 h 1958316"/>
              <a:gd name="connsiteX13-1471" fmla="*/ 891405 w 2103393"/>
              <a:gd name="connsiteY13-1472" fmla="*/ 1509040 h 1958316"/>
              <a:gd name="connsiteX14-1473" fmla="*/ 89201 w 2103393"/>
              <a:gd name="connsiteY14-1474" fmla="*/ 1952216 h 1958316"/>
              <a:gd name="connsiteX15-1475" fmla="*/ 577255 w 2103393"/>
              <a:gd name="connsiteY15-1476" fmla="*/ 375858 h 1958316"/>
              <a:gd name="connsiteX16-1477" fmla="*/ 807257 w 2103393"/>
              <a:gd name="connsiteY16-1478" fmla="*/ 611470 h 1958316"/>
              <a:gd name="connsiteX17-1479" fmla="*/ 969942 w 2103393"/>
              <a:gd name="connsiteY17-1480" fmla="*/ 499274 h 1958316"/>
              <a:gd name="connsiteX18-1481" fmla="*/ 947503 w 2103393"/>
              <a:gd name="connsiteY18-1482" fmla="*/ 0 h 1958316"/>
              <a:gd name="connsiteX0-1483" fmla="*/ 947503 w 2103393"/>
              <a:gd name="connsiteY0-1484" fmla="*/ 0 h 1958316"/>
              <a:gd name="connsiteX1-1485" fmla="*/ 947503 w 2103393"/>
              <a:gd name="connsiteY1-1486" fmla="*/ 0 h 1958316"/>
              <a:gd name="connsiteX2-1487" fmla="*/ 1183115 w 2103393"/>
              <a:gd name="connsiteY2-1488" fmla="*/ 5610 h 1958316"/>
              <a:gd name="connsiteX3-1489" fmla="*/ 1177505 w 2103393"/>
              <a:gd name="connsiteY3-1490" fmla="*/ 493664 h 1958316"/>
              <a:gd name="connsiteX4-1491" fmla="*/ 1312141 w 2103393"/>
              <a:gd name="connsiteY4-1492" fmla="*/ 572201 h 1958316"/>
              <a:gd name="connsiteX5-1493" fmla="*/ 1508484 w 2103393"/>
              <a:gd name="connsiteY5-1494" fmla="*/ 375858 h 1958316"/>
              <a:gd name="connsiteX6-1495" fmla="*/ 2058246 w 2103393"/>
              <a:gd name="connsiteY6-1496" fmla="*/ 1924167 h 1958316"/>
              <a:gd name="connsiteX7-1497" fmla="*/ 1211163 w 2103393"/>
              <a:gd name="connsiteY7-1498" fmla="*/ 1486600 h 1958316"/>
              <a:gd name="connsiteX8-1499" fmla="*/ 1194335 w 2103393"/>
              <a:gd name="connsiteY8-1500" fmla="*/ 1144403 h 1958316"/>
              <a:gd name="connsiteX9-1501" fmla="*/ 1244823 w 2103393"/>
              <a:gd name="connsiteY9-1502" fmla="*/ 757325 h 1958316"/>
              <a:gd name="connsiteX10-1503" fmla="*/ 1076528 w 2103393"/>
              <a:gd name="connsiteY10-1504" fmla="*/ 611470 h 1958316"/>
              <a:gd name="connsiteX11-1505" fmla="*/ 885795 w 2103393"/>
              <a:gd name="connsiteY11-1506" fmla="*/ 751715 h 1958316"/>
              <a:gd name="connsiteX12-1507" fmla="*/ 897014 w 2103393"/>
              <a:gd name="connsiteY12-1508" fmla="*/ 1161232 h 1958316"/>
              <a:gd name="connsiteX13-1509" fmla="*/ 891405 w 2103393"/>
              <a:gd name="connsiteY13-1510" fmla="*/ 1509040 h 1958316"/>
              <a:gd name="connsiteX14-1511" fmla="*/ 89201 w 2103393"/>
              <a:gd name="connsiteY14-1512" fmla="*/ 1952216 h 1958316"/>
              <a:gd name="connsiteX15-1513" fmla="*/ 577255 w 2103393"/>
              <a:gd name="connsiteY15-1514" fmla="*/ 375858 h 1958316"/>
              <a:gd name="connsiteX16-1515" fmla="*/ 807257 w 2103393"/>
              <a:gd name="connsiteY16-1516" fmla="*/ 611470 h 1958316"/>
              <a:gd name="connsiteX17-1517" fmla="*/ 969942 w 2103393"/>
              <a:gd name="connsiteY17-1518" fmla="*/ 499274 h 1958316"/>
              <a:gd name="connsiteX18-1519" fmla="*/ 947503 w 2103393"/>
              <a:gd name="connsiteY18-1520" fmla="*/ 0 h 1958316"/>
              <a:gd name="connsiteX0-1521" fmla="*/ 947503 w 2103393"/>
              <a:gd name="connsiteY0-1522" fmla="*/ 0 h 1958316"/>
              <a:gd name="connsiteX1-1523" fmla="*/ 947503 w 2103393"/>
              <a:gd name="connsiteY1-1524" fmla="*/ 0 h 1958316"/>
              <a:gd name="connsiteX2-1525" fmla="*/ 1183115 w 2103393"/>
              <a:gd name="connsiteY2-1526" fmla="*/ 5610 h 1958316"/>
              <a:gd name="connsiteX3-1527" fmla="*/ 1177505 w 2103393"/>
              <a:gd name="connsiteY3-1528" fmla="*/ 493664 h 1958316"/>
              <a:gd name="connsiteX4-1529" fmla="*/ 1312141 w 2103393"/>
              <a:gd name="connsiteY4-1530" fmla="*/ 572201 h 1958316"/>
              <a:gd name="connsiteX5-1531" fmla="*/ 1508484 w 2103393"/>
              <a:gd name="connsiteY5-1532" fmla="*/ 375858 h 1958316"/>
              <a:gd name="connsiteX6-1533" fmla="*/ 2058246 w 2103393"/>
              <a:gd name="connsiteY6-1534" fmla="*/ 1924167 h 1958316"/>
              <a:gd name="connsiteX7-1535" fmla="*/ 1211163 w 2103393"/>
              <a:gd name="connsiteY7-1536" fmla="*/ 1486600 h 1958316"/>
              <a:gd name="connsiteX8-1537" fmla="*/ 1194335 w 2103393"/>
              <a:gd name="connsiteY8-1538" fmla="*/ 1144403 h 1958316"/>
              <a:gd name="connsiteX9-1539" fmla="*/ 1244823 w 2103393"/>
              <a:gd name="connsiteY9-1540" fmla="*/ 757325 h 1958316"/>
              <a:gd name="connsiteX10-1541" fmla="*/ 1076528 w 2103393"/>
              <a:gd name="connsiteY10-1542" fmla="*/ 611470 h 1958316"/>
              <a:gd name="connsiteX11-1543" fmla="*/ 885795 w 2103393"/>
              <a:gd name="connsiteY11-1544" fmla="*/ 751715 h 1958316"/>
              <a:gd name="connsiteX12-1545" fmla="*/ 897014 w 2103393"/>
              <a:gd name="connsiteY12-1546" fmla="*/ 1161232 h 1958316"/>
              <a:gd name="connsiteX13-1547" fmla="*/ 891405 w 2103393"/>
              <a:gd name="connsiteY13-1548" fmla="*/ 1509040 h 1958316"/>
              <a:gd name="connsiteX14-1549" fmla="*/ 89201 w 2103393"/>
              <a:gd name="connsiteY14-1550" fmla="*/ 1952216 h 1958316"/>
              <a:gd name="connsiteX15-1551" fmla="*/ 577255 w 2103393"/>
              <a:gd name="connsiteY15-1552" fmla="*/ 375858 h 1958316"/>
              <a:gd name="connsiteX16-1553" fmla="*/ 807257 w 2103393"/>
              <a:gd name="connsiteY16-1554" fmla="*/ 611470 h 1958316"/>
              <a:gd name="connsiteX17-1555" fmla="*/ 969942 w 2103393"/>
              <a:gd name="connsiteY17-1556" fmla="*/ 499274 h 1958316"/>
              <a:gd name="connsiteX18-1557" fmla="*/ 947503 w 2103393"/>
              <a:gd name="connsiteY18-1558" fmla="*/ 0 h 1958316"/>
              <a:gd name="connsiteX0-1559" fmla="*/ 947503 w 2103393"/>
              <a:gd name="connsiteY0-1560" fmla="*/ 0 h 1958316"/>
              <a:gd name="connsiteX1-1561" fmla="*/ 947503 w 2103393"/>
              <a:gd name="connsiteY1-1562" fmla="*/ 0 h 1958316"/>
              <a:gd name="connsiteX2-1563" fmla="*/ 1183115 w 2103393"/>
              <a:gd name="connsiteY2-1564" fmla="*/ 5610 h 1958316"/>
              <a:gd name="connsiteX3-1565" fmla="*/ 1177505 w 2103393"/>
              <a:gd name="connsiteY3-1566" fmla="*/ 493664 h 1958316"/>
              <a:gd name="connsiteX4-1567" fmla="*/ 1312141 w 2103393"/>
              <a:gd name="connsiteY4-1568" fmla="*/ 572201 h 1958316"/>
              <a:gd name="connsiteX5-1569" fmla="*/ 1508484 w 2103393"/>
              <a:gd name="connsiteY5-1570" fmla="*/ 375858 h 1958316"/>
              <a:gd name="connsiteX6-1571" fmla="*/ 2058246 w 2103393"/>
              <a:gd name="connsiteY6-1572" fmla="*/ 1924167 h 1958316"/>
              <a:gd name="connsiteX7-1573" fmla="*/ 1211163 w 2103393"/>
              <a:gd name="connsiteY7-1574" fmla="*/ 1486600 h 1958316"/>
              <a:gd name="connsiteX8-1575" fmla="*/ 1194335 w 2103393"/>
              <a:gd name="connsiteY8-1576" fmla="*/ 1144403 h 1958316"/>
              <a:gd name="connsiteX9-1577" fmla="*/ 1244823 w 2103393"/>
              <a:gd name="connsiteY9-1578" fmla="*/ 757325 h 1958316"/>
              <a:gd name="connsiteX10-1579" fmla="*/ 1076528 w 2103393"/>
              <a:gd name="connsiteY10-1580" fmla="*/ 611470 h 1958316"/>
              <a:gd name="connsiteX11-1581" fmla="*/ 885795 w 2103393"/>
              <a:gd name="connsiteY11-1582" fmla="*/ 751715 h 1958316"/>
              <a:gd name="connsiteX12-1583" fmla="*/ 897014 w 2103393"/>
              <a:gd name="connsiteY12-1584" fmla="*/ 1161232 h 1958316"/>
              <a:gd name="connsiteX13-1585" fmla="*/ 891405 w 2103393"/>
              <a:gd name="connsiteY13-1586" fmla="*/ 1509040 h 1958316"/>
              <a:gd name="connsiteX14-1587" fmla="*/ 89201 w 2103393"/>
              <a:gd name="connsiteY14-1588" fmla="*/ 1952216 h 1958316"/>
              <a:gd name="connsiteX15-1589" fmla="*/ 577255 w 2103393"/>
              <a:gd name="connsiteY15-1590" fmla="*/ 375858 h 1958316"/>
              <a:gd name="connsiteX16-1591" fmla="*/ 807257 w 2103393"/>
              <a:gd name="connsiteY16-1592" fmla="*/ 611470 h 1958316"/>
              <a:gd name="connsiteX17-1593" fmla="*/ 969942 w 2103393"/>
              <a:gd name="connsiteY17-1594" fmla="*/ 499274 h 1958316"/>
              <a:gd name="connsiteX18-1595" fmla="*/ 947503 w 2103393"/>
              <a:gd name="connsiteY18-1596" fmla="*/ 0 h 1958316"/>
              <a:gd name="connsiteX0-1597" fmla="*/ 947503 w 2103393"/>
              <a:gd name="connsiteY0-1598" fmla="*/ 0 h 1958316"/>
              <a:gd name="connsiteX1-1599" fmla="*/ 947503 w 2103393"/>
              <a:gd name="connsiteY1-1600" fmla="*/ 0 h 1958316"/>
              <a:gd name="connsiteX2-1601" fmla="*/ 1183115 w 2103393"/>
              <a:gd name="connsiteY2-1602" fmla="*/ 5610 h 1958316"/>
              <a:gd name="connsiteX3-1603" fmla="*/ 1177505 w 2103393"/>
              <a:gd name="connsiteY3-1604" fmla="*/ 493664 h 1958316"/>
              <a:gd name="connsiteX4-1605" fmla="*/ 1312141 w 2103393"/>
              <a:gd name="connsiteY4-1606" fmla="*/ 572201 h 1958316"/>
              <a:gd name="connsiteX5-1607" fmla="*/ 1508484 w 2103393"/>
              <a:gd name="connsiteY5-1608" fmla="*/ 375858 h 1958316"/>
              <a:gd name="connsiteX6-1609" fmla="*/ 2058246 w 2103393"/>
              <a:gd name="connsiteY6-1610" fmla="*/ 1924167 h 1958316"/>
              <a:gd name="connsiteX7-1611" fmla="*/ 1211163 w 2103393"/>
              <a:gd name="connsiteY7-1612" fmla="*/ 1486600 h 1958316"/>
              <a:gd name="connsiteX8-1613" fmla="*/ 1194335 w 2103393"/>
              <a:gd name="connsiteY8-1614" fmla="*/ 1144403 h 1958316"/>
              <a:gd name="connsiteX9-1615" fmla="*/ 1244823 w 2103393"/>
              <a:gd name="connsiteY9-1616" fmla="*/ 757325 h 1958316"/>
              <a:gd name="connsiteX10-1617" fmla="*/ 1076528 w 2103393"/>
              <a:gd name="connsiteY10-1618" fmla="*/ 611470 h 1958316"/>
              <a:gd name="connsiteX11-1619" fmla="*/ 885795 w 2103393"/>
              <a:gd name="connsiteY11-1620" fmla="*/ 751715 h 1958316"/>
              <a:gd name="connsiteX12-1621" fmla="*/ 897014 w 2103393"/>
              <a:gd name="connsiteY12-1622" fmla="*/ 1161232 h 1958316"/>
              <a:gd name="connsiteX13-1623" fmla="*/ 891405 w 2103393"/>
              <a:gd name="connsiteY13-1624" fmla="*/ 1509040 h 1958316"/>
              <a:gd name="connsiteX14-1625" fmla="*/ 89201 w 2103393"/>
              <a:gd name="connsiteY14-1626" fmla="*/ 1952216 h 1958316"/>
              <a:gd name="connsiteX15-1627" fmla="*/ 577255 w 2103393"/>
              <a:gd name="connsiteY15-1628" fmla="*/ 375858 h 1958316"/>
              <a:gd name="connsiteX16-1629" fmla="*/ 807257 w 2103393"/>
              <a:gd name="connsiteY16-1630" fmla="*/ 611470 h 1958316"/>
              <a:gd name="connsiteX17-1631" fmla="*/ 969942 w 2103393"/>
              <a:gd name="connsiteY17-1632" fmla="*/ 499274 h 1958316"/>
              <a:gd name="connsiteX18-1633" fmla="*/ 947503 w 2103393"/>
              <a:gd name="connsiteY18-1634" fmla="*/ 0 h 1958316"/>
              <a:gd name="connsiteX0-1635" fmla="*/ 947503 w 2103393"/>
              <a:gd name="connsiteY0-1636" fmla="*/ 0 h 1958316"/>
              <a:gd name="connsiteX1-1637" fmla="*/ 947503 w 2103393"/>
              <a:gd name="connsiteY1-1638" fmla="*/ 0 h 1958316"/>
              <a:gd name="connsiteX2-1639" fmla="*/ 1183115 w 2103393"/>
              <a:gd name="connsiteY2-1640" fmla="*/ 5610 h 1958316"/>
              <a:gd name="connsiteX3-1641" fmla="*/ 1177505 w 2103393"/>
              <a:gd name="connsiteY3-1642" fmla="*/ 493664 h 1958316"/>
              <a:gd name="connsiteX4-1643" fmla="*/ 1312141 w 2103393"/>
              <a:gd name="connsiteY4-1644" fmla="*/ 572201 h 1958316"/>
              <a:gd name="connsiteX5-1645" fmla="*/ 1508484 w 2103393"/>
              <a:gd name="connsiteY5-1646" fmla="*/ 375858 h 1958316"/>
              <a:gd name="connsiteX6-1647" fmla="*/ 2058246 w 2103393"/>
              <a:gd name="connsiteY6-1648" fmla="*/ 1924167 h 1958316"/>
              <a:gd name="connsiteX7-1649" fmla="*/ 1211163 w 2103393"/>
              <a:gd name="connsiteY7-1650" fmla="*/ 1486600 h 1958316"/>
              <a:gd name="connsiteX8-1651" fmla="*/ 1194335 w 2103393"/>
              <a:gd name="connsiteY8-1652" fmla="*/ 1144403 h 1958316"/>
              <a:gd name="connsiteX9-1653" fmla="*/ 1244823 w 2103393"/>
              <a:gd name="connsiteY9-1654" fmla="*/ 757325 h 1958316"/>
              <a:gd name="connsiteX10-1655" fmla="*/ 1076528 w 2103393"/>
              <a:gd name="connsiteY10-1656" fmla="*/ 611470 h 1958316"/>
              <a:gd name="connsiteX11-1657" fmla="*/ 885795 w 2103393"/>
              <a:gd name="connsiteY11-1658" fmla="*/ 751715 h 1958316"/>
              <a:gd name="connsiteX12-1659" fmla="*/ 897014 w 2103393"/>
              <a:gd name="connsiteY12-1660" fmla="*/ 1161232 h 1958316"/>
              <a:gd name="connsiteX13-1661" fmla="*/ 891405 w 2103393"/>
              <a:gd name="connsiteY13-1662" fmla="*/ 1509040 h 1958316"/>
              <a:gd name="connsiteX14-1663" fmla="*/ 89201 w 2103393"/>
              <a:gd name="connsiteY14-1664" fmla="*/ 1952216 h 1958316"/>
              <a:gd name="connsiteX15-1665" fmla="*/ 577255 w 2103393"/>
              <a:gd name="connsiteY15-1666" fmla="*/ 375858 h 1958316"/>
              <a:gd name="connsiteX16-1667" fmla="*/ 807257 w 2103393"/>
              <a:gd name="connsiteY16-1668" fmla="*/ 611470 h 1958316"/>
              <a:gd name="connsiteX17-1669" fmla="*/ 969942 w 2103393"/>
              <a:gd name="connsiteY17-1670" fmla="*/ 499274 h 1958316"/>
              <a:gd name="connsiteX18-1671" fmla="*/ 947503 w 2103393"/>
              <a:gd name="connsiteY18-1672" fmla="*/ 0 h 1958316"/>
              <a:gd name="connsiteX0-1673" fmla="*/ 947503 w 2103393"/>
              <a:gd name="connsiteY0-1674" fmla="*/ 0 h 1958316"/>
              <a:gd name="connsiteX1-1675" fmla="*/ 947503 w 2103393"/>
              <a:gd name="connsiteY1-1676" fmla="*/ 0 h 1958316"/>
              <a:gd name="connsiteX2-1677" fmla="*/ 1183115 w 2103393"/>
              <a:gd name="connsiteY2-1678" fmla="*/ 5610 h 1958316"/>
              <a:gd name="connsiteX3-1679" fmla="*/ 1177505 w 2103393"/>
              <a:gd name="connsiteY3-1680" fmla="*/ 493664 h 1958316"/>
              <a:gd name="connsiteX4-1681" fmla="*/ 1312141 w 2103393"/>
              <a:gd name="connsiteY4-1682" fmla="*/ 572201 h 1958316"/>
              <a:gd name="connsiteX5-1683" fmla="*/ 1508484 w 2103393"/>
              <a:gd name="connsiteY5-1684" fmla="*/ 375858 h 1958316"/>
              <a:gd name="connsiteX6-1685" fmla="*/ 2058246 w 2103393"/>
              <a:gd name="connsiteY6-1686" fmla="*/ 1924167 h 1958316"/>
              <a:gd name="connsiteX7-1687" fmla="*/ 1211163 w 2103393"/>
              <a:gd name="connsiteY7-1688" fmla="*/ 1486600 h 1958316"/>
              <a:gd name="connsiteX8-1689" fmla="*/ 1194335 w 2103393"/>
              <a:gd name="connsiteY8-1690" fmla="*/ 1144403 h 1958316"/>
              <a:gd name="connsiteX9-1691" fmla="*/ 1244823 w 2103393"/>
              <a:gd name="connsiteY9-1692" fmla="*/ 757325 h 1958316"/>
              <a:gd name="connsiteX10-1693" fmla="*/ 1076528 w 2103393"/>
              <a:gd name="connsiteY10-1694" fmla="*/ 611470 h 1958316"/>
              <a:gd name="connsiteX11-1695" fmla="*/ 885795 w 2103393"/>
              <a:gd name="connsiteY11-1696" fmla="*/ 751715 h 1958316"/>
              <a:gd name="connsiteX12-1697" fmla="*/ 919453 w 2103393"/>
              <a:gd name="connsiteY12-1698" fmla="*/ 1189281 h 1958316"/>
              <a:gd name="connsiteX13-1699" fmla="*/ 891405 w 2103393"/>
              <a:gd name="connsiteY13-1700" fmla="*/ 1509040 h 1958316"/>
              <a:gd name="connsiteX14-1701" fmla="*/ 89201 w 2103393"/>
              <a:gd name="connsiteY14-1702" fmla="*/ 1952216 h 1958316"/>
              <a:gd name="connsiteX15-1703" fmla="*/ 577255 w 2103393"/>
              <a:gd name="connsiteY15-1704" fmla="*/ 375858 h 1958316"/>
              <a:gd name="connsiteX16-1705" fmla="*/ 807257 w 2103393"/>
              <a:gd name="connsiteY16-1706" fmla="*/ 611470 h 1958316"/>
              <a:gd name="connsiteX17-1707" fmla="*/ 969942 w 2103393"/>
              <a:gd name="connsiteY17-1708" fmla="*/ 499274 h 1958316"/>
              <a:gd name="connsiteX18-1709" fmla="*/ 947503 w 2103393"/>
              <a:gd name="connsiteY18-1710" fmla="*/ 0 h 1958316"/>
              <a:gd name="connsiteX0-1711" fmla="*/ 947503 w 2103393"/>
              <a:gd name="connsiteY0-1712" fmla="*/ 0 h 1958316"/>
              <a:gd name="connsiteX1-1713" fmla="*/ 947503 w 2103393"/>
              <a:gd name="connsiteY1-1714" fmla="*/ 0 h 1958316"/>
              <a:gd name="connsiteX2-1715" fmla="*/ 1183115 w 2103393"/>
              <a:gd name="connsiteY2-1716" fmla="*/ 5610 h 1958316"/>
              <a:gd name="connsiteX3-1717" fmla="*/ 1177505 w 2103393"/>
              <a:gd name="connsiteY3-1718" fmla="*/ 493664 h 1958316"/>
              <a:gd name="connsiteX4-1719" fmla="*/ 1312141 w 2103393"/>
              <a:gd name="connsiteY4-1720" fmla="*/ 572201 h 1958316"/>
              <a:gd name="connsiteX5-1721" fmla="*/ 1508484 w 2103393"/>
              <a:gd name="connsiteY5-1722" fmla="*/ 375858 h 1958316"/>
              <a:gd name="connsiteX6-1723" fmla="*/ 2058246 w 2103393"/>
              <a:gd name="connsiteY6-1724" fmla="*/ 1924167 h 1958316"/>
              <a:gd name="connsiteX7-1725" fmla="*/ 1211163 w 2103393"/>
              <a:gd name="connsiteY7-1726" fmla="*/ 1486600 h 1958316"/>
              <a:gd name="connsiteX8-1727" fmla="*/ 1194335 w 2103393"/>
              <a:gd name="connsiteY8-1728" fmla="*/ 1144403 h 1958316"/>
              <a:gd name="connsiteX9-1729" fmla="*/ 1244823 w 2103393"/>
              <a:gd name="connsiteY9-1730" fmla="*/ 757325 h 1958316"/>
              <a:gd name="connsiteX10-1731" fmla="*/ 1076528 w 2103393"/>
              <a:gd name="connsiteY10-1732" fmla="*/ 611470 h 1958316"/>
              <a:gd name="connsiteX11-1733" fmla="*/ 885795 w 2103393"/>
              <a:gd name="connsiteY11-1734" fmla="*/ 751715 h 1958316"/>
              <a:gd name="connsiteX12-1735" fmla="*/ 919453 w 2103393"/>
              <a:gd name="connsiteY12-1736" fmla="*/ 1189281 h 1958316"/>
              <a:gd name="connsiteX13-1737" fmla="*/ 891405 w 2103393"/>
              <a:gd name="connsiteY13-1738" fmla="*/ 1509040 h 1958316"/>
              <a:gd name="connsiteX14-1739" fmla="*/ 89201 w 2103393"/>
              <a:gd name="connsiteY14-1740" fmla="*/ 1952216 h 1958316"/>
              <a:gd name="connsiteX15-1741" fmla="*/ 577255 w 2103393"/>
              <a:gd name="connsiteY15-1742" fmla="*/ 375858 h 1958316"/>
              <a:gd name="connsiteX16-1743" fmla="*/ 807257 w 2103393"/>
              <a:gd name="connsiteY16-1744" fmla="*/ 611470 h 1958316"/>
              <a:gd name="connsiteX17-1745" fmla="*/ 969942 w 2103393"/>
              <a:gd name="connsiteY17-1746" fmla="*/ 499274 h 1958316"/>
              <a:gd name="connsiteX18-1747" fmla="*/ 947503 w 2103393"/>
              <a:gd name="connsiteY18-1748" fmla="*/ 0 h 1958316"/>
              <a:gd name="connsiteX0-1749" fmla="*/ 947503 w 2103393"/>
              <a:gd name="connsiteY0-1750" fmla="*/ 0 h 1958316"/>
              <a:gd name="connsiteX1-1751" fmla="*/ 947503 w 2103393"/>
              <a:gd name="connsiteY1-1752" fmla="*/ 0 h 1958316"/>
              <a:gd name="connsiteX2-1753" fmla="*/ 1183115 w 2103393"/>
              <a:gd name="connsiteY2-1754" fmla="*/ 5610 h 1958316"/>
              <a:gd name="connsiteX3-1755" fmla="*/ 1177505 w 2103393"/>
              <a:gd name="connsiteY3-1756" fmla="*/ 493664 h 1958316"/>
              <a:gd name="connsiteX4-1757" fmla="*/ 1312141 w 2103393"/>
              <a:gd name="connsiteY4-1758" fmla="*/ 572201 h 1958316"/>
              <a:gd name="connsiteX5-1759" fmla="*/ 1508484 w 2103393"/>
              <a:gd name="connsiteY5-1760" fmla="*/ 375858 h 1958316"/>
              <a:gd name="connsiteX6-1761" fmla="*/ 2058246 w 2103393"/>
              <a:gd name="connsiteY6-1762" fmla="*/ 1924167 h 1958316"/>
              <a:gd name="connsiteX7-1763" fmla="*/ 1211163 w 2103393"/>
              <a:gd name="connsiteY7-1764" fmla="*/ 1486600 h 1958316"/>
              <a:gd name="connsiteX8-1765" fmla="*/ 1194335 w 2103393"/>
              <a:gd name="connsiteY8-1766" fmla="*/ 1144403 h 1958316"/>
              <a:gd name="connsiteX9-1767" fmla="*/ 1244823 w 2103393"/>
              <a:gd name="connsiteY9-1768" fmla="*/ 757325 h 1958316"/>
              <a:gd name="connsiteX10-1769" fmla="*/ 1076528 w 2103393"/>
              <a:gd name="connsiteY10-1770" fmla="*/ 611470 h 1958316"/>
              <a:gd name="connsiteX11-1771" fmla="*/ 885795 w 2103393"/>
              <a:gd name="connsiteY11-1772" fmla="*/ 751715 h 1958316"/>
              <a:gd name="connsiteX12-1773" fmla="*/ 919453 w 2103393"/>
              <a:gd name="connsiteY12-1774" fmla="*/ 1189281 h 1958316"/>
              <a:gd name="connsiteX13-1775" fmla="*/ 891405 w 2103393"/>
              <a:gd name="connsiteY13-1776" fmla="*/ 1509040 h 1958316"/>
              <a:gd name="connsiteX14-1777" fmla="*/ 89201 w 2103393"/>
              <a:gd name="connsiteY14-1778" fmla="*/ 1952216 h 1958316"/>
              <a:gd name="connsiteX15-1779" fmla="*/ 577255 w 2103393"/>
              <a:gd name="connsiteY15-1780" fmla="*/ 375858 h 1958316"/>
              <a:gd name="connsiteX16-1781" fmla="*/ 807257 w 2103393"/>
              <a:gd name="connsiteY16-1782" fmla="*/ 611470 h 1958316"/>
              <a:gd name="connsiteX17-1783" fmla="*/ 969942 w 2103393"/>
              <a:gd name="connsiteY17-1784" fmla="*/ 499274 h 1958316"/>
              <a:gd name="connsiteX18-1785" fmla="*/ 947503 w 2103393"/>
              <a:gd name="connsiteY18-1786" fmla="*/ 0 h 1958316"/>
              <a:gd name="connsiteX0-1787" fmla="*/ 947503 w 2103393"/>
              <a:gd name="connsiteY0-1788" fmla="*/ 0 h 1958316"/>
              <a:gd name="connsiteX1-1789" fmla="*/ 947503 w 2103393"/>
              <a:gd name="connsiteY1-1790" fmla="*/ 0 h 1958316"/>
              <a:gd name="connsiteX2-1791" fmla="*/ 1183115 w 2103393"/>
              <a:gd name="connsiteY2-1792" fmla="*/ 5610 h 1958316"/>
              <a:gd name="connsiteX3-1793" fmla="*/ 1177505 w 2103393"/>
              <a:gd name="connsiteY3-1794" fmla="*/ 493664 h 1958316"/>
              <a:gd name="connsiteX4-1795" fmla="*/ 1312141 w 2103393"/>
              <a:gd name="connsiteY4-1796" fmla="*/ 572201 h 1958316"/>
              <a:gd name="connsiteX5-1797" fmla="*/ 1508484 w 2103393"/>
              <a:gd name="connsiteY5-1798" fmla="*/ 375858 h 1958316"/>
              <a:gd name="connsiteX6-1799" fmla="*/ 2058246 w 2103393"/>
              <a:gd name="connsiteY6-1800" fmla="*/ 1924167 h 1958316"/>
              <a:gd name="connsiteX7-1801" fmla="*/ 1211163 w 2103393"/>
              <a:gd name="connsiteY7-1802" fmla="*/ 1486600 h 1958316"/>
              <a:gd name="connsiteX8-1803" fmla="*/ 1227994 w 2103393"/>
              <a:gd name="connsiteY8-1804" fmla="*/ 1194891 h 1958316"/>
              <a:gd name="connsiteX9-1805" fmla="*/ 1244823 w 2103393"/>
              <a:gd name="connsiteY9-1806" fmla="*/ 757325 h 1958316"/>
              <a:gd name="connsiteX10-1807" fmla="*/ 1076528 w 2103393"/>
              <a:gd name="connsiteY10-1808" fmla="*/ 611470 h 1958316"/>
              <a:gd name="connsiteX11-1809" fmla="*/ 885795 w 2103393"/>
              <a:gd name="connsiteY11-1810" fmla="*/ 751715 h 1958316"/>
              <a:gd name="connsiteX12-1811" fmla="*/ 919453 w 2103393"/>
              <a:gd name="connsiteY12-1812" fmla="*/ 1189281 h 1958316"/>
              <a:gd name="connsiteX13-1813" fmla="*/ 891405 w 2103393"/>
              <a:gd name="connsiteY13-1814" fmla="*/ 1509040 h 1958316"/>
              <a:gd name="connsiteX14-1815" fmla="*/ 89201 w 2103393"/>
              <a:gd name="connsiteY14-1816" fmla="*/ 1952216 h 1958316"/>
              <a:gd name="connsiteX15-1817" fmla="*/ 577255 w 2103393"/>
              <a:gd name="connsiteY15-1818" fmla="*/ 375858 h 1958316"/>
              <a:gd name="connsiteX16-1819" fmla="*/ 807257 w 2103393"/>
              <a:gd name="connsiteY16-1820" fmla="*/ 611470 h 1958316"/>
              <a:gd name="connsiteX17-1821" fmla="*/ 969942 w 2103393"/>
              <a:gd name="connsiteY17-1822" fmla="*/ 499274 h 1958316"/>
              <a:gd name="connsiteX18-1823" fmla="*/ 947503 w 2103393"/>
              <a:gd name="connsiteY18-1824" fmla="*/ 0 h 1958316"/>
              <a:gd name="connsiteX0-1825" fmla="*/ 947503 w 2103393"/>
              <a:gd name="connsiteY0-1826" fmla="*/ 0 h 1958316"/>
              <a:gd name="connsiteX1-1827" fmla="*/ 947503 w 2103393"/>
              <a:gd name="connsiteY1-1828" fmla="*/ 0 h 1958316"/>
              <a:gd name="connsiteX2-1829" fmla="*/ 1183115 w 2103393"/>
              <a:gd name="connsiteY2-1830" fmla="*/ 5610 h 1958316"/>
              <a:gd name="connsiteX3-1831" fmla="*/ 1177505 w 2103393"/>
              <a:gd name="connsiteY3-1832" fmla="*/ 493664 h 1958316"/>
              <a:gd name="connsiteX4-1833" fmla="*/ 1312141 w 2103393"/>
              <a:gd name="connsiteY4-1834" fmla="*/ 572201 h 1958316"/>
              <a:gd name="connsiteX5-1835" fmla="*/ 1508484 w 2103393"/>
              <a:gd name="connsiteY5-1836" fmla="*/ 375858 h 1958316"/>
              <a:gd name="connsiteX6-1837" fmla="*/ 2058246 w 2103393"/>
              <a:gd name="connsiteY6-1838" fmla="*/ 1924167 h 1958316"/>
              <a:gd name="connsiteX7-1839" fmla="*/ 1211163 w 2103393"/>
              <a:gd name="connsiteY7-1840" fmla="*/ 1486600 h 1958316"/>
              <a:gd name="connsiteX8-1841" fmla="*/ 1227994 w 2103393"/>
              <a:gd name="connsiteY8-1842" fmla="*/ 1194891 h 1958316"/>
              <a:gd name="connsiteX9-1843" fmla="*/ 1244823 w 2103393"/>
              <a:gd name="connsiteY9-1844" fmla="*/ 757325 h 1958316"/>
              <a:gd name="connsiteX10-1845" fmla="*/ 1076528 w 2103393"/>
              <a:gd name="connsiteY10-1846" fmla="*/ 611470 h 1958316"/>
              <a:gd name="connsiteX11-1847" fmla="*/ 885795 w 2103393"/>
              <a:gd name="connsiteY11-1848" fmla="*/ 751715 h 1958316"/>
              <a:gd name="connsiteX12-1849" fmla="*/ 919453 w 2103393"/>
              <a:gd name="connsiteY12-1850" fmla="*/ 1189281 h 1958316"/>
              <a:gd name="connsiteX13-1851" fmla="*/ 891405 w 2103393"/>
              <a:gd name="connsiteY13-1852" fmla="*/ 1509040 h 1958316"/>
              <a:gd name="connsiteX14-1853" fmla="*/ 89201 w 2103393"/>
              <a:gd name="connsiteY14-1854" fmla="*/ 1952216 h 1958316"/>
              <a:gd name="connsiteX15-1855" fmla="*/ 577255 w 2103393"/>
              <a:gd name="connsiteY15-1856" fmla="*/ 375858 h 1958316"/>
              <a:gd name="connsiteX16-1857" fmla="*/ 807257 w 2103393"/>
              <a:gd name="connsiteY16-1858" fmla="*/ 611470 h 1958316"/>
              <a:gd name="connsiteX17-1859" fmla="*/ 969942 w 2103393"/>
              <a:gd name="connsiteY17-1860" fmla="*/ 499274 h 1958316"/>
              <a:gd name="connsiteX18-1861" fmla="*/ 947503 w 2103393"/>
              <a:gd name="connsiteY18-1862" fmla="*/ 0 h 1958316"/>
              <a:gd name="connsiteX0-1863" fmla="*/ 947503 w 2103393"/>
              <a:gd name="connsiteY0-1864" fmla="*/ 0 h 1959848"/>
              <a:gd name="connsiteX1-1865" fmla="*/ 947503 w 2103393"/>
              <a:gd name="connsiteY1-1866" fmla="*/ 0 h 1959848"/>
              <a:gd name="connsiteX2-1867" fmla="*/ 1183115 w 2103393"/>
              <a:gd name="connsiteY2-1868" fmla="*/ 5610 h 1959848"/>
              <a:gd name="connsiteX3-1869" fmla="*/ 1177505 w 2103393"/>
              <a:gd name="connsiteY3-1870" fmla="*/ 493664 h 1959848"/>
              <a:gd name="connsiteX4-1871" fmla="*/ 1312141 w 2103393"/>
              <a:gd name="connsiteY4-1872" fmla="*/ 572201 h 1959848"/>
              <a:gd name="connsiteX5-1873" fmla="*/ 1508484 w 2103393"/>
              <a:gd name="connsiteY5-1874" fmla="*/ 375858 h 1959848"/>
              <a:gd name="connsiteX6-1875" fmla="*/ 2058246 w 2103393"/>
              <a:gd name="connsiteY6-1876" fmla="*/ 1924167 h 1959848"/>
              <a:gd name="connsiteX7-1877" fmla="*/ 1211163 w 2103393"/>
              <a:gd name="connsiteY7-1878" fmla="*/ 1486600 h 1959848"/>
              <a:gd name="connsiteX8-1879" fmla="*/ 1227994 w 2103393"/>
              <a:gd name="connsiteY8-1880" fmla="*/ 1194891 h 1959848"/>
              <a:gd name="connsiteX9-1881" fmla="*/ 1244823 w 2103393"/>
              <a:gd name="connsiteY9-1882" fmla="*/ 757325 h 1959848"/>
              <a:gd name="connsiteX10-1883" fmla="*/ 1076528 w 2103393"/>
              <a:gd name="connsiteY10-1884" fmla="*/ 611470 h 1959848"/>
              <a:gd name="connsiteX11-1885" fmla="*/ 885795 w 2103393"/>
              <a:gd name="connsiteY11-1886" fmla="*/ 751715 h 1959848"/>
              <a:gd name="connsiteX12-1887" fmla="*/ 919453 w 2103393"/>
              <a:gd name="connsiteY12-1888" fmla="*/ 1189281 h 1959848"/>
              <a:gd name="connsiteX13-1889" fmla="*/ 891405 w 2103393"/>
              <a:gd name="connsiteY13-1890" fmla="*/ 1509040 h 1959848"/>
              <a:gd name="connsiteX14-1891" fmla="*/ 89201 w 2103393"/>
              <a:gd name="connsiteY14-1892" fmla="*/ 1952216 h 1959848"/>
              <a:gd name="connsiteX15-1893" fmla="*/ 577255 w 2103393"/>
              <a:gd name="connsiteY15-1894" fmla="*/ 375858 h 1959848"/>
              <a:gd name="connsiteX16-1895" fmla="*/ 807257 w 2103393"/>
              <a:gd name="connsiteY16-1896" fmla="*/ 611470 h 1959848"/>
              <a:gd name="connsiteX17-1897" fmla="*/ 969942 w 2103393"/>
              <a:gd name="connsiteY17-1898" fmla="*/ 499274 h 1959848"/>
              <a:gd name="connsiteX18-1899" fmla="*/ 947503 w 2103393"/>
              <a:gd name="connsiteY18-1900" fmla="*/ 0 h 1959848"/>
              <a:gd name="connsiteX0-1901" fmla="*/ 947503 w 2103393"/>
              <a:gd name="connsiteY0-1902" fmla="*/ 0 h 1959848"/>
              <a:gd name="connsiteX1-1903" fmla="*/ 947503 w 2103393"/>
              <a:gd name="connsiteY1-1904" fmla="*/ 0 h 1959848"/>
              <a:gd name="connsiteX2-1905" fmla="*/ 1183115 w 2103393"/>
              <a:gd name="connsiteY2-1906" fmla="*/ 5610 h 1959848"/>
              <a:gd name="connsiteX3-1907" fmla="*/ 1177505 w 2103393"/>
              <a:gd name="connsiteY3-1908" fmla="*/ 493664 h 1959848"/>
              <a:gd name="connsiteX4-1909" fmla="*/ 1312141 w 2103393"/>
              <a:gd name="connsiteY4-1910" fmla="*/ 572201 h 1959848"/>
              <a:gd name="connsiteX5-1911" fmla="*/ 1508484 w 2103393"/>
              <a:gd name="connsiteY5-1912" fmla="*/ 375858 h 1959848"/>
              <a:gd name="connsiteX6-1913" fmla="*/ 2058246 w 2103393"/>
              <a:gd name="connsiteY6-1914" fmla="*/ 1924167 h 1959848"/>
              <a:gd name="connsiteX7-1915" fmla="*/ 1211163 w 2103393"/>
              <a:gd name="connsiteY7-1916" fmla="*/ 1486600 h 1959848"/>
              <a:gd name="connsiteX8-1917" fmla="*/ 1222384 w 2103393"/>
              <a:gd name="connsiteY8-1918" fmla="*/ 1178062 h 1959848"/>
              <a:gd name="connsiteX9-1919" fmla="*/ 1244823 w 2103393"/>
              <a:gd name="connsiteY9-1920" fmla="*/ 757325 h 1959848"/>
              <a:gd name="connsiteX10-1921" fmla="*/ 1076528 w 2103393"/>
              <a:gd name="connsiteY10-1922" fmla="*/ 611470 h 1959848"/>
              <a:gd name="connsiteX11-1923" fmla="*/ 885795 w 2103393"/>
              <a:gd name="connsiteY11-1924" fmla="*/ 751715 h 1959848"/>
              <a:gd name="connsiteX12-1925" fmla="*/ 919453 w 2103393"/>
              <a:gd name="connsiteY12-1926" fmla="*/ 1189281 h 1959848"/>
              <a:gd name="connsiteX13-1927" fmla="*/ 891405 w 2103393"/>
              <a:gd name="connsiteY13-1928" fmla="*/ 1509040 h 1959848"/>
              <a:gd name="connsiteX14-1929" fmla="*/ 89201 w 2103393"/>
              <a:gd name="connsiteY14-1930" fmla="*/ 1952216 h 1959848"/>
              <a:gd name="connsiteX15-1931" fmla="*/ 577255 w 2103393"/>
              <a:gd name="connsiteY15-1932" fmla="*/ 375858 h 1959848"/>
              <a:gd name="connsiteX16-1933" fmla="*/ 807257 w 2103393"/>
              <a:gd name="connsiteY16-1934" fmla="*/ 611470 h 1959848"/>
              <a:gd name="connsiteX17-1935" fmla="*/ 969942 w 2103393"/>
              <a:gd name="connsiteY17-1936" fmla="*/ 499274 h 1959848"/>
              <a:gd name="connsiteX18-1937" fmla="*/ 947503 w 2103393"/>
              <a:gd name="connsiteY18-1938" fmla="*/ 0 h 1959848"/>
              <a:gd name="connsiteX0-1939" fmla="*/ 947503 w 2103393"/>
              <a:gd name="connsiteY0-1940" fmla="*/ 0 h 1959848"/>
              <a:gd name="connsiteX1-1941" fmla="*/ 947503 w 2103393"/>
              <a:gd name="connsiteY1-1942" fmla="*/ 0 h 1959848"/>
              <a:gd name="connsiteX2-1943" fmla="*/ 1183115 w 2103393"/>
              <a:gd name="connsiteY2-1944" fmla="*/ 5610 h 1959848"/>
              <a:gd name="connsiteX3-1945" fmla="*/ 1177505 w 2103393"/>
              <a:gd name="connsiteY3-1946" fmla="*/ 493664 h 1959848"/>
              <a:gd name="connsiteX4-1947" fmla="*/ 1312141 w 2103393"/>
              <a:gd name="connsiteY4-1948" fmla="*/ 572201 h 1959848"/>
              <a:gd name="connsiteX5-1949" fmla="*/ 1508484 w 2103393"/>
              <a:gd name="connsiteY5-1950" fmla="*/ 375858 h 1959848"/>
              <a:gd name="connsiteX6-1951" fmla="*/ 2058246 w 2103393"/>
              <a:gd name="connsiteY6-1952" fmla="*/ 1924167 h 1959848"/>
              <a:gd name="connsiteX7-1953" fmla="*/ 1211163 w 2103393"/>
              <a:gd name="connsiteY7-1954" fmla="*/ 1486600 h 1959848"/>
              <a:gd name="connsiteX8-1955" fmla="*/ 1205554 w 2103393"/>
              <a:gd name="connsiteY8-1956" fmla="*/ 1200502 h 1959848"/>
              <a:gd name="connsiteX9-1957" fmla="*/ 1244823 w 2103393"/>
              <a:gd name="connsiteY9-1958" fmla="*/ 757325 h 1959848"/>
              <a:gd name="connsiteX10-1959" fmla="*/ 1076528 w 2103393"/>
              <a:gd name="connsiteY10-1960" fmla="*/ 611470 h 1959848"/>
              <a:gd name="connsiteX11-1961" fmla="*/ 885795 w 2103393"/>
              <a:gd name="connsiteY11-1962" fmla="*/ 751715 h 1959848"/>
              <a:gd name="connsiteX12-1963" fmla="*/ 919453 w 2103393"/>
              <a:gd name="connsiteY12-1964" fmla="*/ 1189281 h 1959848"/>
              <a:gd name="connsiteX13-1965" fmla="*/ 891405 w 2103393"/>
              <a:gd name="connsiteY13-1966" fmla="*/ 1509040 h 1959848"/>
              <a:gd name="connsiteX14-1967" fmla="*/ 89201 w 2103393"/>
              <a:gd name="connsiteY14-1968" fmla="*/ 1952216 h 1959848"/>
              <a:gd name="connsiteX15-1969" fmla="*/ 577255 w 2103393"/>
              <a:gd name="connsiteY15-1970" fmla="*/ 375858 h 1959848"/>
              <a:gd name="connsiteX16-1971" fmla="*/ 807257 w 2103393"/>
              <a:gd name="connsiteY16-1972" fmla="*/ 611470 h 1959848"/>
              <a:gd name="connsiteX17-1973" fmla="*/ 969942 w 2103393"/>
              <a:gd name="connsiteY17-1974" fmla="*/ 499274 h 1959848"/>
              <a:gd name="connsiteX18-1975" fmla="*/ 947503 w 2103393"/>
              <a:gd name="connsiteY18-1976" fmla="*/ 0 h 1959848"/>
              <a:gd name="connsiteX0-1977" fmla="*/ 947503 w 2103393"/>
              <a:gd name="connsiteY0-1978" fmla="*/ 0 h 1959848"/>
              <a:gd name="connsiteX1-1979" fmla="*/ 947503 w 2103393"/>
              <a:gd name="connsiteY1-1980" fmla="*/ 0 h 1959848"/>
              <a:gd name="connsiteX2-1981" fmla="*/ 1183115 w 2103393"/>
              <a:gd name="connsiteY2-1982" fmla="*/ 5610 h 1959848"/>
              <a:gd name="connsiteX3-1983" fmla="*/ 1177505 w 2103393"/>
              <a:gd name="connsiteY3-1984" fmla="*/ 493664 h 1959848"/>
              <a:gd name="connsiteX4-1985" fmla="*/ 1312141 w 2103393"/>
              <a:gd name="connsiteY4-1986" fmla="*/ 572201 h 1959848"/>
              <a:gd name="connsiteX5-1987" fmla="*/ 1508484 w 2103393"/>
              <a:gd name="connsiteY5-1988" fmla="*/ 375858 h 1959848"/>
              <a:gd name="connsiteX6-1989" fmla="*/ 2058246 w 2103393"/>
              <a:gd name="connsiteY6-1990" fmla="*/ 1924167 h 1959848"/>
              <a:gd name="connsiteX7-1991" fmla="*/ 1211163 w 2103393"/>
              <a:gd name="connsiteY7-1992" fmla="*/ 1486600 h 1959848"/>
              <a:gd name="connsiteX8-1993" fmla="*/ 1205554 w 2103393"/>
              <a:gd name="connsiteY8-1994" fmla="*/ 1200502 h 1959848"/>
              <a:gd name="connsiteX9-1995" fmla="*/ 1244823 w 2103393"/>
              <a:gd name="connsiteY9-1996" fmla="*/ 757325 h 1959848"/>
              <a:gd name="connsiteX10-1997" fmla="*/ 1076528 w 2103393"/>
              <a:gd name="connsiteY10-1998" fmla="*/ 611470 h 1959848"/>
              <a:gd name="connsiteX11-1999" fmla="*/ 885795 w 2103393"/>
              <a:gd name="connsiteY11-2000" fmla="*/ 751715 h 1959848"/>
              <a:gd name="connsiteX12-2001" fmla="*/ 919453 w 2103393"/>
              <a:gd name="connsiteY12-2002" fmla="*/ 1189281 h 1959848"/>
              <a:gd name="connsiteX13-2003" fmla="*/ 891405 w 2103393"/>
              <a:gd name="connsiteY13-2004" fmla="*/ 1509040 h 1959848"/>
              <a:gd name="connsiteX14-2005" fmla="*/ 89201 w 2103393"/>
              <a:gd name="connsiteY14-2006" fmla="*/ 1952216 h 1959848"/>
              <a:gd name="connsiteX15-2007" fmla="*/ 577255 w 2103393"/>
              <a:gd name="connsiteY15-2008" fmla="*/ 375858 h 1959848"/>
              <a:gd name="connsiteX16-2009" fmla="*/ 807257 w 2103393"/>
              <a:gd name="connsiteY16-2010" fmla="*/ 611470 h 1959848"/>
              <a:gd name="connsiteX17-2011" fmla="*/ 969942 w 2103393"/>
              <a:gd name="connsiteY17-2012" fmla="*/ 499274 h 1959848"/>
              <a:gd name="connsiteX18-2013" fmla="*/ 947503 w 2103393"/>
              <a:gd name="connsiteY18-2014" fmla="*/ 0 h 1959848"/>
              <a:gd name="connsiteX0-2015" fmla="*/ 947503 w 2103393"/>
              <a:gd name="connsiteY0-2016" fmla="*/ 0 h 1959848"/>
              <a:gd name="connsiteX1-2017" fmla="*/ 947503 w 2103393"/>
              <a:gd name="connsiteY1-2018" fmla="*/ 0 h 1959848"/>
              <a:gd name="connsiteX2-2019" fmla="*/ 1183115 w 2103393"/>
              <a:gd name="connsiteY2-2020" fmla="*/ 5610 h 1959848"/>
              <a:gd name="connsiteX3-2021" fmla="*/ 1177505 w 2103393"/>
              <a:gd name="connsiteY3-2022" fmla="*/ 493664 h 1959848"/>
              <a:gd name="connsiteX4-2023" fmla="*/ 1312141 w 2103393"/>
              <a:gd name="connsiteY4-2024" fmla="*/ 572201 h 1959848"/>
              <a:gd name="connsiteX5-2025" fmla="*/ 1508484 w 2103393"/>
              <a:gd name="connsiteY5-2026" fmla="*/ 375858 h 1959848"/>
              <a:gd name="connsiteX6-2027" fmla="*/ 2058246 w 2103393"/>
              <a:gd name="connsiteY6-2028" fmla="*/ 1924167 h 1959848"/>
              <a:gd name="connsiteX7-2029" fmla="*/ 1211163 w 2103393"/>
              <a:gd name="connsiteY7-2030" fmla="*/ 1486600 h 1959848"/>
              <a:gd name="connsiteX8-2031" fmla="*/ 1205554 w 2103393"/>
              <a:gd name="connsiteY8-2032" fmla="*/ 1200502 h 1959848"/>
              <a:gd name="connsiteX9-2033" fmla="*/ 1244823 w 2103393"/>
              <a:gd name="connsiteY9-2034" fmla="*/ 757325 h 1959848"/>
              <a:gd name="connsiteX10-2035" fmla="*/ 1076528 w 2103393"/>
              <a:gd name="connsiteY10-2036" fmla="*/ 611470 h 1959848"/>
              <a:gd name="connsiteX11-2037" fmla="*/ 885795 w 2103393"/>
              <a:gd name="connsiteY11-2038" fmla="*/ 751715 h 1959848"/>
              <a:gd name="connsiteX12-2039" fmla="*/ 919453 w 2103393"/>
              <a:gd name="connsiteY12-2040" fmla="*/ 1189281 h 1959848"/>
              <a:gd name="connsiteX13-2041" fmla="*/ 891405 w 2103393"/>
              <a:gd name="connsiteY13-2042" fmla="*/ 1509040 h 1959848"/>
              <a:gd name="connsiteX14-2043" fmla="*/ 89201 w 2103393"/>
              <a:gd name="connsiteY14-2044" fmla="*/ 1952216 h 1959848"/>
              <a:gd name="connsiteX15-2045" fmla="*/ 577255 w 2103393"/>
              <a:gd name="connsiteY15-2046" fmla="*/ 375858 h 1959848"/>
              <a:gd name="connsiteX16-2047" fmla="*/ 807257 w 2103393"/>
              <a:gd name="connsiteY16-2048" fmla="*/ 611470 h 1959848"/>
              <a:gd name="connsiteX17-2049" fmla="*/ 969942 w 2103393"/>
              <a:gd name="connsiteY17-2050" fmla="*/ 499274 h 1959848"/>
              <a:gd name="connsiteX18-2051" fmla="*/ 947503 w 2103393"/>
              <a:gd name="connsiteY18-2052" fmla="*/ 0 h 1959848"/>
              <a:gd name="connsiteX0-2053" fmla="*/ 947503 w 2103393"/>
              <a:gd name="connsiteY0-2054" fmla="*/ 0 h 1959848"/>
              <a:gd name="connsiteX1-2055" fmla="*/ 947503 w 2103393"/>
              <a:gd name="connsiteY1-2056" fmla="*/ 0 h 1959848"/>
              <a:gd name="connsiteX2-2057" fmla="*/ 1183115 w 2103393"/>
              <a:gd name="connsiteY2-2058" fmla="*/ 5610 h 1959848"/>
              <a:gd name="connsiteX3-2059" fmla="*/ 1177505 w 2103393"/>
              <a:gd name="connsiteY3-2060" fmla="*/ 493664 h 1959848"/>
              <a:gd name="connsiteX4-2061" fmla="*/ 1312141 w 2103393"/>
              <a:gd name="connsiteY4-2062" fmla="*/ 572201 h 1959848"/>
              <a:gd name="connsiteX5-2063" fmla="*/ 1508484 w 2103393"/>
              <a:gd name="connsiteY5-2064" fmla="*/ 375858 h 1959848"/>
              <a:gd name="connsiteX6-2065" fmla="*/ 2058246 w 2103393"/>
              <a:gd name="connsiteY6-2066" fmla="*/ 1924167 h 1959848"/>
              <a:gd name="connsiteX7-2067" fmla="*/ 1211163 w 2103393"/>
              <a:gd name="connsiteY7-2068" fmla="*/ 1486600 h 1959848"/>
              <a:gd name="connsiteX8-2069" fmla="*/ 1205554 w 2103393"/>
              <a:gd name="connsiteY8-2070" fmla="*/ 1200502 h 1959848"/>
              <a:gd name="connsiteX9-2071" fmla="*/ 1244823 w 2103393"/>
              <a:gd name="connsiteY9-2072" fmla="*/ 757325 h 1959848"/>
              <a:gd name="connsiteX10-2073" fmla="*/ 1076528 w 2103393"/>
              <a:gd name="connsiteY10-2074" fmla="*/ 611470 h 1959848"/>
              <a:gd name="connsiteX11-2075" fmla="*/ 885795 w 2103393"/>
              <a:gd name="connsiteY11-2076" fmla="*/ 751715 h 1959848"/>
              <a:gd name="connsiteX12-2077" fmla="*/ 919453 w 2103393"/>
              <a:gd name="connsiteY12-2078" fmla="*/ 1189281 h 1959848"/>
              <a:gd name="connsiteX13-2079" fmla="*/ 891405 w 2103393"/>
              <a:gd name="connsiteY13-2080" fmla="*/ 1509040 h 1959848"/>
              <a:gd name="connsiteX14-2081" fmla="*/ 89201 w 2103393"/>
              <a:gd name="connsiteY14-2082" fmla="*/ 1952216 h 1959848"/>
              <a:gd name="connsiteX15-2083" fmla="*/ 577255 w 2103393"/>
              <a:gd name="connsiteY15-2084" fmla="*/ 375858 h 1959848"/>
              <a:gd name="connsiteX16-2085" fmla="*/ 807257 w 2103393"/>
              <a:gd name="connsiteY16-2086" fmla="*/ 611470 h 1959848"/>
              <a:gd name="connsiteX17-2087" fmla="*/ 969942 w 2103393"/>
              <a:gd name="connsiteY17-2088" fmla="*/ 499274 h 1959848"/>
              <a:gd name="connsiteX18-2089" fmla="*/ 947503 w 2103393"/>
              <a:gd name="connsiteY18-2090" fmla="*/ 0 h 1959848"/>
              <a:gd name="connsiteX0-2091" fmla="*/ 947503 w 2103393"/>
              <a:gd name="connsiteY0-2092" fmla="*/ 0 h 1959848"/>
              <a:gd name="connsiteX1-2093" fmla="*/ 947503 w 2103393"/>
              <a:gd name="connsiteY1-2094" fmla="*/ 0 h 1959848"/>
              <a:gd name="connsiteX2-2095" fmla="*/ 1183115 w 2103393"/>
              <a:gd name="connsiteY2-2096" fmla="*/ 5610 h 1959848"/>
              <a:gd name="connsiteX3-2097" fmla="*/ 1177505 w 2103393"/>
              <a:gd name="connsiteY3-2098" fmla="*/ 493664 h 1959848"/>
              <a:gd name="connsiteX4-2099" fmla="*/ 1312141 w 2103393"/>
              <a:gd name="connsiteY4-2100" fmla="*/ 572201 h 1959848"/>
              <a:gd name="connsiteX5-2101" fmla="*/ 1508484 w 2103393"/>
              <a:gd name="connsiteY5-2102" fmla="*/ 375858 h 1959848"/>
              <a:gd name="connsiteX6-2103" fmla="*/ 2058246 w 2103393"/>
              <a:gd name="connsiteY6-2104" fmla="*/ 1924167 h 1959848"/>
              <a:gd name="connsiteX7-2105" fmla="*/ 1211163 w 2103393"/>
              <a:gd name="connsiteY7-2106" fmla="*/ 1486600 h 1959848"/>
              <a:gd name="connsiteX8-2107" fmla="*/ 1205554 w 2103393"/>
              <a:gd name="connsiteY8-2108" fmla="*/ 1200502 h 1959848"/>
              <a:gd name="connsiteX9-2109" fmla="*/ 1244823 w 2103393"/>
              <a:gd name="connsiteY9-2110" fmla="*/ 757325 h 1959848"/>
              <a:gd name="connsiteX10-2111" fmla="*/ 1076528 w 2103393"/>
              <a:gd name="connsiteY10-2112" fmla="*/ 611470 h 1959848"/>
              <a:gd name="connsiteX11-2113" fmla="*/ 885795 w 2103393"/>
              <a:gd name="connsiteY11-2114" fmla="*/ 751715 h 1959848"/>
              <a:gd name="connsiteX12-2115" fmla="*/ 919453 w 2103393"/>
              <a:gd name="connsiteY12-2116" fmla="*/ 1189281 h 1959848"/>
              <a:gd name="connsiteX13-2117" fmla="*/ 891405 w 2103393"/>
              <a:gd name="connsiteY13-2118" fmla="*/ 1509040 h 1959848"/>
              <a:gd name="connsiteX14-2119" fmla="*/ 89201 w 2103393"/>
              <a:gd name="connsiteY14-2120" fmla="*/ 1952216 h 1959848"/>
              <a:gd name="connsiteX15-2121" fmla="*/ 577255 w 2103393"/>
              <a:gd name="connsiteY15-2122" fmla="*/ 375858 h 1959848"/>
              <a:gd name="connsiteX16-2123" fmla="*/ 807257 w 2103393"/>
              <a:gd name="connsiteY16-2124" fmla="*/ 611470 h 1959848"/>
              <a:gd name="connsiteX17-2125" fmla="*/ 969942 w 2103393"/>
              <a:gd name="connsiteY17-2126" fmla="*/ 499274 h 1959848"/>
              <a:gd name="connsiteX18-2127" fmla="*/ 947503 w 2103393"/>
              <a:gd name="connsiteY18-2128" fmla="*/ 0 h 1959848"/>
              <a:gd name="connsiteX0-2129" fmla="*/ 947503 w 2103393"/>
              <a:gd name="connsiteY0-2130" fmla="*/ 0 h 1959848"/>
              <a:gd name="connsiteX1-2131" fmla="*/ 947503 w 2103393"/>
              <a:gd name="connsiteY1-2132" fmla="*/ 0 h 1959848"/>
              <a:gd name="connsiteX2-2133" fmla="*/ 1183115 w 2103393"/>
              <a:gd name="connsiteY2-2134" fmla="*/ 5610 h 1959848"/>
              <a:gd name="connsiteX3-2135" fmla="*/ 1177505 w 2103393"/>
              <a:gd name="connsiteY3-2136" fmla="*/ 493664 h 1959848"/>
              <a:gd name="connsiteX4-2137" fmla="*/ 1312141 w 2103393"/>
              <a:gd name="connsiteY4-2138" fmla="*/ 572201 h 1959848"/>
              <a:gd name="connsiteX5-2139" fmla="*/ 1508484 w 2103393"/>
              <a:gd name="connsiteY5-2140" fmla="*/ 375858 h 1959848"/>
              <a:gd name="connsiteX6-2141" fmla="*/ 2058246 w 2103393"/>
              <a:gd name="connsiteY6-2142" fmla="*/ 1924167 h 1959848"/>
              <a:gd name="connsiteX7-2143" fmla="*/ 1211163 w 2103393"/>
              <a:gd name="connsiteY7-2144" fmla="*/ 1486600 h 1959848"/>
              <a:gd name="connsiteX8-2145" fmla="*/ 1205554 w 2103393"/>
              <a:gd name="connsiteY8-2146" fmla="*/ 1200502 h 1959848"/>
              <a:gd name="connsiteX9-2147" fmla="*/ 1244823 w 2103393"/>
              <a:gd name="connsiteY9-2148" fmla="*/ 757325 h 1959848"/>
              <a:gd name="connsiteX10-2149" fmla="*/ 1076528 w 2103393"/>
              <a:gd name="connsiteY10-2150" fmla="*/ 611470 h 1959848"/>
              <a:gd name="connsiteX11-2151" fmla="*/ 885795 w 2103393"/>
              <a:gd name="connsiteY11-2152" fmla="*/ 751715 h 1959848"/>
              <a:gd name="connsiteX12-2153" fmla="*/ 919453 w 2103393"/>
              <a:gd name="connsiteY12-2154" fmla="*/ 1189281 h 1959848"/>
              <a:gd name="connsiteX13-2155" fmla="*/ 891405 w 2103393"/>
              <a:gd name="connsiteY13-2156" fmla="*/ 1509040 h 1959848"/>
              <a:gd name="connsiteX14-2157" fmla="*/ 89201 w 2103393"/>
              <a:gd name="connsiteY14-2158" fmla="*/ 1952216 h 1959848"/>
              <a:gd name="connsiteX15-2159" fmla="*/ 577255 w 2103393"/>
              <a:gd name="connsiteY15-2160" fmla="*/ 375858 h 1959848"/>
              <a:gd name="connsiteX16-2161" fmla="*/ 807257 w 2103393"/>
              <a:gd name="connsiteY16-2162" fmla="*/ 611470 h 1959848"/>
              <a:gd name="connsiteX17-2163" fmla="*/ 969942 w 2103393"/>
              <a:gd name="connsiteY17-2164" fmla="*/ 499274 h 1959848"/>
              <a:gd name="connsiteX18-2165" fmla="*/ 947503 w 2103393"/>
              <a:gd name="connsiteY18-2166" fmla="*/ 0 h 1959848"/>
              <a:gd name="connsiteX0-2167" fmla="*/ 947503 w 2103393"/>
              <a:gd name="connsiteY0-2168" fmla="*/ 0 h 1961617"/>
              <a:gd name="connsiteX1-2169" fmla="*/ 947503 w 2103393"/>
              <a:gd name="connsiteY1-2170" fmla="*/ 0 h 1961617"/>
              <a:gd name="connsiteX2-2171" fmla="*/ 1183115 w 2103393"/>
              <a:gd name="connsiteY2-2172" fmla="*/ 5610 h 1961617"/>
              <a:gd name="connsiteX3-2173" fmla="*/ 1177505 w 2103393"/>
              <a:gd name="connsiteY3-2174" fmla="*/ 493664 h 1961617"/>
              <a:gd name="connsiteX4-2175" fmla="*/ 1312141 w 2103393"/>
              <a:gd name="connsiteY4-2176" fmla="*/ 572201 h 1961617"/>
              <a:gd name="connsiteX5-2177" fmla="*/ 1508484 w 2103393"/>
              <a:gd name="connsiteY5-2178" fmla="*/ 375858 h 1961617"/>
              <a:gd name="connsiteX6-2179" fmla="*/ 2058246 w 2103393"/>
              <a:gd name="connsiteY6-2180" fmla="*/ 1924167 h 1961617"/>
              <a:gd name="connsiteX7-2181" fmla="*/ 1244822 w 2103393"/>
              <a:gd name="connsiteY7-2182" fmla="*/ 1514649 h 1961617"/>
              <a:gd name="connsiteX8-2183" fmla="*/ 1205554 w 2103393"/>
              <a:gd name="connsiteY8-2184" fmla="*/ 1200502 h 1961617"/>
              <a:gd name="connsiteX9-2185" fmla="*/ 1244823 w 2103393"/>
              <a:gd name="connsiteY9-2186" fmla="*/ 757325 h 1961617"/>
              <a:gd name="connsiteX10-2187" fmla="*/ 1076528 w 2103393"/>
              <a:gd name="connsiteY10-2188" fmla="*/ 611470 h 1961617"/>
              <a:gd name="connsiteX11-2189" fmla="*/ 885795 w 2103393"/>
              <a:gd name="connsiteY11-2190" fmla="*/ 751715 h 1961617"/>
              <a:gd name="connsiteX12-2191" fmla="*/ 919453 w 2103393"/>
              <a:gd name="connsiteY12-2192" fmla="*/ 1189281 h 1961617"/>
              <a:gd name="connsiteX13-2193" fmla="*/ 891405 w 2103393"/>
              <a:gd name="connsiteY13-2194" fmla="*/ 1509040 h 1961617"/>
              <a:gd name="connsiteX14-2195" fmla="*/ 89201 w 2103393"/>
              <a:gd name="connsiteY14-2196" fmla="*/ 1952216 h 1961617"/>
              <a:gd name="connsiteX15-2197" fmla="*/ 577255 w 2103393"/>
              <a:gd name="connsiteY15-2198" fmla="*/ 375858 h 1961617"/>
              <a:gd name="connsiteX16-2199" fmla="*/ 807257 w 2103393"/>
              <a:gd name="connsiteY16-2200" fmla="*/ 611470 h 1961617"/>
              <a:gd name="connsiteX17-2201" fmla="*/ 969942 w 2103393"/>
              <a:gd name="connsiteY17-2202" fmla="*/ 499274 h 1961617"/>
              <a:gd name="connsiteX18-2203" fmla="*/ 947503 w 2103393"/>
              <a:gd name="connsiteY18-2204" fmla="*/ 0 h 1961617"/>
              <a:gd name="connsiteX0-2205" fmla="*/ 947503 w 2103393"/>
              <a:gd name="connsiteY0-2206" fmla="*/ 0 h 1961617"/>
              <a:gd name="connsiteX1-2207" fmla="*/ 947503 w 2103393"/>
              <a:gd name="connsiteY1-2208" fmla="*/ 0 h 1961617"/>
              <a:gd name="connsiteX2-2209" fmla="*/ 1183115 w 2103393"/>
              <a:gd name="connsiteY2-2210" fmla="*/ 5610 h 1961617"/>
              <a:gd name="connsiteX3-2211" fmla="*/ 1177505 w 2103393"/>
              <a:gd name="connsiteY3-2212" fmla="*/ 493664 h 1961617"/>
              <a:gd name="connsiteX4-2213" fmla="*/ 1312141 w 2103393"/>
              <a:gd name="connsiteY4-2214" fmla="*/ 572201 h 1961617"/>
              <a:gd name="connsiteX5-2215" fmla="*/ 1508484 w 2103393"/>
              <a:gd name="connsiteY5-2216" fmla="*/ 375858 h 1961617"/>
              <a:gd name="connsiteX6-2217" fmla="*/ 2058246 w 2103393"/>
              <a:gd name="connsiteY6-2218" fmla="*/ 1924167 h 1961617"/>
              <a:gd name="connsiteX7-2219" fmla="*/ 1244822 w 2103393"/>
              <a:gd name="connsiteY7-2220" fmla="*/ 1514649 h 1961617"/>
              <a:gd name="connsiteX8-2221" fmla="*/ 1205554 w 2103393"/>
              <a:gd name="connsiteY8-2222" fmla="*/ 1200502 h 1961617"/>
              <a:gd name="connsiteX9-2223" fmla="*/ 1244823 w 2103393"/>
              <a:gd name="connsiteY9-2224" fmla="*/ 757325 h 1961617"/>
              <a:gd name="connsiteX10-2225" fmla="*/ 1076528 w 2103393"/>
              <a:gd name="connsiteY10-2226" fmla="*/ 611470 h 1961617"/>
              <a:gd name="connsiteX11-2227" fmla="*/ 885795 w 2103393"/>
              <a:gd name="connsiteY11-2228" fmla="*/ 751715 h 1961617"/>
              <a:gd name="connsiteX12-2229" fmla="*/ 919453 w 2103393"/>
              <a:gd name="connsiteY12-2230" fmla="*/ 1189281 h 1961617"/>
              <a:gd name="connsiteX13-2231" fmla="*/ 891405 w 2103393"/>
              <a:gd name="connsiteY13-2232" fmla="*/ 1509040 h 1961617"/>
              <a:gd name="connsiteX14-2233" fmla="*/ 89201 w 2103393"/>
              <a:gd name="connsiteY14-2234" fmla="*/ 1952216 h 1961617"/>
              <a:gd name="connsiteX15-2235" fmla="*/ 577255 w 2103393"/>
              <a:gd name="connsiteY15-2236" fmla="*/ 375858 h 1961617"/>
              <a:gd name="connsiteX16-2237" fmla="*/ 807257 w 2103393"/>
              <a:gd name="connsiteY16-2238" fmla="*/ 611470 h 1961617"/>
              <a:gd name="connsiteX17-2239" fmla="*/ 969942 w 2103393"/>
              <a:gd name="connsiteY17-2240" fmla="*/ 499274 h 1961617"/>
              <a:gd name="connsiteX18-2241" fmla="*/ 947503 w 2103393"/>
              <a:gd name="connsiteY18-2242" fmla="*/ 0 h 1961617"/>
              <a:gd name="connsiteX0-2243" fmla="*/ 947503 w 2103393"/>
              <a:gd name="connsiteY0-2244" fmla="*/ 0 h 1963064"/>
              <a:gd name="connsiteX1-2245" fmla="*/ 947503 w 2103393"/>
              <a:gd name="connsiteY1-2246" fmla="*/ 0 h 1963064"/>
              <a:gd name="connsiteX2-2247" fmla="*/ 1183115 w 2103393"/>
              <a:gd name="connsiteY2-2248" fmla="*/ 5610 h 1963064"/>
              <a:gd name="connsiteX3-2249" fmla="*/ 1177505 w 2103393"/>
              <a:gd name="connsiteY3-2250" fmla="*/ 493664 h 1963064"/>
              <a:gd name="connsiteX4-2251" fmla="*/ 1312141 w 2103393"/>
              <a:gd name="connsiteY4-2252" fmla="*/ 572201 h 1963064"/>
              <a:gd name="connsiteX5-2253" fmla="*/ 1508484 w 2103393"/>
              <a:gd name="connsiteY5-2254" fmla="*/ 375858 h 1963064"/>
              <a:gd name="connsiteX6-2255" fmla="*/ 2058246 w 2103393"/>
              <a:gd name="connsiteY6-2256" fmla="*/ 1924167 h 1963064"/>
              <a:gd name="connsiteX7-2257" fmla="*/ 1244822 w 2103393"/>
              <a:gd name="connsiteY7-2258" fmla="*/ 1514649 h 1963064"/>
              <a:gd name="connsiteX8-2259" fmla="*/ 1205554 w 2103393"/>
              <a:gd name="connsiteY8-2260" fmla="*/ 1200502 h 1963064"/>
              <a:gd name="connsiteX9-2261" fmla="*/ 1244823 w 2103393"/>
              <a:gd name="connsiteY9-2262" fmla="*/ 757325 h 1963064"/>
              <a:gd name="connsiteX10-2263" fmla="*/ 1076528 w 2103393"/>
              <a:gd name="connsiteY10-2264" fmla="*/ 611470 h 1963064"/>
              <a:gd name="connsiteX11-2265" fmla="*/ 885795 w 2103393"/>
              <a:gd name="connsiteY11-2266" fmla="*/ 751715 h 1963064"/>
              <a:gd name="connsiteX12-2267" fmla="*/ 919453 w 2103393"/>
              <a:gd name="connsiteY12-2268" fmla="*/ 1189281 h 1963064"/>
              <a:gd name="connsiteX13-2269" fmla="*/ 891405 w 2103393"/>
              <a:gd name="connsiteY13-2270" fmla="*/ 1509040 h 1963064"/>
              <a:gd name="connsiteX14-2271" fmla="*/ 89201 w 2103393"/>
              <a:gd name="connsiteY14-2272" fmla="*/ 1952216 h 1963064"/>
              <a:gd name="connsiteX15-2273" fmla="*/ 577255 w 2103393"/>
              <a:gd name="connsiteY15-2274" fmla="*/ 375858 h 1963064"/>
              <a:gd name="connsiteX16-2275" fmla="*/ 807257 w 2103393"/>
              <a:gd name="connsiteY16-2276" fmla="*/ 611470 h 1963064"/>
              <a:gd name="connsiteX17-2277" fmla="*/ 969942 w 2103393"/>
              <a:gd name="connsiteY17-2278" fmla="*/ 499274 h 1963064"/>
              <a:gd name="connsiteX18-2279" fmla="*/ 947503 w 2103393"/>
              <a:gd name="connsiteY18-2280" fmla="*/ 0 h 1963064"/>
              <a:gd name="connsiteX0-2281" fmla="*/ 947503 w 2103393"/>
              <a:gd name="connsiteY0-2282" fmla="*/ 0 h 1964995"/>
              <a:gd name="connsiteX1-2283" fmla="*/ 947503 w 2103393"/>
              <a:gd name="connsiteY1-2284" fmla="*/ 0 h 1964995"/>
              <a:gd name="connsiteX2-2285" fmla="*/ 1183115 w 2103393"/>
              <a:gd name="connsiteY2-2286" fmla="*/ 5610 h 1964995"/>
              <a:gd name="connsiteX3-2287" fmla="*/ 1177505 w 2103393"/>
              <a:gd name="connsiteY3-2288" fmla="*/ 493664 h 1964995"/>
              <a:gd name="connsiteX4-2289" fmla="*/ 1312141 w 2103393"/>
              <a:gd name="connsiteY4-2290" fmla="*/ 572201 h 1964995"/>
              <a:gd name="connsiteX5-2291" fmla="*/ 1508484 w 2103393"/>
              <a:gd name="connsiteY5-2292" fmla="*/ 375858 h 1964995"/>
              <a:gd name="connsiteX6-2293" fmla="*/ 2058246 w 2103393"/>
              <a:gd name="connsiteY6-2294" fmla="*/ 1924167 h 1964995"/>
              <a:gd name="connsiteX7-2295" fmla="*/ 1244822 w 2103393"/>
              <a:gd name="connsiteY7-2296" fmla="*/ 1514649 h 1964995"/>
              <a:gd name="connsiteX8-2297" fmla="*/ 1205554 w 2103393"/>
              <a:gd name="connsiteY8-2298" fmla="*/ 1200502 h 1964995"/>
              <a:gd name="connsiteX9-2299" fmla="*/ 1244823 w 2103393"/>
              <a:gd name="connsiteY9-2300" fmla="*/ 757325 h 1964995"/>
              <a:gd name="connsiteX10-2301" fmla="*/ 1076528 w 2103393"/>
              <a:gd name="connsiteY10-2302" fmla="*/ 611470 h 1964995"/>
              <a:gd name="connsiteX11-2303" fmla="*/ 885795 w 2103393"/>
              <a:gd name="connsiteY11-2304" fmla="*/ 751715 h 1964995"/>
              <a:gd name="connsiteX12-2305" fmla="*/ 919453 w 2103393"/>
              <a:gd name="connsiteY12-2306" fmla="*/ 1189281 h 1964995"/>
              <a:gd name="connsiteX13-2307" fmla="*/ 891405 w 2103393"/>
              <a:gd name="connsiteY13-2308" fmla="*/ 1509040 h 1964995"/>
              <a:gd name="connsiteX14-2309" fmla="*/ 89201 w 2103393"/>
              <a:gd name="connsiteY14-2310" fmla="*/ 1952216 h 1964995"/>
              <a:gd name="connsiteX15-2311" fmla="*/ 577255 w 2103393"/>
              <a:gd name="connsiteY15-2312" fmla="*/ 375858 h 1964995"/>
              <a:gd name="connsiteX16-2313" fmla="*/ 807257 w 2103393"/>
              <a:gd name="connsiteY16-2314" fmla="*/ 611470 h 1964995"/>
              <a:gd name="connsiteX17-2315" fmla="*/ 969942 w 2103393"/>
              <a:gd name="connsiteY17-2316" fmla="*/ 499274 h 1964995"/>
              <a:gd name="connsiteX18-2317" fmla="*/ 947503 w 2103393"/>
              <a:gd name="connsiteY18-2318" fmla="*/ 0 h 1964995"/>
              <a:gd name="connsiteX0-2319" fmla="*/ 947503 w 2103393"/>
              <a:gd name="connsiteY0-2320" fmla="*/ 13781 h 1978776"/>
              <a:gd name="connsiteX1-2321" fmla="*/ 947503 w 2103393"/>
              <a:gd name="connsiteY1-2322" fmla="*/ 13781 h 1978776"/>
              <a:gd name="connsiteX2-2323" fmla="*/ 1183115 w 2103393"/>
              <a:gd name="connsiteY2-2324" fmla="*/ 19391 h 1978776"/>
              <a:gd name="connsiteX3-2325" fmla="*/ 1177505 w 2103393"/>
              <a:gd name="connsiteY3-2326" fmla="*/ 507445 h 1978776"/>
              <a:gd name="connsiteX4-2327" fmla="*/ 1312141 w 2103393"/>
              <a:gd name="connsiteY4-2328" fmla="*/ 585982 h 1978776"/>
              <a:gd name="connsiteX5-2329" fmla="*/ 1508484 w 2103393"/>
              <a:gd name="connsiteY5-2330" fmla="*/ 389639 h 1978776"/>
              <a:gd name="connsiteX6-2331" fmla="*/ 2058246 w 2103393"/>
              <a:gd name="connsiteY6-2332" fmla="*/ 1937948 h 1978776"/>
              <a:gd name="connsiteX7-2333" fmla="*/ 1244822 w 2103393"/>
              <a:gd name="connsiteY7-2334" fmla="*/ 1528430 h 1978776"/>
              <a:gd name="connsiteX8-2335" fmla="*/ 1205554 w 2103393"/>
              <a:gd name="connsiteY8-2336" fmla="*/ 1214283 h 1978776"/>
              <a:gd name="connsiteX9-2337" fmla="*/ 1244823 w 2103393"/>
              <a:gd name="connsiteY9-2338" fmla="*/ 771106 h 1978776"/>
              <a:gd name="connsiteX10-2339" fmla="*/ 1076528 w 2103393"/>
              <a:gd name="connsiteY10-2340" fmla="*/ 625251 h 1978776"/>
              <a:gd name="connsiteX11-2341" fmla="*/ 885795 w 2103393"/>
              <a:gd name="connsiteY11-2342" fmla="*/ 765496 h 1978776"/>
              <a:gd name="connsiteX12-2343" fmla="*/ 919453 w 2103393"/>
              <a:gd name="connsiteY12-2344" fmla="*/ 1203062 h 1978776"/>
              <a:gd name="connsiteX13-2345" fmla="*/ 891405 w 2103393"/>
              <a:gd name="connsiteY13-2346" fmla="*/ 1522821 h 1978776"/>
              <a:gd name="connsiteX14-2347" fmla="*/ 89201 w 2103393"/>
              <a:gd name="connsiteY14-2348" fmla="*/ 1965997 h 1978776"/>
              <a:gd name="connsiteX15-2349" fmla="*/ 577255 w 2103393"/>
              <a:gd name="connsiteY15-2350" fmla="*/ 389639 h 1978776"/>
              <a:gd name="connsiteX16-2351" fmla="*/ 807257 w 2103393"/>
              <a:gd name="connsiteY16-2352" fmla="*/ 625251 h 1978776"/>
              <a:gd name="connsiteX17-2353" fmla="*/ 969942 w 2103393"/>
              <a:gd name="connsiteY17-2354" fmla="*/ 513055 h 1978776"/>
              <a:gd name="connsiteX18-2355" fmla="*/ 947503 w 2103393"/>
              <a:gd name="connsiteY18-2356" fmla="*/ 13781 h 1978776"/>
              <a:gd name="connsiteX0-2357" fmla="*/ 964333 w 2103393"/>
              <a:gd name="connsiteY0-2358" fmla="*/ 55026 h 1980752"/>
              <a:gd name="connsiteX1-2359" fmla="*/ 947503 w 2103393"/>
              <a:gd name="connsiteY1-2360" fmla="*/ 15757 h 1980752"/>
              <a:gd name="connsiteX2-2361" fmla="*/ 1183115 w 2103393"/>
              <a:gd name="connsiteY2-2362" fmla="*/ 21367 h 1980752"/>
              <a:gd name="connsiteX3-2363" fmla="*/ 1177505 w 2103393"/>
              <a:gd name="connsiteY3-2364" fmla="*/ 509421 h 1980752"/>
              <a:gd name="connsiteX4-2365" fmla="*/ 1312141 w 2103393"/>
              <a:gd name="connsiteY4-2366" fmla="*/ 587958 h 1980752"/>
              <a:gd name="connsiteX5-2367" fmla="*/ 1508484 w 2103393"/>
              <a:gd name="connsiteY5-2368" fmla="*/ 391615 h 1980752"/>
              <a:gd name="connsiteX6-2369" fmla="*/ 2058246 w 2103393"/>
              <a:gd name="connsiteY6-2370" fmla="*/ 1939924 h 1980752"/>
              <a:gd name="connsiteX7-2371" fmla="*/ 1244822 w 2103393"/>
              <a:gd name="connsiteY7-2372" fmla="*/ 1530406 h 1980752"/>
              <a:gd name="connsiteX8-2373" fmla="*/ 1205554 w 2103393"/>
              <a:gd name="connsiteY8-2374" fmla="*/ 1216259 h 1980752"/>
              <a:gd name="connsiteX9-2375" fmla="*/ 1244823 w 2103393"/>
              <a:gd name="connsiteY9-2376" fmla="*/ 773082 h 1980752"/>
              <a:gd name="connsiteX10-2377" fmla="*/ 1076528 w 2103393"/>
              <a:gd name="connsiteY10-2378" fmla="*/ 627227 h 1980752"/>
              <a:gd name="connsiteX11-2379" fmla="*/ 885795 w 2103393"/>
              <a:gd name="connsiteY11-2380" fmla="*/ 767472 h 1980752"/>
              <a:gd name="connsiteX12-2381" fmla="*/ 919453 w 2103393"/>
              <a:gd name="connsiteY12-2382" fmla="*/ 1205038 h 1980752"/>
              <a:gd name="connsiteX13-2383" fmla="*/ 891405 w 2103393"/>
              <a:gd name="connsiteY13-2384" fmla="*/ 1524797 h 1980752"/>
              <a:gd name="connsiteX14-2385" fmla="*/ 89201 w 2103393"/>
              <a:gd name="connsiteY14-2386" fmla="*/ 1967973 h 1980752"/>
              <a:gd name="connsiteX15-2387" fmla="*/ 577255 w 2103393"/>
              <a:gd name="connsiteY15-2388" fmla="*/ 391615 h 1980752"/>
              <a:gd name="connsiteX16-2389" fmla="*/ 807257 w 2103393"/>
              <a:gd name="connsiteY16-2390" fmla="*/ 627227 h 1980752"/>
              <a:gd name="connsiteX17-2391" fmla="*/ 969942 w 2103393"/>
              <a:gd name="connsiteY17-2392" fmla="*/ 515031 h 1980752"/>
              <a:gd name="connsiteX18-2393" fmla="*/ 964333 w 2103393"/>
              <a:gd name="connsiteY18-2394" fmla="*/ 55026 h 1980752"/>
              <a:gd name="connsiteX0-2395" fmla="*/ 913845 w 2103393"/>
              <a:gd name="connsiteY0-2396" fmla="*/ 72662 h 1981559"/>
              <a:gd name="connsiteX1-2397" fmla="*/ 947503 w 2103393"/>
              <a:gd name="connsiteY1-2398" fmla="*/ 16564 h 1981559"/>
              <a:gd name="connsiteX2-2399" fmla="*/ 1183115 w 2103393"/>
              <a:gd name="connsiteY2-2400" fmla="*/ 22174 h 1981559"/>
              <a:gd name="connsiteX3-2401" fmla="*/ 1177505 w 2103393"/>
              <a:gd name="connsiteY3-2402" fmla="*/ 510228 h 1981559"/>
              <a:gd name="connsiteX4-2403" fmla="*/ 1312141 w 2103393"/>
              <a:gd name="connsiteY4-2404" fmla="*/ 588765 h 1981559"/>
              <a:gd name="connsiteX5-2405" fmla="*/ 1508484 w 2103393"/>
              <a:gd name="connsiteY5-2406" fmla="*/ 392422 h 1981559"/>
              <a:gd name="connsiteX6-2407" fmla="*/ 2058246 w 2103393"/>
              <a:gd name="connsiteY6-2408" fmla="*/ 1940731 h 1981559"/>
              <a:gd name="connsiteX7-2409" fmla="*/ 1244822 w 2103393"/>
              <a:gd name="connsiteY7-2410" fmla="*/ 1531213 h 1981559"/>
              <a:gd name="connsiteX8-2411" fmla="*/ 1205554 w 2103393"/>
              <a:gd name="connsiteY8-2412" fmla="*/ 1217066 h 1981559"/>
              <a:gd name="connsiteX9-2413" fmla="*/ 1244823 w 2103393"/>
              <a:gd name="connsiteY9-2414" fmla="*/ 773889 h 1981559"/>
              <a:gd name="connsiteX10-2415" fmla="*/ 1076528 w 2103393"/>
              <a:gd name="connsiteY10-2416" fmla="*/ 628034 h 1981559"/>
              <a:gd name="connsiteX11-2417" fmla="*/ 885795 w 2103393"/>
              <a:gd name="connsiteY11-2418" fmla="*/ 768279 h 1981559"/>
              <a:gd name="connsiteX12-2419" fmla="*/ 919453 w 2103393"/>
              <a:gd name="connsiteY12-2420" fmla="*/ 1205845 h 1981559"/>
              <a:gd name="connsiteX13-2421" fmla="*/ 891405 w 2103393"/>
              <a:gd name="connsiteY13-2422" fmla="*/ 1525604 h 1981559"/>
              <a:gd name="connsiteX14-2423" fmla="*/ 89201 w 2103393"/>
              <a:gd name="connsiteY14-2424" fmla="*/ 1968780 h 1981559"/>
              <a:gd name="connsiteX15-2425" fmla="*/ 577255 w 2103393"/>
              <a:gd name="connsiteY15-2426" fmla="*/ 392422 h 1981559"/>
              <a:gd name="connsiteX16-2427" fmla="*/ 807257 w 2103393"/>
              <a:gd name="connsiteY16-2428" fmla="*/ 628034 h 1981559"/>
              <a:gd name="connsiteX17-2429" fmla="*/ 969942 w 2103393"/>
              <a:gd name="connsiteY17-2430" fmla="*/ 515838 h 1981559"/>
              <a:gd name="connsiteX18-2431" fmla="*/ 913845 w 2103393"/>
              <a:gd name="connsiteY18-2432" fmla="*/ 72662 h 1981559"/>
              <a:gd name="connsiteX0-2433" fmla="*/ 913845 w 2103393"/>
              <a:gd name="connsiteY0-2434" fmla="*/ 103017 h 2011914"/>
              <a:gd name="connsiteX1-2435" fmla="*/ 1003601 w 2103393"/>
              <a:gd name="connsiteY1-2436" fmla="*/ 2040 h 2011914"/>
              <a:gd name="connsiteX2-2437" fmla="*/ 1183115 w 2103393"/>
              <a:gd name="connsiteY2-2438" fmla="*/ 52529 h 2011914"/>
              <a:gd name="connsiteX3-2439" fmla="*/ 1177505 w 2103393"/>
              <a:gd name="connsiteY3-2440" fmla="*/ 540583 h 2011914"/>
              <a:gd name="connsiteX4-2441" fmla="*/ 1312141 w 2103393"/>
              <a:gd name="connsiteY4-2442" fmla="*/ 619120 h 2011914"/>
              <a:gd name="connsiteX5-2443" fmla="*/ 1508484 w 2103393"/>
              <a:gd name="connsiteY5-2444" fmla="*/ 422777 h 2011914"/>
              <a:gd name="connsiteX6-2445" fmla="*/ 2058246 w 2103393"/>
              <a:gd name="connsiteY6-2446" fmla="*/ 1971086 h 2011914"/>
              <a:gd name="connsiteX7-2447" fmla="*/ 1244822 w 2103393"/>
              <a:gd name="connsiteY7-2448" fmla="*/ 1561568 h 2011914"/>
              <a:gd name="connsiteX8-2449" fmla="*/ 1205554 w 2103393"/>
              <a:gd name="connsiteY8-2450" fmla="*/ 1247421 h 2011914"/>
              <a:gd name="connsiteX9-2451" fmla="*/ 1244823 w 2103393"/>
              <a:gd name="connsiteY9-2452" fmla="*/ 804244 h 2011914"/>
              <a:gd name="connsiteX10-2453" fmla="*/ 1076528 w 2103393"/>
              <a:gd name="connsiteY10-2454" fmla="*/ 658389 h 2011914"/>
              <a:gd name="connsiteX11-2455" fmla="*/ 885795 w 2103393"/>
              <a:gd name="connsiteY11-2456" fmla="*/ 798634 h 2011914"/>
              <a:gd name="connsiteX12-2457" fmla="*/ 919453 w 2103393"/>
              <a:gd name="connsiteY12-2458" fmla="*/ 1236200 h 2011914"/>
              <a:gd name="connsiteX13-2459" fmla="*/ 891405 w 2103393"/>
              <a:gd name="connsiteY13-2460" fmla="*/ 1555959 h 2011914"/>
              <a:gd name="connsiteX14-2461" fmla="*/ 89201 w 2103393"/>
              <a:gd name="connsiteY14-2462" fmla="*/ 1999135 h 2011914"/>
              <a:gd name="connsiteX15-2463" fmla="*/ 577255 w 2103393"/>
              <a:gd name="connsiteY15-2464" fmla="*/ 422777 h 2011914"/>
              <a:gd name="connsiteX16-2465" fmla="*/ 807257 w 2103393"/>
              <a:gd name="connsiteY16-2466" fmla="*/ 658389 h 2011914"/>
              <a:gd name="connsiteX17-2467" fmla="*/ 969942 w 2103393"/>
              <a:gd name="connsiteY17-2468" fmla="*/ 546193 h 2011914"/>
              <a:gd name="connsiteX18-2469" fmla="*/ 913845 w 2103393"/>
              <a:gd name="connsiteY18-2470" fmla="*/ 103017 h 2011914"/>
              <a:gd name="connsiteX0-2471" fmla="*/ 930675 w 2103393"/>
              <a:gd name="connsiteY0-2472" fmla="*/ 67702 h 2010258"/>
              <a:gd name="connsiteX1-2473" fmla="*/ 1003601 w 2103393"/>
              <a:gd name="connsiteY1-2474" fmla="*/ 384 h 2010258"/>
              <a:gd name="connsiteX2-2475" fmla="*/ 1183115 w 2103393"/>
              <a:gd name="connsiteY2-2476" fmla="*/ 50873 h 2010258"/>
              <a:gd name="connsiteX3-2477" fmla="*/ 1177505 w 2103393"/>
              <a:gd name="connsiteY3-2478" fmla="*/ 538927 h 2010258"/>
              <a:gd name="connsiteX4-2479" fmla="*/ 1312141 w 2103393"/>
              <a:gd name="connsiteY4-2480" fmla="*/ 617464 h 2010258"/>
              <a:gd name="connsiteX5-2481" fmla="*/ 1508484 w 2103393"/>
              <a:gd name="connsiteY5-2482" fmla="*/ 421121 h 2010258"/>
              <a:gd name="connsiteX6-2483" fmla="*/ 2058246 w 2103393"/>
              <a:gd name="connsiteY6-2484" fmla="*/ 1969430 h 2010258"/>
              <a:gd name="connsiteX7-2485" fmla="*/ 1244822 w 2103393"/>
              <a:gd name="connsiteY7-2486" fmla="*/ 1559912 h 2010258"/>
              <a:gd name="connsiteX8-2487" fmla="*/ 1205554 w 2103393"/>
              <a:gd name="connsiteY8-2488" fmla="*/ 1245765 h 2010258"/>
              <a:gd name="connsiteX9-2489" fmla="*/ 1244823 w 2103393"/>
              <a:gd name="connsiteY9-2490" fmla="*/ 802588 h 2010258"/>
              <a:gd name="connsiteX10-2491" fmla="*/ 1076528 w 2103393"/>
              <a:gd name="connsiteY10-2492" fmla="*/ 656733 h 2010258"/>
              <a:gd name="connsiteX11-2493" fmla="*/ 885795 w 2103393"/>
              <a:gd name="connsiteY11-2494" fmla="*/ 796978 h 2010258"/>
              <a:gd name="connsiteX12-2495" fmla="*/ 919453 w 2103393"/>
              <a:gd name="connsiteY12-2496" fmla="*/ 1234544 h 2010258"/>
              <a:gd name="connsiteX13-2497" fmla="*/ 891405 w 2103393"/>
              <a:gd name="connsiteY13-2498" fmla="*/ 1554303 h 2010258"/>
              <a:gd name="connsiteX14-2499" fmla="*/ 89201 w 2103393"/>
              <a:gd name="connsiteY14-2500" fmla="*/ 1997479 h 2010258"/>
              <a:gd name="connsiteX15-2501" fmla="*/ 577255 w 2103393"/>
              <a:gd name="connsiteY15-2502" fmla="*/ 421121 h 2010258"/>
              <a:gd name="connsiteX16-2503" fmla="*/ 807257 w 2103393"/>
              <a:gd name="connsiteY16-2504" fmla="*/ 656733 h 2010258"/>
              <a:gd name="connsiteX17-2505" fmla="*/ 969942 w 2103393"/>
              <a:gd name="connsiteY17-2506" fmla="*/ 544537 h 2010258"/>
              <a:gd name="connsiteX18-2507" fmla="*/ 930675 w 2103393"/>
              <a:gd name="connsiteY18-2508" fmla="*/ 67702 h 2010258"/>
              <a:gd name="connsiteX0-2509" fmla="*/ 930675 w 2103393"/>
              <a:gd name="connsiteY0-2510" fmla="*/ 69239 h 2011795"/>
              <a:gd name="connsiteX1-2511" fmla="*/ 1183115 w 2103393"/>
              <a:gd name="connsiteY1-2512" fmla="*/ 52410 h 2011795"/>
              <a:gd name="connsiteX2-2513" fmla="*/ 1177505 w 2103393"/>
              <a:gd name="connsiteY2-2514" fmla="*/ 540464 h 2011795"/>
              <a:gd name="connsiteX3-2515" fmla="*/ 1312141 w 2103393"/>
              <a:gd name="connsiteY3-2516" fmla="*/ 619001 h 2011795"/>
              <a:gd name="connsiteX4-2517" fmla="*/ 1508484 w 2103393"/>
              <a:gd name="connsiteY4-2518" fmla="*/ 422658 h 2011795"/>
              <a:gd name="connsiteX5-2519" fmla="*/ 2058246 w 2103393"/>
              <a:gd name="connsiteY5-2520" fmla="*/ 1970967 h 2011795"/>
              <a:gd name="connsiteX6-2521" fmla="*/ 1244822 w 2103393"/>
              <a:gd name="connsiteY6-2522" fmla="*/ 1561449 h 2011795"/>
              <a:gd name="connsiteX7-2523" fmla="*/ 1205554 w 2103393"/>
              <a:gd name="connsiteY7-2524" fmla="*/ 1247302 h 2011795"/>
              <a:gd name="connsiteX8-2525" fmla="*/ 1244823 w 2103393"/>
              <a:gd name="connsiteY8-2526" fmla="*/ 804125 h 2011795"/>
              <a:gd name="connsiteX9-2527" fmla="*/ 1076528 w 2103393"/>
              <a:gd name="connsiteY9-2528" fmla="*/ 658270 h 2011795"/>
              <a:gd name="connsiteX10-2529" fmla="*/ 885795 w 2103393"/>
              <a:gd name="connsiteY10-2530" fmla="*/ 798515 h 2011795"/>
              <a:gd name="connsiteX11-2531" fmla="*/ 919453 w 2103393"/>
              <a:gd name="connsiteY11-2532" fmla="*/ 1236081 h 2011795"/>
              <a:gd name="connsiteX12-2533" fmla="*/ 891405 w 2103393"/>
              <a:gd name="connsiteY12-2534" fmla="*/ 1555840 h 2011795"/>
              <a:gd name="connsiteX13-2535" fmla="*/ 89201 w 2103393"/>
              <a:gd name="connsiteY13-2536" fmla="*/ 1999016 h 2011795"/>
              <a:gd name="connsiteX14-2537" fmla="*/ 577255 w 2103393"/>
              <a:gd name="connsiteY14-2538" fmla="*/ 422658 h 2011795"/>
              <a:gd name="connsiteX15-2539" fmla="*/ 807257 w 2103393"/>
              <a:gd name="connsiteY15-2540" fmla="*/ 658270 h 2011795"/>
              <a:gd name="connsiteX16-2541" fmla="*/ 969942 w 2103393"/>
              <a:gd name="connsiteY16-2542" fmla="*/ 546074 h 2011795"/>
              <a:gd name="connsiteX17-2543" fmla="*/ 930675 w 2103393"/>
              <a:gd name="connsiteY17-2544" fmla="*/ 69239 h 2011795"/>
              <a:gd name="connsiteX0-2545" fmla="*/ 930675 w 2103393"/>
              <a:gd name="connsiteY0-2546" fmla="*/ 63795 h 2006351"/>
              <a:gd name="connsiteX1-2547" fmla="*/ 1183115 w 2103393"/>
              <a:gd name="connsiteY1-2548" fmla="*/ 46966 h 2006351"/>
              <a:gd name="connsiteX2-2549" fmla="*/ 1177505 w 2103393"/>
              <a:gd name="connsiteY2-2550" fmla="*/ 535020 h 2006351"/>
              <a:gd name="connsiteX3-2551" fmla="*/ 1312141 w 2103393"/>
              <a:gd name="connsiteY3-2552" fmla="*/ 613557 h 2006351"/>
              <a:gd name="connsiteX4-2553" fmla="*/ 1508484 w 2103393"/>
              <a:gd name="connsiteY4-2554" fmla="*/ 417214 h 2006351"/>
              <a:gd name="connsiteX5-2555" fmla="*/ 2058246 w 2103393"/>
              <a:gd name="connsiteY5-2556" fmla="*/ 1965523 h 2006351"/>
              <a:gd name="connsiteX6-2557" fmla="*/ 1244822 w 2103393"/>
              <a:gd name="connsiteY6-2558" fmla="*/ 1556005 h 2006351"/>
              <a:gd name="connsiteX7-2559" fmla="*/ 1205554 w 2103393"/>
              <a:gd name="connsiteY7-2560" fmla="*/ 1241858 h 2006351"/>
              <a:gd name="connsiteX8-2561" fmla="*/ 1244823 w 2103393"/>
              <a:gd name="connsiteY8-2562" fmla="*/ 798681 h 2006351"/>
              <a:gd name="connsiteX9-2563" fmla="*/ 1076528 w 2103393"/>
              <a:gd name="connsiteY9-2564" fmla="*/ 652826 h 2006351"/>
              <a:gd name="connsiteX10-2565" fmla="*/ 885795 w 2103393"/>
              <a:gd name="connsiteY10-2566" fmla="*/ 793071 h 2006351"/>
              <a:gd name="connsiteX11-2567" fmla="*/ 919453 w 2103393"/>
              <a:gd name="connsiteY11-2568" fmla="*/ 1230637 h 2006351"/>
              <a:gd name="connsiteX12-2569" fmla="*/ 891405 w 2103393"/>
              <a:gd name="connsiteY12-2570" fmla="*/ 1550396 h 2006351"/>
              <a:gd name="connsiteX13-2571" fmla="*/ 89201 w 2103393"/>
              <a:gd name="connsiteY13-2572" fmla="*/ 1993572 h 2006351"/>
              <a:gd name="connsiteX14-2573" fmla="*/ 577255 w 2103393"/>
              <a:gd name="connsiteY14-2574" fmla="*/ 417214 h 2006351"/>
              <a:gd name="connsiteX15-2575" fmla="*/ 807257 w 2103393"/>
              <a:gd name="connsiteY15-2576" fmla="*/ 652826 h 2006351"/>
              <a:gd name="connsiteX16-2577" fmla="*/ 969942 w 2103393"/>
              <a:gd name="connsiteY16-2578" fmla="*/ 540630 h 2006351"/>
              <a:gd name="connsiteX17-2579" fmla="*/ 930675 w 2103393"/>
              <a:gd name="connsiteY17-2580" fmla="*/ 63795 h 2006351"/>
              <a:gd name="connsiteX0-2581" fmla="*/ 930675 w 2103393"/>
              <a:gd name="connsiteY0-2582" fmla="*/ 51191 h 2016186"/>
              <a:gd name="connsiteX1-2583" fmla="*/ 1183115 w 2103393"/>
              <a:gd name="connsiteY1-2584" fmla="*/ 56801 h 2016186"/>
              <a:gd name="connsiteX2-2585" fmla="*/ 1177505 w 2103393"/>
              <a:gd name="connsiteY2-2586" fmla="*/ 544855 h 2016186"/>
              <a:gd name="connsiteX3-2587" fmla="*/ 1312141 w 2103393"/>
              <a:gd name="connsiteY3-2588" fmla="*/ 623392 h 2016186"/>
              <a:gd name="connsiteX4-2589" fmla="*/ 1508484 w 2103393"/>
              <a:gd name="connsiteY4-2590" fmla="*/ 427049 h 2016186"/>
              <a:gd name="connsiteX5-2591" fmla="*/ 2058246 w 2103393"/>
              <a:gd name="connsiteY5-2592" fmla="*/ 1975358 h 2016186"/>
              <a:gd name="connsiteX6-2593" fmla="*/ 1244822 w 2103393"/>
              <a:gd name="connsiteY6-2594" fmla="*/ 1565840 h 2016186"/>
              <a:gd name="connsiteX7-2595" fmla="*/ 1205554 w 2103393"/>
              <a:gd name="connsiteY7-2596" fmla="*/ 1251693 h 2016186"/>
              <a:gd name="connsiteX8-2597" fmla="*/ 1244823 w 2103393"/>
              <a:gd name="connsiteY8-2598" fmla="*/ 808516 h 2016186"/>
              <a:gd name="connsiteX9-2599" fmla="*/ 1076528 w 2103393"/>
              <a:gd name="connsiteY9-2600" fmla="*/ 662661 h 2016186"/>
              <a:gd name="connsiteX10-2601" fmla="*/ 885795 w 2103393"/>
              <a:gd name="connsiteY10-2602" fmla="*/ 802906 h 2016186"/>
              <a:gd name="connsiteX11-2603" fmla="*/ 919453 w 2103393"/>
              <a:gd name="connsiteY11-2604" fmla="*/ 1240472 h 2016186"/>
              <a:gd name="connsiteX12-2605" fmla="*/ 891405 w 2103393"/>
              <a:gd name="connsiteY12-2606" fmla="*/ 1560231 h 2016186"/>
              <a:gd name="connsiteX13-2607" fmla="*/ 89201 w 2103393"/>
              <a:gd name="connsiteY13-2608" fmla="*/ 2003407 h 2016186"/>
              <a:gd name="connsiteX14-2609" fmla="*/ 577255 w 2103393"/>
              <a:gd name="connsiteY14-2610" fmla="*/ 427049 h 2016186"/>
              <a:gd name="connsiteX15-2611" fmla="*/ 807257 w 2103393"/>
              <a:gd name="connsiteY15-2612" fmla="*/ 662661 h 2016186"/>
              <a:gd name="connsiteX16-2613" fmla="*/ 969942 w 2103393"/>
              <a:gd name="connsiteY16-2614" fmla="*/ 550465 h 2016186"/>
              <a:gd name="connsiteX17-2615" fmla="*/ 930675 w 2103393"/>
              <a:gd name="connsiteY17-2616" fmla="*/ 51191 h 2016186"/>
              <a:gd name="connsiteX0-2617" fmla="*/ 930675 w 2103393"/>
              <a:gd name="connsiteY0-2618" fmla="*/ 47103 h 2012098"/>
              <a:gd name="connsiteX1-2619" fmla="*/ 1183115 w 2103393"/>
              <a:gd name="connsiteY1-2620" fmla="*/ 52713 h 2012098"/>
              <a:gd name="connsiteX2-2621" fmla="*/ 1177505 w 2103393"/>
              <a:gd name="connsiteY2-2622" fmla="*/ 540767 h 2012098"/>
              <a:gd name="connsiteX3-2623" fmla="*/ 1312141 w 2103393"/>
              <a:gd name="connsiteY3-2624" fmla="*/ 619304 h 2012098"/>
              <a:gd name="connsiteX4-2625" fmla="*/ 1508484 w 2103393"/>
              <a:gd name="connsiteY4-2626" fmla="*/ 422961 h 2012098"/>
              <a:gd name="connsiteX5-2627" fmla="*/ 2058246 w 2103393"/>
              <a:gd name="connsiteY5-2628" fmla="*/ 1971270 h 2012098"/>
              <a:gd name="connsiteX6-2629" fmla="*/ 1244822 w 2103393"/>
              <a:gd name="connsiteY6-2630" fmla="*/ 1561752 h 2012098"/>
              <a:gd name="connsiteX7-2631" fmla="*/ 1205554 w 2103393"/>
              <a:gd name="connsiteY7-2632" fmla="*/ 1247605 h 2012098"/>
              <a:gd name="connsiteX8-2633" fmla="*/ 1244823 w 2103393"/>
              <a:gd name="connsiteY8-2634" fmla="*/ 804428 h 2012098"/>
              <a:gd name="connsiteX9-2635" fmla="*/ 1076528 w 2103393"/>
              <a:gd name="connsiteY9-2636" fmla="*/ 658573 h 2012098"/>
              <a:gd name="connsiteX10-2637" fmla="*/ 885795 w 2103393"/>
              <a:gd name="connsiteY10-2638" fmla="*/ 798818 h 2012098"/>
              <a:gd name="connsiteX11-2639" fmla="*/ 919453 w 2103393"/>
              <a:gd name="connsiteY11-2640" fmla="*/ 1236384 h 2012098"/>
              <a:gd name="connsiteX12-2641" fmla="*/ 891405 w 2103393"/>
              <a:gd name="connsiteY12-2642" fmla="*/ 1556143 h 2012098"/>
              <a:gd name="connsiteX13-2643" fmla="*/ 89201 w 2103393"/>
              <a:gd name="connsiteY13-2644" fmla="*/ 1999319 h 2012098"/>
              <a:gd name="connsiteX14-2645" fmla="*/ 577255 w 2103393"/>
              <a:gd name="connsiteY14-2646" fmla="*/ 422961 h 2012098"/>
              <a:gd name="connsiteX15-2647" fmla="*/ 807257 w 2103393"/>
              <a:gd name="connsiteY15-2648" fmla="*/ 658573 h 2012098"/>
              <a:gd name="connsiteX16-2649" fmla="*/ 969942 w 2103393"/>
              <a:gd name="connsiteY16-2650" fmla="*/ 546377 h 2012098"/>
              <a:gd name="connsiteX17-2651" fmla="*/ 930675 w 2103393"/>
              <a:gd name="connsiteY17-2652" fmla="*/ 47103 h 2012098"/>
              <a:gd name="connsiteX0-2653" fmla="*/ 930675 w 2103393"/>
              <a:gd name="connsiteY0-2654" fmla="*/ 47103 h 2012098"/>
              <a:gd name="connsiteX1-2655" fmla="*/ 1183115 w 2103393"/>
              <a:gd name="connsiteY1-2656" fmla="*/ 52713 h 2012098"/>
              <a:gd name="connsiteX2-2657" fmla="*/ 1177505 w 2103393"/>
              <a:gd name="connsiteY2-2658" fmla="*/ 540767 h 2012098"/>
              <a:gd name="connsiteX3-2659" fmla="*/ 1312141 w 2103393"/>
              <a:gd name="connsiteY3-2660" fmla="*/ 619304 h 2012098"/>
              <a:gd name="connsiteX4-2661" fmla="*/ 1508484 w 2103393"/>
              <a:gd name="connsiteY4-2662" fmla="*/ 422961 h 2012098"/>
              <a:gd name="connsiteX5-2663" fmla="*/ 2058246 w 2103393"/>
              <a:gd name="connsiteY5-2664" fmla="*/ 1971270 h 2012098"/>
              <a:gd name="connsiteX6-2665" fmla="*/ 1244822 w 2103393"/>
              <a:gd name="connsiteY6-2666" fmla="*/ 1561752 h 2012098"/>
              <a:gd name="connsiteX7-2667" fmla="*/ 1205554 w 2103393"/>
              <a:gd name="connsiteY7-2668" fmla="*/ 1247605 h 2012098"/>
              <a:gd name="connsiteX8-2669" fmla="*/ 1244823 w 2103393"/>
              <a:gd name="connsiteY8-2670" fmla="*/ 804428 h 2012098"/>
              <a:gd name="connsiteX9-2671" fmla="*/ 1076528 w 2103393"/>
              <a:gd name="connsiteY9-2672" fmla="*/ 658573 h 2012098"/>
              <a:gd name="connsiteX10-2673" fmla="*/ 885795 w 2103393"/>
              <a:gd name="connsiteY10-2674" fmla="*/ 798818 h 2012098"/>
              <a:gd name="connsiteX11-2675" fmla="*/ 919453 w 2103393"/>
              <a:gd name="connsiteY11-2676" fmla="*/ 1236384 h 2012098"/>
              <a:gd name="connsiteX12-2677" fmla="*/ 891405 w 2103393"/>
              <a:gd name="connsiteY12-2678" fmla="*/ 1556143 h 2012098"/>
              <a:gd name="connsiteX13-2679" fmla="*/ 89201 w 2103393"/>
              <a:gd name="connsiteY13-2680" fmla="*/ 1999319 h 2012098"/>
              <a:gd name="connsiteX14-2681" fmla="*/ 577255 w 2103393"/>
              <a:gd name="connsiteY14-2682" fmla="*/ 422961 h 2012098"/>
              <a:gd name="connsiteX15-2683" fmla="*/ 807257 w 2103393"/>
              <a:gd name="connsiteY15-2684" fmla="*/ 658573 h 2012098"/>
              <a:gd name="connsiteX16-2685" fmla="*/ 969942 w 2103393"/>
              <a:gd name="connsiteY16-2686" fmla="*/ 546377 h 2012098"/>
              <a:gd name="connsiteX17-2687" fmla="*/ 930675 w 2103393"/>
              <a:gd name="connsiteY17-2688" fmla="*/ 47103 h 2012098"/>
              <a:gd name="connsiteX0-2689" fmla="*/ 930675 w 2103393"/>
              <a:gd name="connsiteY0-2690" fmla="*/ 24191 h 2051098"/>
              <a:gd name="connsiteX1-2691" fmla="*/ 1183115 w 2103393"/>
              <a:gd name="connsiteY1-2692" fmla="*/ 91713 h 2051098"/>
              <a:gd name="connsiteX2-2693" fmla="*/ 1177505 w 2103393"/>
              <a:gd name="connsiteY2-2694" fmla="*/ 579767 h 2051098"/>
              <a:gd name="connsiteX3-2695" fmla="*/ 1312141 w 2103393"/>
              <a:gd name="connsiteY3-2696" fmla="*/ 658304 h 2051098"/>
              <a:gd name="connsiteX4-2697" fmla="*/ 1508484 w 2103393"/>
              <a:gd name="connsiteY4-2698" fmla="*/ 461961 h 2051098"/>
              <a:gd name="connsiteX5-2699" fmla="*/ 2058246 w 2103393"/>
              <a:gd name="connsiteY5-2700" fmla="*/ 2010270 h 2051098"/>
              <a:gd name="connsiteX6-2701" fmla="*/ 1244822 w 2103393"/>
              <a:gd name="connsiteY6-2702" fmla="*/ 1600752 h 2051098"/>
              <a:gd name="connsiteX7-2703" fmla="*/ 1205554 w 2103393"/>
              <a:gd name="connsiteY7-2704" fmla="*/ 1286605 h 2051098"/>
              <a:gd name="connsiteX8-2705" fmla="*/ 1244823 w 2103393"/>
              <a:gd name="connsiteY8-2706" fmla="*/ 843428 h 2051098"/>
              <a:gd name="connsiteX9-2707" fmla="*/ 1076528 w 2103393"/>
              <a:gd name="connsiteY9-2708" fmla="*/ 697573 h 2051098"/>
              <a:gd name="connsiteX10-2709" fmla="*/ 885795 w 2103393"/>
              <a:gd name="connsiteY10-2710" fmla="*/ 837818 h 2051098"/>
              <a:gd name="connsiteX11-2711" fmla="*/ 919453 w 2103393"/>
              <a:gd name="connsiteY11-2712" fmla="*/ 1275384 h 2051098"/>
              <a:gd name="connsiteX12-2713" fmla="*/ 891405 w 2103393"/>
              <a:gd name="connsiteY12-2714" fmla="*/ 1595143 h 2051098"/>
              <a:gd name="connsiteX13-2715" fmla="*/ 89201 w 2103393"/>
              <a:gd name="connsiteY13-2716" fmla="*/ 2038319 h 2051098"/>
              <a:gd name="connsiteX14-2717" fmla="*/ 577255 w 2103393"/>
              <a:gd name="connsiteY14-2718" fmla="*/ 461961 h 2051098"/>
              <a:gd name="connsiteX15-2719" fmla="*/ 807257 w 2103393"/>
              <a:gd name="connsiteY15-2720" fmla="*/ 697573 h 2051098"/>
              <a:gd name="connsiteX16-2721" fmla="*/ 969942 w 2103393"/>
              <a:gd name="connsiteY16-2722" fmla="*/ 585377 h 2051098"/>
              <a:gd name="connsiteX17-2723" fmla="*/ 930675 w 2103393"/>
              <a:gd name="connsiteY17-2724" fmla="*/ 24191 h 2051098"/>
              <a:gd name="connsiteX0-2725" fmla="*/ 930675 w 2103393"/>
              <a:gd name="connsiteY0-2726" fmla="*/ 51153 h 2078060"/>
              <a:gd name="connsiteX1-2727" fmla="*/ 1190398 w 2103393"/>
              <a:gd name="connsiteY1-2728" fmla="*/ 49480 h 2078060"/>
              <a:gd name="connsiteX2-2729" fmla="*/ 1177505 w 2103393"/>
              <a:gd name="connsiteY2-2730" fmla="*/ 606729 h 2078060"/>
              <a:gd name="connsiteX3-2731" fmla="*/ 1312141 w 2103393"/>
              <a:gd name="connsiteY3-2732" fmla="*/ 685266 h 2078060"/>
              <a:gd name="connsiteX4-2733" fmla="*/ 1508484 w 2103393"/>
              <a:gd name="connsiteY4-2734" fmla="*/ 488923 h 2078060"/>
              <a:gd name="connsiteX5-2735" fmla="*/ 2058246 w 2103393"/>
              <a:gd name="connsiteY5-2736" fmla="*/ 2037232 h 2078060"/>
              <a:gd name="connsiteX6-2737" fmla="*/ 1244822 w 2103393"/>
              <a:gd name="connsiteY6-2738" fmla="*/ 1627714 h 2078060"/>
              <a:gd name="connsiteX7-2739" fmla="*/ 1205554 w 2103393"/>
              <a:gd name="connsiteY7-2740" fmla="*/ 1313567 h 2078060"/>
              <a:gd name="connsiteX8-2741" fmla="*/ 1244823 w 2103393"/>
              <a:gd name="connsiteY8-2742" fmla="*/ 870390 h 2078060"/>
              <a:gd name="connsiteX9-2743" fmla="*/ 1076528 w 2103393"/>
              <a:gd name="connsiteY9-2744" fmla="*/ 724535 h 2078060"/>
              <a:gd name="connsiteX10-2745" fmla="*/ 885795 w 2103393"/>
              <a:gd name="connsiteY10-2746" fmla="*/ 864780 h 2078060"/>
              <a:gd name="connsiteX11-2747" fmla="*/ 919453 w 2103393"/>
              <a:gd name="connsiteY11-2748" fmla="*/ 1302346 h 2078060"/>
              <a:gd name="connsiteX12-2749" fmla="*/ 891405 w 2103393"/>
              <a:gd name="connsiteY12-2750" fmla="*/ 1622105 h 2078060"/>
              <a:gd name="connsiteX13-2751" fmla="*/ 89201 w 2103393"/>
              <a:gd name="connsiteY13-2752" fmla="*/ 2065281 h 2078060"/>
              <a:gd name="connsiteX14-2753" fmla="*/ 577255 w 2103393"/>
              <a:gd name="connsiteY14-2754" fmla="*/ 488923 h 2078060"/>
              <a:gd name="connsiteX15-2755" fmla="*/ 807257 w 2103393"/>
              <a:gd name="connsiteY15-2756" fmla="*/ 724535 h 2078060"/>
              <a:gd name="connsiteX16-2757" fmla="*/ 969942 w 2103393"/>
              <a:gd name="connsiteY16-2758" fmla="*/ 612339 h 2078060"/>
              <a:gd name="connsiteX17-2759" fmla="*/ 930675 w 2103393"/>
              <a:gd name="connsiteY17-2760" fmla="*/ 51153 h 2078060"/>
              <a:gd name="connsiteX0-2761" fmla="*/ 930675 w 2103393"/>
              <a:gd name="connsiteY0-2762" fmla="*/ 57180 h 2084087"/>
              <a:gd name="connsiteX1-2763" fmla="*/ 1190398 w 2103393"/>
              <a:gd name="connsiteY1-2764" fmla="*/ 55507 h 2084087"/>
              <a:gd name="connsiteX2-2765" fmla="*/ 1177505 w 2103393"/>
              <a:gd name="connsiteY2-2766" fmla="*/ 612756 h 2084087"/>
              <a:gd name="connsiteX3-2767" fmla="*/ 1312141 w 2103393"/>
              <a:gd name="connsiteY3-2768" fmla="*/ 691293 h 2084087"/>
              <a:gd name="connsiteX4-2769" fmla="*/ 1508484 w 2103393"/>
              <a:gd name="connsiteY4-2770" fmla="*/ 494950 h 2084087"/>
              <a:gd name="connsiteX5-2771" fmla="*/ 2058246 w 2103393"/>
              <a:gd name="connsiteY5-2772" fmla="*/ 2043259 h 2084087"/>
              <a:gd name="connsiteX6-2773" fmla="*/ 1244822 w 2103393"/>
              <a:gd name="connsiteY6-2774" fmla="*/ 1633741 h 2084087"/>
              <a:gd name="connsiteX7-2775" fmla="*/ 1205554 w 2103393"/>
              <a:gd name="connsiteY7-2776" fmla="*/ 1319594 h 2084087"/>
              <a:gd name="connsiteX8-2777" fmla="*/ 1244823 w 2103393"/>
              <a:gd name="connsiteY8-2778" fmla="*/ 876417 h 2084087"/>
              <a:gd name="connsiteX9-2779" fmla="*/ 1076528 w 2103393"/>
              <a:gd name="connsiteY9-2780" fmla="*/ 730562 h 2084087"/>
              <a:gd name="connsiteX10-2781" fmla="*/ 885795 w 2103393"/>
              <a:gd name="connsiteY10-2782" fmla="*/ 870807 h 2084087"/>
              <a:gd name="connsiteX11-2783" fmla="*/ 919453 w 2103393"/>
              <a:gd name="connsiteY11-2784" fmla="*/ 1308373 h 2084087"/>
              <a:gd name="connsiteX12-2785" fmla="*/ 891405 w 2103393"/>
              <a:gd name="connsiteY12-2786" fmla="*/ 1628132 h 2084087"/>
              <a:gd name="connsiteX13-2787" fmla="*/ 89201 w 2103393"/>
              <a:gd name="connsiteY13-2788" fmla="*/ 2071308 h 2084087"/>
              <a:gd name="connsiteX14-2789" fmla="*/ 577255 w 2103393"/>
              <a:gd name="connsiteY14-2790" fmla="*/ 494950 h 2084087"/>
              <a:gd name="connsiteX15-2791" fmla="*/ 807257 w 2103393"/>
              <a:gd name="connsiteY15-2792" fmla="*/ 730562 h 2084087"/>
              <a:gd name="connsiteX16-2793" fmla="*/ 969942 w 2103393"/>
              <a:gd name="connsiteY16-2794" fmla="*/ 618366 h 2084087"/>
              <a:gd name="connsiteX17-2795" fmla="*/ 930675 w 2103393"/>
              <a:gd name="connsiteY17-2796" fmla="*/ 57180 h 2084087"/>
              <a:gd name="connsiteX0-2797" fmla="*/ 930675 w 2103393"/>
              <a:gd name="connsiteY0-2798" fmla="*/ 65797 h 2092704"/>
              <a:gd name="connsiteX1-2799" fmla="*/ 1190398 w 2103393"/>
              <a:gd name="connsiteY1-2800" fmla="*/ 64124 h 2092704"/>
              <a:gd name="connsiteX2-2801" fmla="*/ 1177505 w 2103393"/>
              <a:gd name="connsiteY2-2802" fmla="*/ 621373 h 2092704"/>
              <a:gd name="connsiteX3-2803" fmla="*/ 1312141 w 2103393"/>
              <a:gd name="connsiteY3-2804" fmla="*/ 699910 h 2092704"/>
              <a:gd name="connsiteX4-2805" fmla="*/ 1508484 w 2103393"/>
              <a:gd name="connsiteY4-2806" fmla="*/ 503567 h 2092704"/>
              <a:gd name="connsiteX5-2807" fmla="*/ 2058246 w 2103393"/>
              <a:gd name="connsiteY5-2808" fmla="*/ 2051876 h 2092704"/>
              <a:gd name="connsiteX6-2809" fmla="*/ 1244822 w 2103393"/>
              <a:gd name="connsiteY6-2810" fmla="*/ 1642358 h 2092704"/>
              <a:gd name="connsiteX7-2811" fmla="*/ 1205554 w 2103393"/>
              <a:gd name="connsiteY7-2812" fmla="*/ 1328211 h 2092704"/>
              <a:gd name="connsiteX8-2813" fmla="*/ 1244823 w 2103393"/>
              <a:gd name="connsiteY8-2814" fmla="*/ 885034 h 2092704"/>
              <a:gd name="connsiteX9-2815" fmla="*/ 1076528 w 2103393"/>
              <a:gd name="connsiteY9-2816" fmla="*/ 739179 h 2092704"/>
              <a:gd name="connsiteX10-2817" fmla="*/ 885795 w 2103393"/>
              <a:gd name="connsiteY10-2818" fmla="*/ 879424 h 2092704"/>
              <a:gd name="connsiteX11-2819" fmla="*/ 919453 w 2103393"/>
              <a:gd name="connsiteY11-2820" fmla="*/ 1316990 h 2092704"/>
              <a:gd name="connsiteX12-2821" fmla="*/ 891405 w 2103393"/>
              <a:gd name="connsiteY12-2822" fmla="*/ 1636749 h 2092704"/>
              <a:gd name="connsiteX13-2823" fmla="*/ 89201 w 2103393"/>
              <a:gd name="connsiteY13-2824" fmla="*/ 2079925 h 2092704"/>
              <a:gd name="connsiteX14-2825" fmla="*/ 577255 w 2103393"/>
              <a:gd name="connsiteY14-2826" fmla="*/ 503567 h 2092704"/>
              <a:gd name="connsiteX15-2827" fmla="*/ 807257 w 2103393"/>
              <a:gd name="connsiteY15-2828" fmla="*/ 739179 h 2092704"/>
              <a:gd name="connsiteX16-2829" fmla="*/ 969942 w 2103393"/>
              <a:gd name="connsiteY16-2830" fmla="*/ 626983 h 2092704"/>
              <a:gd name="connsiteX17-2831" fmla="*/ 930675 w 2103393"/>
              <a:gd name="connsiteY17-2832" fmla="*/ 65797 h 2092704"/>
              <a:gd name="connsiteX0-2833" fmla="*/ 930675 w 2103393"/>
              <a:gd name="connsiteY0-2834" fmla="*/ 65797 h 2092704"/>
              <a:gd name="connsiteX1-2835" fmla="*/ 1190398 w 2103393"/>
              <a:gd name="connsiteY1-2836" fmla="*/ 64124 h 2092704"/>
              <a:gd name="connsiteX2-2837" fmla="*/ 1177505 w 2103393"/>
              <a:gd name="connsiteY2-2838" fmla="*/ 621373 h 2092704"/>
              <a:gd name="connsiteX3-2839" fmla="*/ 1312141 w 2103393"/>
              <a:gd name="connsiteY3-2840" fmla="*/ 699910 h 2092704"/>
              <a:gd name="connsiteX4-2841" fmla="*/ 1508484 w 2103393"/>
              <a:gd name="connsiteY4-2842" fmla="*/ 503567 h 2092704"/>
              <a:gd name="connsiteX5-2843" fmla="*/ 2058246 w 2103393"/>
              <a:gd name="connsiteY5-2844" fmla="*/ 2051876 h 2092704"/>
              <a:gd name="connsiteX6-2845" fmla="*/ 1244822 w 2103393"/>
              <a:gd name="connsiteY6-2846" fmla="*/ 1642358 h 2092704"/>
              <a:gd name="connsiteX7-2847" fmla="*/ 1205554 w 2103393"/>
              <a:gd name="connsiteY7-2848" fmla="*/ 1328211 h 2092704"/>
              <a:gd name="connsiteX8-2849" fmla="*/ 1244823 w 2103393"/>
              <a:gd name="connsiteY8-2850" fmla="*/ 885034 h 2092704"/>
              <a:gd name="connsiteX9-2851" fmla="*/ 1076528 w 2103393"/>
              <a:gd name="connsiteY9-2852" fmla="*/ 739179 h 2092704"/>
              <a:gd name="connsiteX10-2853" fmla="*/ 885795 w 2103393"/>
              <a:gd name="connsiteY10-2854" fmla="*/ 879424 h 2092704"/>
              <a:gd name="connsiteX11-2855" fmla="*/ 919453 w 2103393"/>
              <a:gd name="connsiteY11-2856" fmla="*/ 1316990 h 2092704"/>
              <a:gd name="connsiteX12-2857" fmla="*/ 891405 w 2103393"/>
              <a:gd name="connsiteY12-2858" fmla="*/ 1636749 h 2092704"/>
              <a:gd name="connsiteX13-2859" fmla="*/ 89201 w 2103393"/>
              <a:gd name="connsiteY13-2860" fmla="*/ 2079925 h 2092704"/>
              <a:gd name="connsiteX14-2861" fmla="*/ 577255 w 2103393"/>
              <a:gd name="connsiteY14-2862" fmla="*/ 503567 h 2092704"/>
              <a:gd name="connsiteX15-2863" fmla="*/ 807257 w 2103393"/>
              <a:gd name="connsiteY15-2864" fmla="*/ 739179 h 2092704"/>
              <a:gd name="connsiteX16-2865" fmla="*/ 969942 w 2103393"/>
              <a:gd name="connsiteY16-2866" fmla="*/ 626983 h 2092704"/>
              <a:gd name="connsiteX17-2867" fmla="*/ 930675 w 2103393"/>
              <a:gd name="connsiteY17-2868" fmla="*/ 65797 h 2092704"/>
              <a:gd name="connsiteX0-2869" fmla="*/ 930675 w 2103393"/>
              <a:gd name="connsiteY0-2870" fmla="*/ 73853 h 2100760"/>
              <a:gd name="connsiteX1-2871" fmla="*/ 1190398 w 2103393"/>
              <a:gd name="connsiteY1-2872" fmla="*/ 72180 h 2100760"/>
              <a:gd name="connsiteX2-2873" fmla="*/ 1177505 w 2103393"/>
              <a:gd name="connsiteY2-2874" fmla="*/ 629429 h 2100760"/>
              <a:gd name="connsiteX3-2875" fmla="*/ 1312141 w 2103393"/>
              <a:gd name="connsiteY3-2876" fmla="*/ 707966 h 2100760"/>
              <a:gd name="connsiteX4-2877" fmla="*/ 1508484 w 2103393"/>
              <a:gd name="connsiteY4-2878" fmla="*/ 511623 h 2100760"/>
              <a:gd name="connsiteX5-2879" fmla="*/ 2058246 w 2103393"/>
              <a:gd name="connsiteY5-2880" fmla="*/ 2059932 h 2100760"/>
              <a:gd name="connsiteX6-2881" fmla="*/ 1244822 w 2103393"/>
              <a:gd name="connsiteY6-2882" fmla="*/ 1650414 h 2100760"/>
              <a:gd name="connsiteX7-2883" fmla="*/ 1205554 w 2103393"/>
              <a:gd name="connsiteY7-2884" fmla="*/ 1336267 h 2100760"/>
              <a:gd name="connsiteX8-2885" fmla="*/ 1244823 w 2103393"/>
              <a:gd name="connsiteY8-2886" fmla="*/ 893090 h 2100760"/>
              <a:gd name="connsiteX9-2887" fmla="*/ 1076528 w 2103393"/>
              <a:gd name="connsiteY9-2888" fmla="*/ 747235 h 2100760"/>
              <a:gd name="connsiteX10-2889" fmla="*/ 885795 w 2103393"/>
              <a:gd name="connsiteY10-2890" fmla="*/ 887480 h 2100760"/>
              <a:gd name="connsiteX11-2891" fmla="*/ 919453 w 2103393"/>
              <a:gd name="connsiteY11-2892" fmla="*/ 1325046 h 2100760"/>
              <a:gd name="connsiteX12-2893" fmla="*/ 891405 w 2103393"/>
              <a:gd name="connsiteY12-2894" fmla="*/ 1644805 h 2100760"/>
              <a:gd name="connsiteX13-2895" fmla="*/ 89201 w 2103393"/>
              <a:gd name="connsiteY13-2896" fmla="*/ 2087981 h 2100760"/>
              <a:gd name="connsiteX14-2897" fmla="*/ 577255 w 2103393"/>
              <a:gd name="connsiteY14-2898" fmla="*/ 511623 h 2100760"/>
              <a:gd name="connsiteX15-2899" fmla="*/ 807257 w 2103393"/>
              <a:gd name="connsiteY15-2900" fmla="*/ 747235 h 2100760"/>
              <a:gd name="connsiteX16-2901" fmla="*/ 969942 w 2103393"/>
              <a:gd name="connsiteY16-2902" fmla="*/ 635039 h 2100760"/>
              <a:gd name="connsiteX17-2903" fmla="*/ 930675 w 2103393"/>
              <a:gd name="connsiteY17-2904" fmla="*/ 73853 h 2100760"/>
              <a:gd name="connsiteX0-2905" fmla="*/ 930675 w 2103393"/>
              <a:gd name="connsiteY0-2906" fmla="*/ 77953 h 2104860"/>
              <a:gd name="connsiteX1-2907" fmla="*/ 1190398 w 2103393"/>
              <a:gd name="connsiteY1-2908" fmla="*/ 76280 h 2104860"/>
              <a:gd name="connsiteX2-2909" fmla="*/ 1177505 w 2103393"/>
              <a:gd name="connsiteY2-2910" fmla="*/ 633529 h 2104860"/>
              <a:gd name="connsiteX3-2911" fmla="*/ 1312141 w 2103393"/>
              <a:gd name="connsiteY3-2912" fmla="*/ 712066 h 2104860"/>
              <a:gd name="connsiteX4-2913" fmla="*/ 1508484 w 2103393"/>
              <a:gd name="connsiteY4-2914" fmla="*/ 515723 h 2104860"/>
              <a:gd name="connsiteX5-2915" fmla="*/ 2058246 w 2103393"/>
              <a:gd name="connsiteY5-2916" fmla="*/ 2064032 h 2104860"/>
              <a:gd name="connsiteX6-2917" fmla="*/ 1244822 w 2103393"/>
              <a:gd name="connsiteY6-2918" fmla="*/ 1654514 h 2104860"/>
              <a:gd name="connsiteX7-2919" fmla="*/ 1205554 w 2103393"/>
              <a:gd name="connsiteY7-2920" fmla="*/ 1340367 h 2104860"/>
              <a:gd name="connsiteX8-2921" fmla="*/ 1244823 w 2103393"/>
              <a:gd name="connsiteY8-2922" fmla="*/ 897190 h 2104860"/>
              <a:gd name="connsiteX9-2923" fmla="*/ 1076528 w 2103393"/>
              <a:gd name="connsiteY9-2924" fmla="*/ 751335 h 2104860"/>
              <a:gd name="connsiteX10-2925" fmla="*/ 885795 w 2103393"/>
              <a:gd name="connsiteY10-2926" fmla="*/ 891580 h 2104860"/>
              <a:gd name="connsiteX11-2927" fmla="*/ 919453 w 2103393"/>
              <a:gd name="connsiteY11-2928" fmla="*/ 1329146 h 2104860"/>
              <a:gd name="connsiteX12-2929" fmla="*/ 891405 w 2103393"/>
              <a:gd name="connsiteY12-2930" fmla="*/ 1648905 h 2104860"/>
              <a:gd name="connsiteX13-2931" fmla="*/ 89201 w 2103393"/>
              <a:gd name="connsiteY13-2932" fmla="*/ 2092081 h 2104860"/>
              <a:gd name="connsiteX14-2933" fmla="*/ 577255 w 2103393"/>
              <a:gd name="connsiteY14-2934" fmla="*/ 515723 h 2104860"/>
              <a:gd name="connsiteX15-2935" fmla="*/ 807257 w 2103393"/>
              <a:gd name="connsiteY15-2936" fmla="*/ 751335 h 2104860"/>
              <a:gd name="connsiteX16-2937" fmla="*/ 969942 w 2103393"/>
              <a:gd name="connsiteY16-2938" fmla="*/ 639139 h 2104860"/>
              <a:gd name="connsiteX17-2939" fmla="*/ 930675 w 2103393"/>
              <a:gd name="connsiteY17-2940" fmla="*/ 77953 h 2104860"/>
              <a:gd name="connsiteX0-2941" fmla="*/ 930675 w 2103393"/>
              <a:gd name="connsiteY0-2942" fmla="*/ 71187 h 2098094"/>
              <a:gd name="connsiteX1-2943" fmla="*/ 1190398 w 2103393"/>
              <a:gd name="connsiteY1-2944" fmla="*/ 69514 h 2098094"/>
              <a:gd name="connsiteX2-2945" fmla="*/ 1177505 w 2103393"/>
              <a:gd name="connsiteY2-2946" fmla="*/ 626763 h 2098094"/>
              <a:gd name="connsiteX3-2947" fmla="*/ 1312141 w 2103393"/>
              <a:gd name="connsiteY3-2948" fmla="*/ 705300 h 2098094"/>
              <a:gd name="connsiteX4-2949" fmla="*/ 1508484 w 2103393"/>
              <a:gd name="connsiteY4-2950" fmla="*/ 508957 h 2098094"/>
              <a:gd name="connsiteX5-2951" fmla="*/ 2058246 w 2103393"/>
              <a:gd name="connsiteY5-2952" fmla="*/ 2057266 h 2098094"/>
              <a:gd name="connsiteX6-2953" fmla="*/ 1244822 w 2103393"/>
              <a:gd name="connsiteY6-2954" fmla="*/ 1647748 h 2098094"/>
              <a:gd name="connsiteX7-2955" fmla="*/ 1205554 w 2103393"/>
              <a:gd name="connsiteY7-2956" fmla="*/ 1333601 h 2098094"/>
              <a:gd name="connsiteX8-2957" fmla="*/ 1244823 w 2103393"/>
              <a:gd name="connsiteY8-2958" fmla="*/ 890424 h 2098094"/>
              <a:gd name="connsiteX9-2959" fmla="*/ 1076528 w 2103393"/>
              <a:gd name="connsiteY9-2960" fmla="*/ 744569 h 2098094"/>
              <a:gd name="connsiteX10-2961" fmla="*/ 885795 w 2103393"/>
              <a:gd name="connsiteY10-2962" fmla="*/ 884814 h 2098094"/>
              <a:gd name="connsiteX11-2963" fmla="*/ 919453 w 2103393"/>
              <a:gd name="connsiteY11-2964" fmla="*/ 1322380 h 2098094"/>
              <a:gd name="connsiteX12-2965" fmla="*/ 891405 w 2103393"/>
              <a:gd name="connsiteY12-2966" fmla="*/ 1642139 h 2098094"/>
              <a:gd name="connsiteX13-2967" fmla="*/ 89201 w 2103393"/>
              <a:gd name="connsiteY13-2968" fmla="*/ 2085315 h 2098094"/>
              <a:gd name="connsiteX14-2969" fmla="*/ 577255 w 2103393"/>
              <a:gd name="connsiteY14-2970" fmla="*/ 508957 h 2098094"/>
              <a:gd name="connsiteX15-2971" fmla="*/ 807257 w 2103393"/>
              <a:gd name="connsiteY15-2972" fmla="*/ 744569 h 2098094"/>
              <a:gd name="connsiteX16-2973" fmla="*/ 969942 w 2103393"/>
              <a:gd name="connsiteY16-2974" fmla="*/ 632373 h 2098094"/>
              <a:gd name="connsiteX17-2975" fmla="*/ 930675 w 2103393"/>
              <a:gd name="connsiteY17-2976" fmla="*/ 71187 h 2098094"/>
              <a:gd name="connsiteX0-2977" fmla="*/ 930675 w 2103393"/>
              <a:gd name="connsiteY0-2978" fmla="*/ 75207 h 2102114"/>
              <a:gd name="connsiteX1-2979" fmla="*/ 1190398 w 2103393"/>
              <a:gd name="connsiteY1-2980" fmla="*/ 73534 h 2102114"/>
              <a:gd name="connsiteX2-2981" fmla="*/ 1177505 w 2103393"/>
              <a:gd name="connsiteY2-2982" fmla="*/ 630783 h 2102114"/>
              <a:gd name="connsiteX3-2983" fmla="*/ 1312141 w 2103393"/>
              <a:gd name="connsiteY3-2984" fmla="*/ 709320 h 2102114"/>
              <a:gd name="connsiteX4-2985" fmla="*/ 1508484 w 2103393"/>
              <a:gd name="connsiteY4-2986" fmla="*/ 512977 h 2102114"/>
              <a:gd name="connsiteX5-2987" fmla="*/ 2058246 w 2103393"/>
              <a:gd name="connsiteY5-2988" fmla="*/ 2061286 h 2102114"/>
              <a:gd name="connsiteX6-2989" fmla="*/ 1244822 w 2103393"/>
              <a:gd name="connsiteY6-2990" fmla="*/ 1651768 h 2102114"/>
              <a:gd name="connsiteX7-2991" fmla="*/ 1205554 w 2103393"/>
              <a:gd name="connsiteY7-2992" fmla="*/ 1337621 h 2102114"/>
              <a:gd name="connsiteX8-2993" fmla="*/ 1244823 w 2103393"/>
              <a:gd name="connsiteY8-2994" fmla="*/ 894444 h 2102114"/>
              <a:gd name="connsiteX9-2995" fmla="*/ 1076528 w 2103393"/>
              <a:gd name="connsiteY9-2996" fmla="*/ 748589 h 2102114"/>
              <a:gd name="connsiteX10-2997" fmla="*/ 885795 w 2103393"/>
              <a:gd name="connsiteY10-2998" fmla="*/ 888834 h 2102114"/>
              <a:gd name="connsiteX11-2999" fmla="*/ 919453 w 2103393"/>
              <a:gd name="connsiteY11-3000" fmla="*/ 1326400 h 2102114"/>
              <a:gd name="connsiteX12-3001" fmla="*/ 891405 w 2103393"/>
              <a:gd name="connsiteY12-3002" fmla="*/ 1646159 h 2102114"/>
              <a:gd name="connsiteX13-3003" fmla="*/ 89201 w 2103393"/>
              <a:gd name="connsiteY13-3004" fmla="*/ 2089335 h 2102114"/>
              <a:gd name="connsiteX14-3005" fmla="*/ 577255 w 2103393"/>
              <a:gd name="connsiteY14-3006" fmla="*/ 512977 h 2102114"/>
              <a:gd name="connsiteX15-3007" fmla="*/ 807257 w 2103393"/>
              <a:gd name="connsiteY15-3008" fmla="*/ 748589 h 2102114"/>
              <a:gd name="connsiteX16-3009" fmla="*/ 969942 w 2103393"/>
              <a:gd name="connsiteY16-3010" fmla="*/ 636393 h 2102114"/>
              <a:gd name="connsiteX17-3011" fmla="*/ 930675 w 2103393"/>
              <a:gd name="connsiteY17-3012" fmla="*/ 75207 h 21021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/>
          <p:cNvSpPr>
            <a:spLocks noChangeAspect="1"/>
          </p:cNvSpPr>
          <p:nvPr/>
        </p:nvSpPr>
        <p:spPr>
          <a:xfrm>
            <a:off x="3528715" y="1613876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/>
          <p:cNvSpPr>
            <a:spLocks noChangeAspect="1"/>
          </p:cNvSpPr>
          <p:nvPr/>
        </p:nvSpPr>
        <p:spPr>
          <a:xfrm>
            <a:off x="5246145" y="1599042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-1" fmla="*/ 1054645 w 3259303"/>
              <a:gd name="connsiteY0-2" fmla="*/ 0 h 3225645"/>
              <a:gd name="connsiteX1-3" fmla="*/ 1469772 w 3259303"/>
              <a:gd name="connsiteY1-4" fmla="*/ 5610 h 3225645"/>
              <a:gd name="connsiteX2-5" fmla="*/ 1682945 w 3259303"/>
              <a:gd name="connsiteY2-6" fmla="*/ 718057 h 3225645"/>
              <a:gd name="connsiteX3-7" fmla="*/ 2417830 w 3259303"/>
              <a:gd name="connsiteY3-8" fmla="*/ 544153 h 3225645"/>
              <a:gd name="connsiteX4-9" fmla="*/ 3259303 w 3259303"/>
              <a:gd name="connsiteY4-10" fmla="*/ 1811971 h 3225645"/>
              <a:gd name="connsiteX5-11" fmla="*/ 2311244 w 3259303"/>
              <a:gd name="connsiteY5-12" fmla="*/ 3091009 h 3225645"/>
              <a:gd name="connsiteX6-13" fmla="*/ 622689 w 3259303"/>
              <a:gd name="connsiteY6-14" fmla="*/ 2647834 h 3225645"/>
              <a:gd name="connsiteX7-15" fmla="*/ 398297 w 3259303"/>
              <a:gd name="connsiteY7-16" fmla="*/ 3225645 h 3225645"/>
              <a:gd name="connsiteX8-17" fmla="*/ 0 w 3259303"/>
              <a:gd name="connsiteY8-18" fmla="*/ 3220035 h 3225645"/>
              <a:gd name="connsiteX9-19" fmla="*/ 218783 w 3259303"/>
              <a:gd name="connsiteY9-20" fmla="*/ 2311245 h 3225645"/>
              <a:gd name="connsiteX10-21" fmla="*/ 1593187 w 3259303"/>
              <a:gd name="connsiteY10-22" fmla="*/ 1974656 h 3225645"/>
              <a:gd name="connsiteX11-23" fmla="*/ 1250989 w 3259303"/>
              <a:gd name="connsiteY11-24" fmla="*/ 942450 h 3225645"/>
              <a:gd name="connsiteX12-25" fmla="*/ 1054645 w 3259303"/>
              <a:gd name="connsiteY12-26" fmla="*/ 0 h 3225645"/>
              <a:gd name="connsiteX0-27" fmla="*/ 1054645 w 3259303"/>
              <a:gd name="connsiteY0-28" fmla="*/ 0 h 3242475"/>
              <a:gd name="connsiteX1-29" fmla="*/ 1469772 w 3259303"/>
              <a:gd name="connsiteY1-30" fmla="*/ 22440 h 3242475"/>
              <a:gd name="connsiteX2-31" fmla="*/ 1682945 w 3259303"/>
              <a:gd name="connsiteY2-32" fmla="*/ 734887 h 3242475"/>
              <a:gd name="connsiteX3-33" fmla="*/ 2417830 w 3259303"/>
              <a:gd name="connsiteY3-34" fmla="*/ 560983 h 3242475"/>
              <a:gd name="connsiteX4-35" fmla="*/ 3259303 w 3259303"/>
              <a:gd name="connsiteY4-36" fmla="*/ 1828801 h 3242475"/>
              <a:gd name="connsiteX5-37" fmla="*/ 2311244 w 3259303"/>
              <a:gd name="connsiteY5-38" fmla="*/ 3107839 h 3242475"/>
              <a:gd name="connsiteX6-39" fmla="*/ 622689 w 3259303"/>
              <a:gd name="connsiteY6-40" fmla="*/ 2664664 h 3242475"/>
              <a:gd name="connsiteX7-41" fmla="*/ 398297 w 3259303"/>
              <a:gd name="connsiteY7-42" fmla="*/ 3242475 h 3242475"/>
              <a:gd name="connsiteX8-43" fmla="*/ 0 w 3259303"/>
              <a:gd name="connsiteY8-44" fmla="*/ 3236865 h 3242475"/>
              <a:gd name="connsiteX9-45" fmla="*/ 218783 w 3259303"/>
              <a:gd name="connsiteY9-46" fmla="*/ 2328075 h 3242475"/>
              <a:gd name="connsiteX10-47" fmla="*/ 1593187 w 3259303"/>
              <a:gd name="connsiteY10-48" fmla="*/ 1991486 h 3242475"/>
              <a:gd name="connsiteX11-49" fmla="*/ 1250989 w 3259303"/>
              <a:gd name="connsiteY11-50" fmla="*/ 959280 h 3242475"/>
              <a:gd name="connsiteX12-51" fmla="*/ 1054645 w 3259303"/>
              <a:gd name="connsiteY12-52" fmla="*/ 0 h 3242475"/>
              <a:gd name="connsiteX0-53" fmla="*/ 1054645 w 3259303"/>
              <a:gd name="connsiteY0-54" fmla="*/ 0 h 3242475"/>
              <a:gd name="connsiteX1-55" fmla="*/ 1464162 w 3259303"/>
              <a:gd name="connsiteY1-56" fmla="*/ 1 h 3242475"/>
              <a:gd name="connsiteX2-57" fmla="*/ 1682945 w 3259303"/>
              <a:gd name="connsiteY2-58" fmla="*/ 734887 h 3242475"/>
              <a:gd name="connsiteX3-59" fmla="*/ 2417830 w 3259303"/>
              <a:gd name="connsiteY3-60" fmla="*/ 560983 h 3242475"/>
              <a:gd name="connsiteX4-61" fmla="*/ 3259303 w 3259303"/>
              <a:gd name="connsiteY4-62" fmla="*/ 1828801 h 3242475"/>
              <a:gd name="connsiteX5-63" fmla="*/ 2311244 w 3259303"/>
              <a:gd name="connsiteY5-64" fmla="*/ 3107839 h 3242475"/>
              <a:gd name="connsiteX6-65" fmla="*/ 622689 w 3259303"/>
              <a:gd name="connsiteY6-66" fmla="*/ 2664664 h 3242475"/>
              <a:gd name="connsiteX7-67" fmla="*/ 398297 w 3259303"/>
              <a:gd name="connsiteY7-68" fmla="*/ 3242475 h 3242475"/>
              <a:gd name="connsiteX8-69" fmla="*/ 0 w 3259303"/>
              <a:gd name="connsiteY8-70" fmla="*/ 3236865 h 3242475"/>
              <a:gd name="connsiteX9-71" fmla="*/ 218783 w 3259303"/>
              <a:gd name="connsiteY9-72" fmla="*/ 2328075 h 3242475"/>
              <a:gd name="connsiteX10-73" fmla="*/ 1593187 w 3259303"/>
              <a:gd name="connsiteY10-74" fmla="*/ 1991486 h 3242475"/>
              <a:gd name="connsiteX11-75" fmla="*/ 1250989 w 3259303"/>
              <a:gd name="connsiteY11-76" fmla="*/ 959280 h 3242475"/>
              <a:gd name="connsiteX12-77" fmla="*/ 1054645 w 3259303"/>
              <a:gd name="connsiteY12-78" fmla="*/ 0 h 3242475"/>
              <a:gd name="connsiteX0-79" fmla="*/ 1065864 w 3259303"/>
              <a:gd name="connsiteY0-80" fmla="*/ 5609 h 3242474"/>
              <a:gd name="connsiteX1-81" fmla="*/ 1464162 w 3259303"/>
              <a:gd name="connsiteY1-82" fmla="*/ 0 h 3242474"/>
              <a:gd name="connsiteX2-83" fmla="*/ 1682945 w 3259303"/>
              <a:gd name="connsiteY2-84" fmla="*/ 734886 h 3242474"/>
              <a:gd name="connsiteX3-85" fmla="*/ 2417830 w 3259303"/>
              <a:gd name="connsiteY3-86" fmla="*/ 560982 h 3242474"/>
              <a:gd name="connsiteX4-87" fmla="*/ 3259303 w 3259303"/>
              <a:gd name="connsiteY4-88" fmla="*/ 1828800 h 3242474"/>
              <a:gd name="connsiteX5-89" fmla="*/ 2311244 w 3259303"/>
              <a:gd name="connsiteY5-90" fmla="*/ 3107838 h 3242474"/>
              <a:gd name="connsiteX6-91" fmla="*/ 622689 w 3259303"/>
              <a:gd name="connsiteY6-92" fmla="*/ 2664663 h 3242474"/>
              <a:gd name="connsiteX7-93" fmla="*/ 398297 w 3259303"/>
              <a:gd name="connsiteY7-94" fmla="*/ 3242474 h 3242474"/>
              <a:gd name="connsiteX8-95" fmla="*/ 0 w 3259303"/>
              <a:gd name="connsiteY8-96" fmla="*/ 3236864 h 3242474"/>
              <a:gd name="connsiteX9-97" fmla="*/ 218783 w 3259303"/>
              <a:gd name="connsiteY9-98" fmla="*/ 2328074 h 3242474"/>
              <a:gd name="connsiteX10-99" fmla="*/ 1593187 w 3259303"/>
              <a:gd name="connsiteY10-100" fmla="*/ 1991485 h 3242474"/>
              <a:gd name="connsiteX11-101" fmla="*/ 1250989 w 3259303"/>
              <a:gd name="connsiteY11-102" fmla="*/ 959279 h 3242474"/>
              <a:gd name="connsiteX12-103" fmla="*/ 1065864 w 3259303"/>
              <a:gd name="connsiteY12-104" fmla="*/ 5609 h 3242474"/>
              <a:gd name="connsiteX0-105" fmla="*/ 1065864 w 3259303"/>
              <a:gd name="connsiteY0-106" fmla="*/ 16828 h 3242474"/>
              <a:gd name="connsiteX1-107" fmla="*/ 1464162 w 3259303"/>
              <a:gd name="connsiteY1-108" fmla="*/ 0 h 3242474"/>
              <a:gd name="connsiteX2-109" fmla="*/ 1682945 w 3259303"/>
              <a:gd name="connsiteY2-110" fmla="*/ 734886 h 3242474"/>
              <a:gd name="connsiteX3-111" fmla="*/ 2417830 w 3259303"/>
              <a:gd name="connsiteY3-112" fmla="*/ 560982 h 3242474"/>
              <a:gd name="connsiteX4-113" fmla="*/ 3259303 w 3259303"/>
              <a:gd name="connsiteY4-114" fmla="*/ 1828800 h 3242474"/>
              <a:gd name="connsiteX5-115" fmla="*/ 2311244 w 3259303"/>
              <a:gd name="connsiteY5-116" fmla="*/ 3107838 h 3242474"/>
              <a:gd name="connsiteX6-117" fmla="*/ 622689 w 3259303"/>
              <a:gd name="connsiteY6-118" fmla="*/ 2664663 h 3242474"/>
              <a:gd name="connsiteX7-119" fmla="*/ 398297 w 3259303"/>
              <a:gd name="connsiteY7-120" fmla="*/ 3242474 h 3242474"/>
              <a:gd name="connsiteX8-121" fmla="*/ 0 w 3259303"/>
              <a:gd name="connsiteY8-122" fmla="*/ 3236864 h 3242474"/>
              <a:gd name="connsiteX9-123" fmla="*/ 218783 w 3259303"/>
              <a:gd name="connsiteY9-124" fmla="*/ 2328074 h 3242474"/>
              <a:gd name="connsiteX10-125" fmla="*/ 1593187 w 3259303"/>
              <a:gd name="connsiteY10-126" fmla="*/ 1991485 h 3242474"/>
              <a:gd name="connsiteX11-127" fmla="*/ 1250989 w 3259303"/>
              <a:gd name="connsiteY11-128" fmla="*/ 959279 h 3242474"/>
              <a:gd name="connsiteX12-129" fmla="*/ 1065864 w 3259303"/>
              <a:gd name="connsiteY12-130" fmla="*/ 16828 h 3242474"/>
              <a:gd name="connsiteX0-131" fmla="*/ 1065864 w 3259303"/>
              <a:gd name="connsiteY0-132" fmla="*/ 16828 h 3242474"/>
              <a:gd name="connsiteX1-133" fmla="*/ 1464162 w 3259303"/>
              <a:gd name="connsiteY1-134" fmla="*/ 0 h 3242474"/>
              <a:gd name="connsiteX2-135" fmla="*/ 1682945 w 3259303"/>
              <a:gd name="connsiteY2-136" fmla="*/ 734886 h 3242474"/>
              <a:gd name="connsiteX3-137" fmla="*/ 2417830 w 3259303"/>
              <a:gd name="connsiteY3-138" fmla="*/ 560982 h 3242474"/>
              <a:gd name="connsiteX4-139" fmla="*/ 3259303 w 3259303"/>
              <a:gd name="connsiteY4-140" fmla="*/ 1828800 h 3242474"/>
              <a:gd name="connsiteX5-141" fmla="*/ 2311244 w 3259303"/>
              <a:gd name="connsiteY5-142" fmla="*/ 3107838 h 3242474"/>
              <a:gd name="connsiteX6-143" fmla="*/ 622689 w 3259303"/>
              <a:gd name="connsiteY6-144" fmla="*/ 2664663 h 3242474"/>
              <a:gd name="connsiteX7-145" fmla="*/ 398297 w 3259303"/>
              <a:gd name="connsiteY7-146" fmla="*/ 3242474 h 3242474"/>
              <a:gd name="connsiteX8-147" fmla="*/ 0 w 3259303"/>
              <a:gd name="connsiteY8-148" fmla="*/ 3236864 h 3242474"/>
              <a:gd name="connsiteX9-149" fmla="*/ 218783 w 3259303"/>
              <a:gd name="connsiteY9-150" fmla="*/ 2328074 h 3242474"/>
              <a:gd name="connsiteX10-151" fmla="*/ 1593187 w 3259303"/>
              <a:gd name="connsiteY10-152" fmla="*/ 1991485 h 3242474"/>
              <a:gd name="connsiteX11-153" fmla="*/ 1250989 w 3259303"/>
              <a:gd name="connsiteY11-154" fmla="*/ 959279 h 3242474"/>
              <a:gd name="connsiteX12-155" fmla="*/ 1065864 w 3259303"/>
              <a:gd name="connsiteY12-156" fmla="*/ 16828 h 3242474"/>
              <a:gd name="connsiteX0-157" fmla="*/ 1065864 w 3259303"/>
              <a:gd name="connsiteY0-158" fmla="*/ 16828 h 3242474"/>
              <a:gd name="connsiteX1-159" fmla="*/ 1464162 w 3259303"/>
              <a:gd name="connsiteY1-160" fmla="*/ 0 h 3242474"/>
              <a:gd name="connsiteX2-161" fmla="*/ 1682945 w 3259303"/>
              <a:gd name="connsiteY2-162" fmla="*/ 734886 h 3242474"/>
              <a:gd name="connsiteX3-163" fmla="*/ 2417830 w 3259303"/>
              <a:gd name="connsiteY3-164" fmla="*/ 560982 h 3242474"/>
              <a:gd name="connsiteX4-165" fmla="*/ 3259303 w 3259303"/>
              <a:gd name="connsiteY4-166" fmla="*/ 1828800 h 3242474"/>
              <a:gd name="connsiteX5-167" fmla="*/ 2311244 w 3259303"/>
              <a:gd name="connsiteY5-168" fmla="*/ 3107838 h 3242474"/>
              <a:gd name="connsiteX6-169" fmla="*/ 622689 w 3259303"/>
              <a:gd name="connsiteY6-170" fmla="*/ 2664663 h 3242474"/>
              <a:gd name="connsiteX7-171" fmla="*/ 398297 w 3259303"/>
              <a:gd name="connsiteY7-172" fmla="*/ 3242474 h 3242474"/>
              <a:gd name="connsiteX8-173" fmla="*/ 0 w 3259303"/>
              <a:gd name="connsiteY8-174" fmla="*/ 3236864 h 3242474"/>
              <a:gd name="connsiteX9-175" fmla="*/ 218783 w 3259303"/>
              <a:gd name="connsiteY9-176" fmla="*/ 2328074 h 3242474"/>
              <a:gd name="connsiteX10-177" fmla="*/ 1593187 w 3259303"/>
              <a:gd name="connsiteY10-178" fmla="*/ 1991485 h 3242474"/>
              <a:gd name="connsiteX11-179" fmla="*/ 1250989 w 3259303"/>
              <a:gd name="connsiteY11-180" fmla="*/ 959279 h 3242474"/>
              <a:gd name="connsiteX12-181" fmla="*/ 1065864 w 3259303"/>
              <a:gd name="connsiteY12-182" fmla="*/ 16828 h 3242474"/>
              <a:gd name="connsiteX0-183" fmla="*/ 1065864 w 3259303"/>
              <a:gd name="connsiteY0-184" fmla="*/ 16828 h 3242474"/>
              <a:gd name="connsiteX1-185" fmla="*/ 1464162 w 3259303"/>
              <a:gd name="connsiteY1-186" fmla="*/ 0 h 3242474"/>
              <a:gd name="connsiteX2-187" fmla="*/ 1682945 w 3259303"/>
              <a:gd name="connsiteY2-188" fmla="*/ 734886 h 3242474"/>
              <a:gd name="connsiteX3-189" fmla="*/ 2417830 w 3259303"/>
              <a:gd name="connsiteY3-190" fmla="*/ 560982 h 3242474"/>
              <a:gd name="connsiteX4-191" fmla="*/ 3259303 w 3259303"/>
              <a:gd name="connsiteY4-192" fmla="*/ 1828800 h 3242474"/>
              <a:gd name="connsiteX5-193" fmla="*/ 2311244 w 3259303"/>
              <a:gd name="connsiteY5-194" fmla="*/ 3107838 h 3242474"/>
              <a:gd name="connsiteX6-195" fmla="*/ 622689 w 3259303"/>
              <a:gd name="connsiteY6-196" fmla="*/ 2664663 h 3242474"/>
              <a:gd name="connsiteX7-197" fmla="*/ 398297 w 3259303"/>
              <a:gd name="connsiteY7-198" fmla="*/ 3242474 h 3242474"/>
              <a:gd name="connsiteX8-199" fmla="*/ 0 w 3259303"/>
              <a:gd name="connsiteY8-200" fmla="*/ 3236864 h 3242474"/>
              <a:gd name="connsiteX9-201" fmla="*/ 218783 w 3259303"/>
              <a:gd name="connsiteY9-202" fmla="*/ 2328074 h 3242474"/>
              <a:gd name="connsiteX10-203" fmla="*/ 1593187 w 3259303"/>
              <a:gd name="connsiteY10-204" fmla="*/ 1991485 h 3242474"/>
              <a:gd name="connsiteX11-205" fmla="*/ 1250989 w 3259303"/>
              <a:gd name="connsiteY11-206" fmla="*/ 959279 h 3242474"/>
              <a:gd name="connsiteX12-207" fmla="*/ 1065864 w 3259303"/>
              <a:gd name="connsiteY12-208" fmla="*/ 16828 h 3242474"/>
              <a:gd name="connsiteX0-209" fmla="*/ 1065864 w 3259303"/>
              <a:gd name="connsiteY0-210" fmla="*/ 16828 h 3242474"/>
              <a:gd name="connsiteX1-211" fmla="*/ 1464162 w 3259303"/>
              <a:gd name="connsiteY1-212" fmla="*/ 0 h 3242474"/>
              <a:gd name="connsiteX2-213" fmla="*/ 1682945 w 3259303"/>
              <a:gd name="connsiteY2-214" fmla="*/ 734886 h 3242474"/>
              <a:gd name="connsiteX3-215" fmla="*/ 2417830 w 3259303"/>
              <a:gd name="connsiteY3-216" fmla="*/ 560982 h 3242474"/>
              <a:gd name="connsiteX4-217" fmla="*/ 3259303 w 3259303"/>
              <a:gd name="connsiteY4-218" fmla="*/ 1828800 h 3242474"/>
              <a:gd name="connsiteX5-219" fmla="*/ 2311244 w 3259303"/>
              <a:gd name="connsiteY5-220" fmla="*/ 3107838 h 3242474"/>
              <a:gd name="connsiteX6-221" fmla="*/ 622689 w 3259303"/>
              <a:gd name="connsiteY6-222" fmla="*/ 2664663 h 3242474"/>
              <a:gd name="connsiteX7-223" fmla="*/ 398297 w 3259303"/>
              <a:gd name="connsiteY7-224" fmla="*/ 3242474 h 3242474"/>
              <a:gd name="connsiteX8-225" fmla="*/ 0 w 3259303"/>
              <a:gd name="connsiteY8-226" fmla="*/ 3236864 h 3242474"/>
              <a:gd name="connsiteX9-227" fmla="*/ 218783 w 3259303"/>
              <a:gd name="connsiteY9-228" fmla="*/ 2328074 h 3242474"/>
              <a:gd name="connsiteX10-229" fmla="*/ 1593187 w 3259303"/>
              <a:gd name="connsiteY10-230" fmla="*/ 1991485 h 3242474"/>
              <a:gd name="connsiteX11-231" fmla="*/ 1250989 w 3259303"/>
              <a:gd name="connsiteY11-232" fmla="*/ 959279 h 3242474"/>
              <a:gd name="connsiteX12-233" fmla="*/ 1065864 w 3259303"/>
              <a:gd name="connsiteY12-234" fmla="*/ 16828 h 3242474"/>
              <a:gd name="connsiteX0-235" fmla="*/ 1065864 w 3259303"/>
              <a:gd name="connsiteY0-236" fmla="*/ 16828 h 3242474"/>
              <a:gd name="connsiteX1-237" fmla="*/ 1464162 w 3259303"/>
              <a:gd name="connsiteY1-238" fmla="*/ 0 h 3242474"/>
              <a:gd name="connsiteX2-239" fmla="*/ 1682945 w 3259303"/>
              <a:gd name="connsiteY2-240" fmla="*/ 734886 h 3242474"/>
              <a:gd name="connsiteX3-241" fmla="*/ 2417830 w 3259303"/>
              <a:gd name="connsiteY3-242" fmla="*/ 560982 h 3242474"/>
              <a:gd name="connsiteX4-243" fmla="*/ 3259303 w 3259303"/>
              <a:gd name="connsiteY4-244" fmla="*/ 1828800 h 3242474"/>
              <a:gd name="connsiteX5-245" fmla="*/ 2311244 w 3259303"/>
              <a:gd name="connsiteY5-246" fmla="*/ 3107838 h 3242474"/>
              <a:gd name="connsiteX6-247" fmla="*/ 622689 w 3259303"/>
              <a:gd name="connsiteY6-248" fmla="*/ 2664663 h 3242474"/>
              <a:gd name="connsiteX7-249" fmla="*/ 398297 w 3259303"/>
              <a:gd name="connsiteY7-250" fmla="*/ 3242474 h 3242474"/>
              <a:gd name="connsiteX8-251" fmla="*/ 0 w 3259303"/>
              <a:gd name="connsiteY8-252" fmla="*/ 3236864 h 3242474"/>
              <a:gd name="connsiteX9-253" fmla="*/ 218783 w 3259303"/>
              <a:gd name="connsiteY9-254" fmla="*/ 2328074 h 3242474"/>
              <a:gd name="connsiteX10-255" fmla="*/ 1593187 w 3259303"/>
              <a:gd name="connsiteY10-256" fmla="*/ 1991485 h 3242474"/>
              <a:gd name="connsiteX11-257" fmla="*/ 1250989 w 3259303"/>
              <a:gd name="connsiteY11-258" fmla="*/ 959279 h 3242474"/>
              <a:gd name="connsiteX12-259" fmla="*/ 1065864 w 3259303"/>
              <a:gd name="connsiteY12-260" fmla="*/ 16828 h 3242474"/>
              <a:gd name="connsiteX0-261" fmla="*/ 1065864 w 3259303"/>
              <a:gd name="connsiteY0-262" fmla="*/ 16828 h 3242474"/>
              <a:gd name="connsiteX1-263" fmla="*/ 1464162 w 3259303"/>
              <a:gd name="connsiteY1-264" fmla="*/ 0 h 3242474"/>
              <a:gd name="connsiteX2-265" fmla="*/ 1682945 w 3259303"/>
              <a:gd name="connsiteY2-266" fmla="*/ 734886 h 3242474"/>
              <a:gd name="connsiteX3-267" fmla="*/ 2417830 w 3259303"/>
              <a:gd name="connsiteY3-268" fmla="*/ 560982 h 3242474"/>
              <a:gd name="connsiteX4-269" fmla="*/ 3259303 w 3259303"/>
              <a:gd name="connsiteY4-270" fmla="*/ 1828800 h 3242474"/>
              <a:gd name="connsiteX5-271" fmla="*/ 2311244 w 3259303"/>
              <a:gd name="connsiteY5-272" fmla="*/ 3107838 h 3242474"/>
              <a:gd name="connsiteX6-273" fmla="*/ 622689 w 3259303"/>
              <a:gd name="connsiteY6-274" fmla="*/ 2664663 h 3242474"/>
              <a:gd name="connsiteX7-275" fmla="*/ 398297 w 3259303"/>
              <a:gd name="connsiteY7-276" fmla="*/ 3242474 h 3242474"/>
              <a:gd name="connsiteX8-277" fmla="*/ 0 w 3259303"/>
              <a:gd name="connsiteY8-278" fmla="*/ 3236864 h 3242474"/>
              <a:gd name="connsiteX9-279" fmla="*/ 218783 w 3259303"/>
              <a:gd name="connsiteY9-280" fmla="*/ 2328074 h 3242474"/>
              <a:gd name="connsiteX10-281" fmla="*/ 1593187 w 3259303"/>
              <a:gd name="connsiteY10-282" fmla="*/ 1991485 h 3242474"/>
              <a:gd name="connsiteX11-283" fmla="*/ 1250989 w 3259303"/>
              <a:gd name="connsiteY11-284" fmla="*/ 959279 h 3242474"/>
              <a:gd name="connsiteX12-285" fmla="*/ 1065864 w 3259303"/>
              <a:gd name="connsiteY12-286" fmla="*/ 16828 h 3242474"/>
              <a:gd name="connsiteX0-287" fmla="*/ 1065864 w 3259303"/>
              <a:gd name="connsiteY0-288" fmla="*/ 16828 h 3242474"/>
              <a:gd name="connsiteX1-289" fmla="*/ 1464162 w 3259303"/>
              <a:gd name="connsiteY1-290" fmla="*/ 0 h 3242474"/>
              <a:gd name="connsiteX2-291" fmla="*/ 1682945 w 3259303"/>
              <a:gd name="connsiteY2-292" fmla="*/ 734886 h 3242474"/>
              <a:gd name="connsiteX3-293" fmla="*/ 2417830 w 3259303"/>
              <a:gd name="connsiteY3-294" fmla="*/ 560982 h 3242474"/>
              <a:gd name="connsiteX4-295" fmla="*/ 3259303 w 3259303"/>
              <a:gd name="connsiteY4-296" fmla="*/ 1828800 h 3242474"/>
              <a:gd name="connsiteX5-297" fmla="*/ 2311244 w 3259303"/>
              <a:gd name="connsiteY5-298" fmla="*/ 3107838 h 3242474"/>
              <a:gd name="connsiteX6-299" fmla="*/ 622689 w 3259303"/>
              <a:gd name="connsiteY6-300" fmla="*/ 2664663 h 3242474"/>
              <a:gd name="connsiteX7-301" fmla="*/ 398297 w 3259303"/>
              <a:gd name="connsiteY7-302" fmla="*/ 3242474 h 3242474"/>
              <a:gd name="connsiteX8-303" fmla="*/ 0 w 3259303"/>
              <a:gd name="connsiteY8-304" fmla="*/ 3236864 h 3242474"/>
              <a:gd name="connsiteX9-305" fmla="*/ 218783 w 3259303"/>
              <a:gd name="connsiteY9-306" fmla="*/ 2328074 h 3242474"/>
              <a:gd name="connsiteX10-307" fmla="*/ 1593187 w 3259303"/>
              <a:gd name="connsiteY10-308" fmla="*/ 1991485 h 3242474"/>
              <a:gd name="connsiteX11-309" fmla="*/ 1250989 w 3259303"/>
              <a:gd name="connsiteY11-310" fmla="*/ 959279 h 3242474"/>
              <a:gd name="connsiteX12-311" fmla="*/ 1065864 w 3259303"/>
              <a:gd name="connsiteY12-312" fmla="*/ 16828 h 3242474"/>
              <a:gd name="connsiteX0-313" fmla="*/ 1065864 w 3259303"/>
              <a:gd name="connsiteY0-314" fmla="*/ 16828 h 3242474"/>
              <a:gd name="connsiteX1-315" fmla="*/ 1464162 w 3259303"/>
              <a:gd name="connsiteY1-316" fmla="*/ 0 h 3242474"/>
              <a:gd name="connsiteX2-317" fmla="*/ 1682945 w 3259303"/>
              <a:gd name="connsiteY2-318" fmla="*/ 734886 h 3242474"/>
              <a:gd name="connsiteX3-319" fmla="*/ 2417830 w 3259303"/>
              <a:gd name="connsiteY3-320" fmla="*/ 560982 h 3242474"/>
              <a:gd name="connsiteX4-321" fmla="*/ 3259303 w 3259303"/>
              <a:gd name="connsiteY4-322" fmla="*/ 1828800 h 3242474"/>
              <a:gd name="connsiteX5-323" fmla="*/ 2311244 w 3259303"/>
              <a:gd name="connsiteY5-324" fmla="*/ 3107838 h 3242474"/>
              <a:gd name="connsiteX6-325" fmla="*/ 622689 w 3259303"/>
              <a:gd name="connsiteY6-326" fmla="*/ 2664663 h 3242474"/>
              <a:gd name="connsiteX7-327" fmla="*/ 398297 w 3259303"/>
              <a:gd name="connsiteY7-328" fmla="*/ 3242474 h 3242474"/>
              <a:gd name="connsiteX8-329" fmla="*/ 0 w 3259303"/>
              <a:gd name="connsiteY8-330" fmla="*/ 3236864 h 3242474"/>
              <a:gd name="connsiteX9-331" fmla="*/ 218783 w 3259303"/>
              <a:gd name="connsiteY9-332" fmla="*/ 2328074 h 3242474"/>
              <a:gd name="connsiteX10-333" fmla="*/ 1593187 w 3259303"/>
              <a:gd name="connsiteY10-334" fmla="*/ 1991485 h 3242474"/>
              <a:gd name="connsiteX11-335" fmla="*/ 1250989 w 3259303"/>
              <a:gd name="connsiteY11-336" fmla="*/ 959279 h 3242474"/>
              <a:gd name="connsiteX12-337" fmla="*/ 1065864 w 3259303"/>
              <a:gd name="connsiteY12-338" fmla="*/ 16828 h 3242474"/>
              <a:gd name="connsiteX0-339" fmla="*/ 1065864 w 3259303"/>
              <a:gd name="connsiteY0-340" fmla="*/ 16828 h 3242474"/>
              <a:gd name="connsiteX1-341" fmla="*/ 1464162 w 3259303"/>
              <a:gd name="connsiteY1-342" fmla="*/ 0 h 3242474"/>
              <a:gd name="connsiteX2-343" fmla="*/ 1682945 w 3259303"/>
              <a:gd name="connsiteY2-344" fmla="*/ 734886 h 3242474"/>
              <a:gd name="connsiteX3-345" fmla="*/ 2417830 w 3259303"/>
              <a:gd name="connsiteY3-346" fmla="*/ 560982 h 3242474"/>
              <a:gd name="connsiteX4-347" fmla="*/ 3259303 w 3259303"/>
              <a:gd name="connsiteY4-348" fmla="*/ 1828800 h 3242474"/>
              <a:gd name="connsiteX5-349" fmla="*/ 2311244 w 3259303"/>
              <a:gd name="connsiteY5-350" fmla="*/ 3107838 h 3242474"/>
              <a:gd name="connsiteX6-351" fmla="*/ 622689 w 3259303"/>
              <a:gd name="connsiteY6-352" fmla="*/ 2664663 h 3242474"/>
              <a:gd name="connsiteX7-353" fmla="*/ 398297 w 3259303"/>
              <a:gd name="connsiteY7-354" fmla="*/ 3242474 h 3242474"/>
              <a:gd name="connsiteX8-355" fmla="*/ 0 w 3259303"/>
              <a:gd name="connsiteY8-356" fmla="*/ 3236864 h 3242474"/>
              <a:gd name="connsiteX9-357" fmla="*/ 218783 w 3259303"/>
              <a:gd name="connsiteY9-358" fmla="*/ 2328074 h 3242474"/>
              <a:gd name="connsiteX10-359" fmla="*/ 1593187 w 3259303"/>
              <a:gd name="connsiteY10-360" fmla="*/ 1991485 h 3242474"/>
              <a:gd name="connsiteX11-361" fmla="*/ 1250989 w 3259303"/>
              <a:gd name="connsiteY11-362" fmla="*/ 959279 h 3242474"/>
              <a:gd name="connsiteX12-363" fmla="*/ 1065864 w 3259303"/>
              <a:gd name="connsiteY12-364" fmla="*/ 16828 h 3242474"/>
              <a:gd name="connsiteX0-365" fmla="*/ 1065864 w 3259303"/>
              <a:gd name="connsiteY0-366" fmla="*/ 16828 h 3242474"/>
              <a:gd name="connsiteX1-367" fmla="*/ 1464162 w 3259303"/>
              <a:gd name="connsiteY1-368" fmla="*/ 0 h 3242474"/>
              <a:gd name="connsiteX2-369" fmla="*/ 1682945 w 3259303"/>
              <a:gd name="connsiteY2-370" fmla="*/ 734886 h 3242474"/>
              <a:gd name="connsiteX3-371" fmla="*/ 2417830 w 3259303"/>
              <a:gd name="connsiteY3-372" fmla="*/ 560982 h 3242474"/>
              <a:gd name="connsiteX4-373" fmla="*/ 3259303 w 3259303"/>
              <a:gd name="connsiteY4-374" fmla="*/ 1828800 h 3242474"/>
              <a:gd name="connsiteX5-375" fmla="*/ 2311244 w 3259303"/>
              <a:gd name="connsiteY5-376" fmla="*/ 3107838 h 3242474"/>
              <a:gd name="connsiteX6-377" fmla="*/ 622689 w 3259303"/>
              <a:gd name="connsiteY6-378" fmla="*/ 2664663 h 3242474"/>
              <a:gd name="connsiteX7-379" fmla="*/ 398297 w 3259303"/>
              <a:gd name="connsiteY7-380" fmla="*/ 3242474 h 3242474"/>
              <a:gd name="connsiteX8-381" fmla="*/ 0 w 3259303"/>
              <a:gd name="connsiteY8-382" fmla="*/ 3236864 h 3242474"/>
              <a:gd name="connsiteX9-383" fmla="*/ 218783 w 3259303"/>
              <a:gd name="connsiteY9-384" fmla="*/ 2328074 h 3242474"/>
              <a:gd name="connsiteX10-385" fmla="*/ 1593187 w 3259303"/>
              <a:gd name="connsiteY10-386" fmla="*/ 1991485 h 3242474"/>
              <a:gd name="connsiteX11-387" fmla="*/ 1250989 w 3259303"/>
              <a:gd name="connsiteY11-388" fmla="*/ 959279 h 3242474"/>
              <a:gd name="connsiteX12-389" fmla="*/ 1065864 w 3259303"/>
              <a:gd name="connsiteY12-390" fmla="*/ 16828 h 3242474"/>
              <a:gd name="connsiteX0-391" fmla="*/ 1065864 w 3259303"/>
              <a:gd name="connsiteY0-392" fmla="*/ 16828 h 3242474"/>
              <a:gd name="connsiteX1-393" fmla="*/ 1464162 w 3259303"/>
              <a:gd name="connsiteY1-394" fmla="*/ 0 h 3242474"/>
              <a:gd name="connsiteX2-395" fmla="*/ 1682945 w 3259303"/>
              <a:gd name="connsiteY2-396" fmla="*/ 734886 h 3242474"/>
              <a:gd name="connsiteX3-397" fmla="*/ 2417830 w 3259303"/>
              <a:gd name="connsiteY3-398" fmla="*/ 560982 h 3242474"/>
              <a:gd name="connsiteX4-399" fmla="*/ 3259303 w 3259303"/>
              <a:gd name="connsiteY4-400" fmla="*/ 1828800 h 3242474"/>
              <a:gd name="connsiteX5-401" fmla="*/ 2311244 w 3259303"/>
              <a:gd name="connsiteY5-402" fmla="*/ 3107838 h 3242474"/>
              <a:gd name="connsiteX6-403" fmla="*/ 622689 w 3259303"/>
              <a:gd name="connsiteY6-404" fmla="*/ 2664663 h 3242474"/>
              <a:gd name="connsiteX7-405" fmla="*/ 398297 w 3259303"/>
              <a:gd name="connsiteY7-406" fmla="*/ 3242474 h 3242474"/>
              <a:gd name="connsiteX8-407" fmla="*/ 0 w 3259303"/>
              <a:gd name="connsiteY8-408" fmla="*/ 3236864 h 3242474"/>
              <a:gd name="connsiteX9-409" fmla="*/ 437566 w 3259303"/>
              <a:gd name="connsiteY9-410" fmla="*/ 2260757 h 3242474"/>
              <a:gd name="connsiteX10-411" fmla="*/ 1593187 w 3259303"/>
              <a:gd name="connsiteY10-412" fmla="*/ 1991485 h 3242474"/>
              <a:gd name="connsiteX11-413" fmla="*/ 1250989 w 3259303"/>
              <a:gd name="connsiteY11-414" fmla="*/ 959279 h 3242474"/>
              <a:gd name="connsiteX12-415" fmla="*/ 1065864 w 3259303"/>
              <a:gd name="connsiteY12-416" fmla="*/ 16828 h 3242474"/>
              <a:gd name="connsiteX0-417" fmla="*/ 1065864 w 3259303"/>
              <a:gd name="connsiteY0-418" fmla="*/ 16828 h 3242474"/>
              <a:gd name="connsiteX1-419" fmla="*/ 1464162 w 3259303"/>
              <a:gd name="connsiteY1-420" fmla="*/ 0 h 3242474"/>
              <a:gd name="connsiteX2-421" fmla="*/ 1682945 w 3259303"/>
              <a:gd name="connsiteY2-422" fmla="*/ 734886 h 3242474"/>
              <a:gd name="connsiteX3-423" fmla="*/ 2417830 w 3259303"/>
              <a:gd name="connsiteY3-424" fmla="*/ 560982 h 3242474"/>
              <a:gd name="connsiteX4-425" fmla="*/ 3259303 w 3259303"/>
              <a:gd name="connsiteY4-426" fmla="*/ 1828800 h 3242474"/>
              <a:gd name="connsiteX5-427" fmla="*/ 2311244 w 3259303"/>
              <a:gd name="connsiteY5-428" fmla="*/ 3107838 h 3242474"/>
              <a:gd name="connsiteX6-429" fmla="*/ 622689 w 3259303"/>
              <a:gd name="connsiteY6-430" fmla="*/ 2664663 h 3242474"/>
              <a:gd name="connsiteX7-431" fmla="*/ 398297 w 3259303"/>
              <a:gd name="connsiteY7-432" fmla="*/ 3242474 h 3242474"/>
              <a:gd name="connsiteX8-433" fmla="*/ 0 w 3259303"/>
              <a:gd name="connsiteY8-434" fmla="*/ 3236864 h 3242474"/>
              <a:gd name="connsiteX9-435" fmla="*/ 437566 w 3259303"/>
              <a:gd name="connsiteY9-436" fmla="*/ 2260757 h 3242474"/>
              <a:gd name="connsiteX10-437" fmla="*/ 1593187 w 3259303"/>
              <a:gd name="connsiteY10-438" fmla="*/ 1991485 h 3242474"/>
              <a:gd name="connsiteX11-439" fmla="*/ 1250989 w 3259303"/>
              <a:gd name="connsiteY11-440" fmla="*/ 959279 h 3242474"/>
              <a:gd name="connsiteX12-441" fmla="*/ 1065864 w 3259303"/>
              <a:gd name="connsiteY12-442" fmla="*/ 16828 h 3242474"/>
              <a:gd name="connsiteX0-443" fmla="*/ 1065864 w 3259303"/>
              <a:gd name="connsiteY0-444" fmla="*/ 16828 h 3242474"/>
              <a:gd name="connsiteX1-445" fmla="*/ 1464162 w 3259303"/>
              <a:gd name="connsiteY1-446" fmla="*/ 0 h 3242474"/>
              <a:gd name="connsiteX2-447" fmla="*/ 1682945 w 3259303"/>
              <a:gd name="connsiteY2-448" fmla="*/ 734886 h 3242474"/>
              <a:gd name="connsiteX3-449" fmla="*/ 2417830 w 3259303"/>
              <a:gd name="connsiteY3-450" fmla="*/ 560982 h 3242474"/>
              <a:gd name="connsiteX4-451" fmla="*/ 3259303 w 3259303"/>
              <a:gd name="connsiteY4-452" fmla="*/ 1828800 h 3242474"/>
              <a:gd name="connsiteX5-453" fmla="*/ 2311244 w 3259303"/>
              <a:gd name="connsiteY5-454" fmla="*/ 3107838 h 3242474"/>
              <a:gd name="connsiteX6-455" fmla="*/ 622689 w 3259303"/>
              <a:gd name="connsiteY6-456" fmla="*/ 2664663 h 3242474"/>
              <a:gd name="connsiteX7-457" fmla="*/ 398297 w 3259303"/>
              <a:gd name="connsiteY7-458" fmla="*/ 3242474 h 3242474"/>
              <a:gd name="connsiteX8-459" fmla="*/ 0 w 3259303"/>
              <a:gd name="connsiteY8-460" fmla="*/ 3236864 h 3242474"/>
              <a:gd name="connsiteX9-461" fmla="*/ 448785 w 3259303"/>
              <a:gd name="connsiteY9-462" fmla="*/ 2232708 h 3242474"/>
              <a:gd name="connsiteX10-463" fmla="*/ 1593187 w 3259303"/>
              <a:gd name="connsiteY10-464" fmla="*/ 1991485 h 3242474"/>
              <a:gd name="connsiteX11-465" fmla="*/ 1250989 w 3259303"/>
              <a:gd name="connsiteY11-466" fmla="*/ 959279 h 3242474"/>
              <a:gd name="connsiteX12-467" fmla="*/ 1065864 w 3259303"/>
              <a:gd name="connsiteY12-468" fmla="*/ 16828 h 3242474"/>
              <a:gd name="connsiteX0-469" fmla="*/ 1065864 w 3259303"/>
              <a:gd name="connsiteY0-470" fmla="*/ 16828 h 3242474"/>
              <a:gd name="connsiteX1-471" fmla="*/ 1464162 w 3259303"/>
              <a:gd name="connsiteY1-472" fmla="*/ 0 h 3242474"/>
              <a:gd name="connsiteX2-473" fmla="*/ 1682945 w 3259303"/>
              <a:gd name="connsiteY2-474" fmla="*/ 734886 h 3242474"/>
              <a:gd name="connsiteX3-475" fmla="*/ 2417830 w 3259303"/>
              <a:gd name="connsiteY3-476" fmla="*/ 560982 h 3242474"/>
              <a:gd name="connsiteX4-477" fmla="*/ 3259303 w 3259303"/>
              <a:gd name="connsiteY4-478" fmla="*/ 1828800 h 3242474"/>
              <a:gd name="connsiteX5-479" fmla="*/ 2311244 w 3259303"/>
              <a:gd name="connsiteY5-480" fmla="*/ 3107838 h 3242474"/>
              <a:gd name="connsiteX6-481" fmla="*/ 622689 w 3259303"/>
              <a:gd name="connsiteY6-482" fmla="*/ 2664663 h 3242474"/>
              <a:gd name="connsiteX7-483" fmla="*/ 398297 w 3259303"/>
              <a:gd name="connsiteY7-484" fmla="*/ 3242474 h 3242474"/>
              <a:gd name="connsiteX8-485" fmla="*/ 0 w 3259303"/>
              <a:gd name="connsiteY8-486" fmla="*/ 3236864 h 3242474"/>
              <a:gd name="connsiteX9-487" fmla="*/ 448785 w 3259303"/>
              <a:gd name="connsiteY9-488" fmla="*/ 2232708 h 3242474"/>
              <a:gd name="connsiteX10-489" fmla="*/ 1593187 w 3259303"/>
              <a:gd name="connsiteY10-490" fmla="*/ 1991485 h 3242474"/>
              <a:gd name="connsiteX11-491" fmla="*/ 1250989 w 3259303"/>
              <a:gd name="connsiteY11-492" fmla="*/ 959279 h 3242474"/>
              <a:gd name="connsiteX12-493" fmla="*/ 1065864 w 3259303"/>
              <a:gd name="connsiteY12-494" fmla="*/ 16828 h 3242474"/>
              <a:gd name="connsiteX0-495" fmla="*/ 1065864 w 3259303"/>
              <a:gd name="connsiteY0-496" fmla="*/ 16828 h 3242474"/>
              <a:gd name="connsiteX1-497" fmla="*/ 1464162 w 3259303"/>
              <a:gd name="connsiteY1-498" fmla="*/ 0 h 3242474"/>
              <a:gd name="connsiteX2-499" fmla="*/ 1682945 w 3259303"/>
              <a:gd name="connsiteY2-500" fmla="*/ 734886 h 3242474"/>
              <a:gd name="connsiteX3-501" fmla="*/ 2417830 w 3259303"/>
              <a:gd name="connsiteY3-502" fmla="*/ 560982 h 3242474"/>
              <a:gd name="connsiteX4-503" fmla="*/ 3259303 w 3259303"/>
              <a:gd name="connsiteY4-504" fmla="*/ 1828800 h 3242474"/>
              <a:gd name="connsiteX5-505" fmla="*/ 2311244 w 3259303"/>
              <a:gd name="connsiteY5-506" fmla="*/ 3107838 h 3242474"/>
              <a:gd name="connsiteX6-507" fmla="*/ 622689 w 3259303"/>
              <a:gd name="connsiteY6-508" fmla="*/ 2664663 h 3242474"/>
              <a:gd name="connsiteX7-509" fmla="*/ 398297 w 3259303"/>
              <a:gd name="connsiteY7-510" fmla="*/ 3242474 h 3242474"/>
              <a:gd name="connsiteX8-511" fmla="*/ 0 w 3259303"/>
              <a:gd name="connsiteY8-512" fmla="*/ 3236864 h 3242474"/>
              <a:gd name="connsiteX9-513" fmla="*/ 448785 w 3259303"/>
              <a:gd name="connsiteY9-514" fmla="*/ 2232708 h 3242474"/>
              <a:gd name="connsiteX10-515" fmla="*/ 1593187 w 3259303"/>
              <a:gd name="connsiteY10-516" fmla="*/ 1991485 h 3242474"/>
              <a:gd name="connsiteX11-517" fmla="*/ 1250989 w 3259303"/>
              <a:gd name="connsiteY11-518" fmla="*/ 959279 h 3242474"/>
              <a:gd name="connsiteX12-519" fmla="*/ 1065864 w 3259303"/>
              <a:gd name="connsiteY12-520" fmla="*/ 16828 h 3242474"/>
              <a:gd name="connsiteX0-521" fmla="*/ 1065864 w 3259303"/>
              <a:gd name="connsiteY0-522" fmla="*/ 16828 h 3242474"/>
              <a:gd name="connsiteX1-523" fmla="*/ 1464162 w 3259303"/>
              <a:gd name="connsiteY1-524" fmla="*/ 0 h 3242474"/>
              <a:gd name="connsiteX2-525" fmla="*/ 1682945 w 3259303"/>
              <a:gd name="connsiteY2-526" fmla="*/ 734886 h 3242474"/>
              <a:gd name="connsiteX3-527" fmla="*/ 2417830 w 3259303"/>
              <a:gd name="connsiteY3-528" fmla="*/ 560982 h 3242474"/>
              <a:gd name="connsiteX4-529" fmla="*/ 3259303 w 3259303"/>
              <a:gd name="connsiteY4-530" fmla="*/ 1828800 h 3242474"/>
              <a:gd name="connsiteX5-531" fmla="*/ 2311244 w 3259303"/>
              <a:gd name="connsiteY5-532" fmla="*/ 3107838 h 3242474"/>
              <a:gd name="connsiteX6-533" fmla="*/ 622689 w 3259303"/>
              <a:gd name="connsiteY6-534" fmla="*/ 2664663 h 3242474"/>
              <a:gd name="connsiteX7-535" fmla="*/ 398297 w 3259303"/>
              <a:gd name="connsiteY7-536" fmla="*/ 3242474 h 3242474"/>
              <a:gd name="connsiteX8-537" fmla="*/ 0 w 3259303"/>
              <a:gd name="connsiteY8-538" fmla="*/ 3236864 h 3242474"/>
              <a:gd name="connsiteX9-539" fmla="*/ 448785 w 3259303"/>
              <a:gd name="connsiteY9-540" fmla="*/ 2232708 h 3242474"/>
              <a:gd name="connsiteX10-541" fmla="*/ 1593187 w 3259303"/>
              <a:gd name="connsiteY10-542" fmla="*/ 1991485 h 3242474"/>
              <a:gd name="connsiteX11-543" fmla="*/ 1250989 w 3259303"/>
              <a:gd name="connsiteY11-544" fmla="*/ 959279 h 3242474"/>
              <a:gd name="connsiteX12-545" fmla="*/ 1065864 w 3259303"/>
              <a:gd name="connsiteY12-546" fmla="*/ 16828 h 3242474"/>
              <a:gd name="connsiteX0-547" fmla="*/ 1065864 w 3259303"/>
              <a:gd name="connsiteY0-548" fmla="*/ 16828 h 3242474"/>
              <a:gd name="connsiteX1-549" fmla="*/ 1464162 w 3259303"/>
              <a:gd name="connsiteY1-550" fmla="*/ 0 h 3242474"/>
              <a:gd name="connsiteX2-551" fmla="*/ 1682945 w 3259303"/>
              <a:gd name="connsiteY2-552" fmla="*/ 734886 h 3242474"/>
              <a:gd name="connsiteX3-553" fmla="*/ 2417830 w 3259303"/>
              <a:gd name="connsiteY3-554" fmla="*/ 560982 h 3242474"/>
              <a:gd name="connsiteX4-555" fmla="*/ 3259303 w 3259303"/>
              <a:gd name="connsiteY4-556" fmla="*/ 1828800 h 3242474"/>
              <a:gd name="connsiteX5-557" fmla="*/ 2311244 w 3259303"/>
              <a:gd name="connsiteY5-558" fmla="*/ 3107838 h 3242474"/>
              <a:gd name="connsiteX6-559" fmla="*/ 622689 w 3259303"/>
              <a:gd name="connsiteY6-560" fmla="*/ 2664663 h 3242474"/>
              <a:gd name="connsiteX7-561" fmla="*/ 398297 w 3259303"/>
              <a:gd name="connsiteY7-562" fmla="*/ 3242474 h 3242474"/>
              <a:gd name="connsiteX8-563" fmla="*/ 0 w 3259303"/>
              <a:gd name="connsiteY8-564" fmla="*/ 3236864 h 3242474"/>
              <a:gd name="connsiteX9-565" fmla="*/ 448785 w 3259303"/>
              <a:gd name="connsiteY9-566" fmla="*/ 2232708 h 3242474"/>
              <a:gd name="connsiteX10-567" fmla="*/ 1593187 w 3259303"/>
              <a:gd name="connsiteY10-568" fmla="*/ 1991485 h 3242474"/>
              <a:gd name="connsiteX11-569" fmla="*/ 1250989 w 3259303"/>
              <a:gd name="connsiteY11-570" fmla="*/ 959279 h 3242474"/>
              <a:gd name="connsiteX12-571" fmla="*/ 1065864 w 3259303"/>
              <a:gd name="connsiteY12-572" fmla="*/ 16828 h 3242474"/>
              <a:gd name="connsiteX0-573" fmla="*/ 1065864 w 3259303"/>
              <a:gd name="connsiteY0-574" fmla="*/ 16828 h 3242474"/>
              <a:gd name="connsiteX1-575" fmla="*/ 1464162 w 3259303"/>
              <a:gd name="connsiteY1-576" fmla="*/ 0 h 3242474"/>
              <a:gd name="connsiteX2-577" fmla="*/ 1682945 w 3259303"/>
              <a:gd name="connsiteY2-578" fmla="*/ 734886 h 3242474"/>
              <a:gd name="connsiteX3-579" fmla="*/ 2417830 w 3259303"/>
              <a:gd name="connsiteY3-580" fmla="*/ 560982 h 3242474"/>
              <a:gd name="connsiteX4-581" fmla="*/ 3259303 w 3259303"/>
              <a:gd name="connsiteY4-582" fmla="*/ 1828800 h 3242474"/>
              <a:gd name="connsiteX5-583" fmla="*/ 2311244 w 3259303"/>
              <a:gd name="connsiteY5-584" fmla="*/ 3107838 h 3242474"/>
              <a:gd name="connsiteX6-585" fmla="*/ 622689 w 3259303"/>
              <a:gd name="connsiteY6-586" fmla="*/ 2664663 h 3242474"/>
              <a:gd name="connsiteX7-587" fmla="*/ 398297 w 3259303"/>
              <a:gd name="connsiteY7-588" fmla="*/ 3242474 h 3242474"/>
              <a:gd name="connsiteX8-589" fmla="*/ 0 w 3259303"/>
              <a:gd name="connsiteY8-590" fmla="*/ 3236864 h 3242474"/>
              <a:gd name="connsiteX9-591" fmla="*/ 448785 w 3259303"/>
              <a:gd name="connsiteY9-592" fmla="*/ 2232708 h 3242474"/>
              <a:gd name="connsiteX10-593" fmla="*/ 1593187 w 3259303"/>
              <a:gd name="connsiteY10-594" fmla="*/ 1991485 h 3242474"/>
              <a:gd name="connsiteX11-595" fmla="*/ 1250989 w 3259303"/>
              <a:gd name="connsiteY11-596" fmla="*/ 959279 h 3242474"/>
              <a:gd name="connsiteX12-597" fmla="*/ 1065864 w 3259303"/>
              <a:gd name="connsiteY12-598" fmla="*/ 16828 h 3242474"/>
              <a:gd name="connsiteX0-599" fmla="*/ 1065864 w 3259303"/>
              <a:gd name="connsiteY0-600" fmla="*/ 16828 h 3242474"/>
              <a:gd name="connsiteX1-601" fmla="*/ 1464162 w 3259303"/>
              <a:gd name="connsiteY1-602" fmla="*/ 0 h 3242474"/>
              <a:gd name="connsiteX2-603" fmla="*/ 1682945 w 3259303"/>
              <a:gd name="connsiteY2-604" fmla="*/ 734886 h 3242474"/>
              <a:gd name="connsiteX3-605" fmla="*/ 2417830 w 3259303"/>
              <a:gd name="connsiteY3-606" fmla="*/ 560982 h 3242474"/>
              <a:gd name="connsiteX4-607" fmla="*/ 3259303 w 3259303"/>
              <a:gd name="connsiteY4-608" fmla="*/ 1828800 h 3242474"/>
              <a:gd name="connsiteX5-609" fmla="*/ 2311244 w 3259303"/>
              <a:gd name="connsiteY5-610" fmla="*/ 3107838 h 3242474"/>
              <a:gd name="connsiteX6-611" fmla="*/ 622689 w 3259303"/>
              <a:gd name="connsiteY6-612" fmla="*/ 2664663 h 3242474"/>
              <a:gd name="connsiteX7-613" fmla="*/ 398297 w 3259303"/>
              <a:gd name="connsiteY7-614" fmla="*/ 3242474 h 3242474"/>
              <a:gd name="connsiteX8-615" fmla="*/ 0 w 3259303"/>
              <a:gd name="connsiteY8-616" fmla="*/ 3236864 h 3242474"/>
              <a:gd name="connsiteX9-617" fmla="*/ 448785 w 3259303"/>
              <a:gd name="connsiteY9-618" fmla="*/ 2232708 h 3242474"/>
              <a:gd name="connsiteX10-619" fmla="*/ 1576358 w 3259303"/>
              <a:gd name="connsiteY10-620" fmla="*/ 1991485 h 3242474"/>
              <a:gd name="connsiteX11-621" fmla="*/ 1250989 w 3259303"/>
              <a:gd name="connsiteY11-622" fmla="*/ 959279 h 3242474"/>
              <a:gd name="connsiteX12-623" fmla="*/ 1065864 w 3259303"/>
              <a:gd name="connsiteY12-624" fmla="*/ 16828 h 3242474"/>
              <a:gd name="connsiteX0-625" fmla="*/ 1065864 w 3259303"/>
              <a:gd name="connsiteY0-626" fmla="*/ 16828 h 3242474"/>
              <a:gd name="connsiteX1-627" fmla="*/ 1464162 w 3259303"/>
              <a:gd name="connsiteY1-628" fmla="*/ 0 h 3242474"/>
              <a:gd name="connsiteX2-629" fmla="*/ 1682945 w 3259303"/>
              <a:gd name="connsiteY2-630" fmla="*/ 734886 h 3242474"/>
              <a:gd name="connsiteX3-631" fmla="*/ 2417830 w 3259303"/>
              <a:gd name="connsiteY3-632" fmla="*/ 560982 h 3242474"/>
              <a:gd name="connsiteX4-633" fmla="*/ 3259303 w 3259303"/>
              <a:gd name="connsiteY4-634" fmla="*/ 1828800 h 3242474"/>
              <a:gd name="connsiteX5-635" fmla="*/ 2311244 w 3259303"/>
              <a:gd name="connsiteY5-636" fmla="*/ 3107838 h 3242474"/>
              <a:gd name="connsiteX6-637" fmla="*/ 622689 w 3259303"/>
              <a:gd name="connsiteY6-638" fmla="*/ 2664663 h 3242474"/>
              <a:gd name="connsiteX7-639" fmla="*/ 398297 w 3259303"/>
              <a:gd name="connsiteY7-640" fmla="*/ 3242474 h 3242474"/>
              <a:gd name="connsiteX8-641" fmla="*/ 0 w 3259303"/>
              <a:gd name="connsiteY8-642" fmla="*/ 3236864 h 3242474"/>
              <a:gd name="connsiteX9-643" fmla="*/ 448785 w 3259303"/>
              <a:gd name="connsiteY9-644" fmla="*/ 2232708 h 3242474"/>
              <a:gd name="connsiteX10-645" fmla="*/ 1576358 w 3259303"/>
              <a:gd name="connsiteY10-646" fmla="*/ 1991485 h 3242474"/>
              <a:gd name="connsiteX11-647" fmla="*/ 1250989 w 3259303"/>
              <a:gd name="connsiteY11-648" fmla="*/ 959279 h 3242474"/>
              <a:gd name="connsiteX12-649" fmla="*/ 1065864 w 3259303"/>
              <a:gd name="connsiteY12-650" fmla="*/ 16828 h 3242474"/>
              <a:gd name="connsiteX0-651" fmla="*/ 1004156 w 3197595"/>
              <a:gd name="connsiteY0-652" fmla="*/ 16828 h 3242474"/>
              <a:gd name="connsiteX1-653" fmla="*/ 1402454 w 3197595"/>
              <a:gd name="connsiteY1-654" fmla="*/ 0 h 3242474"/>
              <a:gd name="connsiteX2-655" fmla="*/ 1621237 w 3197595"/>
              <a:gd name="connsiteY2-656" fmla="*/ 734886 h 3242474"/>
              <a:gd name="connsiteX3-657" fmla="*/ 2356122 w 3197595"/>
              <a:gd name="connsiteY3-658" fmla="*/ 560982 h 3242474"/>
              <a:gd name="connsiteX4-659" fmla="*/ 3197595 w 3197595"/>
              <a:gd name="connsiteY4-660" fmla="*/ 1828800 h 3242474"/>
              <a:gd name="connsiteX5-661" fmla="*/ 2249536 w 3197595"/>
              <a:gd name="connsiteY5-662" fmla="*/ 3107838 h 3242474"/>
              <a:gd name="connsiteX6-663" fmla="*/ 560981 w 3197595"/>
              <a:gd name="connsiteY6-664" fmla="*/ 2664663 h 3242474"/>
              <a:gd name="connsiteX7-665" fmla="*/ 336589 w 3197595"/>
              <a:gd name="connsiteY7-666" fmla="*/ 3242474 h 3242474"/>
              <a:gd name="connsiteX8-667" fmla="*/ 0 w 3197595"/>
              <a:gd name="connsiteY8-668" fmla="*/ 3236864 h 3242474"/>
              <a:gd name="connsiteX9-669" fmla="*/ 387077 w 3197595"/>
              <a:gd name="connsiteY9-670" fmla="*/ 2232708 h 3242474"/>
              <a:gd name="connsiteX10-671" fmla="*/ 1514650 w 3197595"/>
              <a:gd name="connsiteY10-672" fmla="*/ 1991485 h 3242474"/>
              <a:gd name="connsiteX11-673" fmla="*/ 1189281 w 3197595"/>
              <a:gd name="connsiteY11-674" fmla="*/ 959279 h 3242474"/>
              <a:gd name="connsiteX12-675" fmla="*/ 1004156 w 3197595"/>
              <a:gd name="connsiteY12-676" fmla="*/ 16828 h 3242474"/>
              <a:gd name="connsiteX0-677" fmla="*/ 1011476 w 3204915"/>
              <a:gd name="connsiteY0-678" fmla="*/ 16828 h 3242474"/>
              <a:gd name="connsiteX1-679" fmla="*/ 1409774 w 3204915"/>
              <a:gd name="connsiteY1-680" fmla="*/ 0 h 3242474"/>
              <a:gd name="connsiteX2-681" fmla="*/ 1628557 w 3204915"/>
              <a:gd name="connsiteY2-682" fmla="*/ 734886 h 3242474"/>
              <a:gd name="connsiteX3-683" fmla="*/ 2363442 w 3204915"/>
              <a:gd name="connsiteY3-684" fmla="*/ 560982 h 3242474"/>
              <a:gd name="connsiteX4-685" fmla="*/ 3204915 w 3204915"/>
              <a:gd name="connsiteY4-686" fmla="*/ 1828800 h 3242474"/>
              <a:gd name="connsiteX5-687" fmla="*/ 2256856 w 3204915"/>
              <a:gd name="connsiteY5-688" fmla="*/ 3107838 h 3242474"/>
              <a:gd name="connsiteX6-689" fmla="*/ 568301 w 3204915"/>
              <a:gd name="connsiteY6-690" fmla="*/ 2664663 h 3242474"/>
              <a:gd name="connsiteX7-691" fmla="*/ 343909 w 3204915"/>
              <a:gd name="connsiteY7-692" fmla="*/ 3242474 h 3242474"/>
              <a:gd name="connsiteX8-693" fmla="*/ 7320 w 3204915"/>
              <a:gd name="connsiteY8-694" fmla="*/ 3236864 h 3242474"/>
              <a:gd name="connsiteX9-695" fmla="*/ 394397 w 3204915"/>
              <a:gd name="connsiteY9-696" fmla="*/ 2232708 h 3242474"/>
              <a:gd name="connsiteX10-697" fmla="*/ 1521970 w 3204915"/>
              <a:gd name="connsiteY10-698" fmla="*/ 1991485 h 3242474"/>
              <a:gd name="connsiteX11-699" fmla="*/ 1196601 w 3204915"/>
              <a:gd name="connsiteY11-700" fmla="*/ 959279 h 3242474"/>
              <a:gd name="connsiteX12-701" fmla="*/ 1011476 w 3204915"/>
              <a:gd name="connsiteY12-702" fmla="*/ 16828 h 3242474"/>
              <a:gd name="connsiteX0-703" fmla="*/ 1007292 w 3200731"/>
              <a:gd name="connsiteY0-704" fmla="*/ 16828 h 3242474"/>
              <a:gd name="connsiteX1-705" fmla="*/ 1405590 w 3200731"/>
              <a:gd name="connsiteY1-706" fmla="*/ 0 h 3242474"/>
              <a:gd name="connsiteX2-707" fmla="*/ 1624373 w 3200731"/>
              <a:gd name="connsiteY2-708" fmla="*/ 734886 h 3242474"/>
              <a:gd name="connsiteX3-709" fmla="*/ 2359258 w 3200731"/>
              <a:gd name="connsiteY3-710" fmla="*/ 560982 h 3242474"/>
              <a:gd name="connsiteX4-711" fmla="*/ 3200731 w 3200731"/>
              <a:gd name="connsiteY4-712" fmla="*/ 1828800 h 3242474"/>
              <a:gd name="connsiteX5-713" fmla="*/ 2252672 w 3200731"/>
              <a:gd name="connsiteY5-714" fmla="*/ 3107838 h 3242474"/>
              <a:gd name="connsiteX6-715" fmla="*/ 564117 w 3200731"/>
              <a:gd name="connsiteY6-716" fmla="*/ 2664663 h 3242474"/>
              <a:gd name="connsiteX7-717" fmla="*/ 339725 w 3200731"/>
              <a:gd name="connsiteY7-718" fmla="*/ 3242474 h 3242474"/>
              <a:gd name="connsiteX8-719" fmla="*/ 3136 w 3200731"/>
              <a:gd name="connsiteY8-720" fmla="*/ 3236864 h 3242474"/>
              <a:gd name="connsiteX9-721" fmla="*/ 390213 w 3200731"/>
              <a:gd name="connsiteY9-722" fmla="*/ 2232708 h 3242474"/>
              <a:gd name="connsiteX10-723" fmla="*/ 1517786 w 3200731"/>
              <a:gd name="connsiteY10-724" fmla="*/ 1991485 h 3242474"/>
              <a:gd name="connsiteX11-725" fmla="*/ 1192417 w 3200731"/>
              <a:gd name="connsiteY11-726" fmla="*/ 959279 h 3242474"/>
              <a:gd name="connsiteX12-727" fmla="*/ 1007292 w 3200731"/>
              <a:gd name="connsiteY12-728" fmla="*/ 16828 h 3242474"/>
              <a:gd name="connsiteX0-729" fmla="*/ 1051443 w 3244882"/>
              <a:gd name="connsiteY0-730" fmla="*/ 16828 h 3242474"/>
              <a:gd name="connsiteX1-731" fmla="*/ 1449741 w 3244882"/>
              <a:gd name="connsiteY1-732" fmla="*/ 0 h 3242474"/>
              <a:gd name="connsiteX2-733" fmla="*/ 1668524 w 3244882"/>
              <a:gd name="connsiteY2-734" fmla="*/ 734886 h 3242474"/>
              <a:gd name="connsiteX3-735" fmla="*/ 2403409 w 3244882"/>
              <a:gd name="connsiteY3-736" fmla="*/ 560982 h 3242474"/>
              <a:gd name="connsiteX4-737" fmla="*/ 3244882 w 3244882"/>
              <a:gd name="connsiteY4-738" fmla="*/ 1828800 h 3242474"/>
              <a:gd name="connsiteX5-739" fmla="*/ 2296823 w 3244882"/>
              <a:gd name="connsiteY5-740" fmla="*/ 3107838 h 3242474"/>
              <a:gd name="connsiteX6-741" fmla="*/ 608268 w 3244882"/>
              <a:gd name="connsiteY6-742" fmla="*/ 2664663 h 3242474"/>
              <a:gd name="connsiteX7-743" fmla="*/ 383876 w 3244882"/>
              <a:gd name="connsiteY7-744" fmla="*/ 3242474 h 3242474"/>
              <a:gd name="connsiteX8-745" fmla="*/ 2408 w 3244882"/>
              <a:gd name="connsiteY8-746" fmla="*/ 3236864 h 3242474"/>
              <a:gd name="connsiteX9-747" fmla="*/ 434364 w 3244882"/>
              <a:gd name="connsiteY9-748" fmla="*/ 2232708 h 3242474"/>
              <a:gd name="connsiteX10-749" fmla="*/ 1561937 w 3244882"/>
              <a:gd name="connsiteY10-750" fmla="*/ 1991485 h 3242474"/>
              <a:gd name="connsiteX11-751" fmla="*/ 1236568 w 3244882"/>
              <a:gd name="connsiteY11-752" fmla="*/ 959279 h 3242474"/>
              <a:gd name="connsiteX12-753" fmla="*/ 1051443 w 3244882"/>
              <a:gd name="connsiteY12-754" fmla="*/ 16828 h 3242474"/>
              <a:gd name="connsiteX0-755" fmla="*/ 1049313 w 3242752"/>
              <a:gd name="connsiteY0-756" fmla="*/ 16828 h 3242474"/>
              <a:gd name="connsiteX1-757" fmla="*/ 1447611 w 3242752"/>
              <a:gd name="connsiteY1-758" fmla="*/ 0 h 3242474"/>
              <a:gd name="connsiteX2-759" fmla="*/ 1666394 w 3242752"/>
              <a:gd name="connsiteY2-760" fmla="*/ 734886 h 3242474"/>
              <a:gd name="connsiteX3-761" fmla="*/ 2401279 w 3242752"/>
              <a:gd name="connsiteY3-762" fmla="*/ 560982 h 3242474"/>
              <a:gd name="connsiteX4-763" fmla="*/ 3242752 w 3242752"/>
              <a:gd name="connsiteY4-764" fmla="*/ 1828800 h 3242474"/>
              <a:gd name="connsiteX5-765" fmla="*/ 2294693 w 3242752"/>
              <a:gd name="connsiteY5-766" fmla="*/ 3107838 h 3242474"/>
              <a:gd name="connsiteX6-767" fmla="*/ 606138 w 3242752"/>
              <a:gd name="connsiteY6-768" fmla="*/ 2664663 h 3242474"/>
              <a:gd name="connsiteX7-769" fmla="*/ 381746 w 3242752"/>
              <a:gd name="connsiteY7-770" fmla="*/ 3242474 h 3242474"/>
              <a:gd name="connsiteX8-771" fmla="*/ 278 w 3242752"/>
              <a:gd name="connsiteY8-772" fmla="*/ 3236864 h 3242474"/>
              <a:gd name="connsiteX9-773" fmla="*/ 432234 w 3242752"/>
              <a:gd name="connsiteY9-774" fmla="*/ 2232708 h 3242474"/>
              <a:gd name="connsiteX10-775" fmla="*/ 1559807 w 3242752"/>
              <a:gd name="connsiteY10-776" fmla="*/ 1991485 h 3242474"/>
              <a:gd name="connsiteX11-777" fmla="*/ 1234438 w 3242752"/>
              <a:gd name="connsiteY11-778" fmla="*/ 959279 h 3242474"/>
              <a:gd name="connsiteX12-779" fmla="*/ 1049313 w 3242752"/>
              <a:gd name="connsiteY12-780" fmla="*/ 16828 h 3242474"/>
              <a:gd name="connsiteX0-781" fmla="*/ 1049035 w 3242474"/>
              <a:gd name="connsiteY0-782" fmla="*/ 16828 h 3242474"/>
              <a:gd name="connsiteX1-783" fmla="*/ 1447333 w 3242474"/>
              <a:gd name="connsiteY1-784" fmla="*/ 0 h 3242474"/>
              <a:gd name="connsiteX2-785" fmla="*/ 1666116 w 3242474"/>
              <a:gd name="connsiteY2-786" fmla="*/ 734886 h 3242474"/>
              <a:gd name="connsiteX3-787" fmla="*/ 2401001 w 3242474"/>
              <a:gd name="connsiteY3-788" fmla="*/ 560982 h 3242474"/>
              <a:gd name="connsiteX4-789" fmla="*/ 3242474 w 3242474"/>
              <a:gd name="connsiteY4-790" fmla="*/ 1828800 h 3242474"/>
              <a:gd name="connsiteX5-791" fmla="*/ 2294415 w 3242474"/>
              <a:gd name="connsiteY5-792" fmla="*/ 3107838 h 3242474"/>
              <a:gd name="connsiteX6-793" fmla="*/ 605860 w 3242474"/>
              <a:gd name="connsiteY6-794" fmla="*/ 2664663 h 3242474"/>
              <a:gd name="connsiteX7-795" fmla="*/ 381468 w 3242474"/>
              <a:gd name="connsiteY7-796" fmla="*/ 3242474 h 3242474"/>
              <a:gd name="connsiteX8-797" fmla="*/ 0 w 3242474"/>
              <a:gd name="connsiteY8-798" fmla="*/ 3236864 h 3242474"/>
              <a:gd name="connsiteX9-799" fmla="*/ 431956 w 3242474"/>
              <a:gd name="connsiteY9-800" fmla="*/ 2232708 h 3242474"/>
              <a:gd name="connsiteX10-801" fmla="*/ 1559529 w 3242474"/>
              <a:gd name="connsiteY10-802" fmla="*/ 1991485 h 3242474"/>
              <a:gd name="connsiteX11-803" fmla="*/ 1234160 w 3242474"/>
              <a:gd name="connsiteY11-804" fmla="*/ 959279 h 3242474"/>
              <a:gd name="connsiteX12-805" fmla="*/ 1049035 w 3242474"/>
              <a:gd name="connsiteY12-806" fmla="*/ 16828 h 3242474"/>
              <a:gd name="connsiteX0-807" fmla="*/ 1049035 w 3242474"/>
              <a:gd name="connsiteY0-808" fmla="*/ 16828 h 3242474"/>
              <a:gd name="connsiteX1-809" fmla="*/ 1447333 w 3242474"/>
              <a:gd name="connsiteY1-810" fmla="*/ 0 h 3242474"/>
              <a:gd name="connsiteX2-811" fmla="*/ 1666116 w 3242474"/>
              <a:gd name="connsiteY2-812" fmla="*/ 734886 h 3242474"/>
              <a:gd name="connsiteX3-813" fmla="*/ 2401001 w 3242474"/>
              <a:gd name="connsiteY3-814" fmla="*/ 560982 h 3242474"/>
              <a:gd name="connsiteX4-815" fmla="*/ 3242474 w 3242474"/>
              <a:gd name="connsiteY4-816" fmla="*/ 1828800 h 3242474"/>
              <a:gd name="connsiteX5-817" fmla="*/ 2294415 w 3242474"/>
              <a:gd name="connsiteY5-818" fmla="*/ 3107838 h 3242474"/>
              <a:gd name="connsiteX6-819" fmla="*/ 605860 w 3242474"/>
              <a:gd name="connsiteY6-820" fmla="*/ 2664663 h 3242474"/>
              <a:gd name="connsiteX7-821" fmla="*/ 381468 w 3242474"/>
              <a:gd name="connsiteY7-822" fmla="*/ 3242474 h 3242474"/>
              <a:gd name="connsiteX8-823" fmla="*/ 0 w 3242474"/>
              <a:gd name="connsiteY8-824" fmla="*/ 3236864 h 3242474"/>
              <a:gd name="connsiteX9-825" fmla="*/ 431956 w 3242474"/>
              <a:gd name="connsiteY9-826" fmla="*/ 2232708 h 3242474"/>
              <a:gd name="connsiteX10-827" fmla="*/ 1559529 w 3242474"/>
              <a:gd name="connsiteY10-828" fmla="*/ 1991485 h 3242474"/>
              <a:gd name="connsiteX11-829" fmla="*/ 1234160 w 3242474"/>
              <a:gd name="connsiteY11-830" fmla="*/ 959279 h 3242474"/>
              <a:gd name="connsiteX12-831" fmla="*/ 1049035 w 3242474"/>
              <a:gd name="connsiteY12-832" fmla="*/ 16828 h 3242474"/>
              <a:gd name="connsiteX0-833" fmla="*/ 1049035 w 3242474"/>
              <a:gd name="connsiteY0-834" fmla="*/ 16828 h 3242474"/>
              <a:gd name="connsiteX1-835" fmla="*/ 1447333 w 3242474"/>
              <a:gd name="connsiteY1-836" fmla="*/ 0 h 3242474"/>
              <a:gd name="connsiteX2-837" fmla="*/ 1666116 w 3242474"/>
              <a:gd name="connsiteY2-838" fmla="*/ 734886 h 3242474"/>
              <a:gd name="connsiteX3-839" fmla="*/ 2401001 w 3242474"/>
              <a:gd name="connsiteY3-840" fmla="*/ 560982 h 3242474"/>
              <a:gd name="connsiteX4-841" fmla="*/ 3242474 w 3242474"/>
              <a:gd name="connsiteY4-842" fmla="*/ 1828800 h 3242474"/>
              <a:gd name="connsiteX5-843" fmla="*/ 2294415 w 3242474"/>
              <a:gd name="connsiteY5-844" fmla="*/ 3107838 h 3242474"/>
              <a:gd name="connsiteX6-845" fmla="*/ 605860 w 3242474"/>
              <a:gd name="connsiteY6-846" fmla="*/ 2664663 h 3242474"/>
              <a:gd name="connsiteX7-847" fmla="*/ 381468 w 3242474"/>
              <a:gd name="connsiteY7-848" fmla="*/ 3242474 h 3242474"/>
              <a:gd name="connsiteX8-849" fmla="*/ 0 w 3242474"/>
              <a:gd name="connsiteY8-850" fmla="*/ 3236864 h 3242474"/>
              <a:gd name="connsiteX9-851" fmla="*/ 431956 w 3242474"/>
              <a:gd name="connsiteY9-852" fmla="*/ 2232708 h 3242474"/>
              <a:gd name="connsiteX10-853" fmla="*/ 1559529 w 3242474"/>
              <a:gd name="connsiteY10-854" fmla="*/ 1991485 h 3242474"/>
              <a:gd name="connsiteX11-855" fmla="*/ 1234160 w 3242474"/>
              <a:gd name="connsiteY11-856" fmla="*/ 959279 h 3242474"/>
              <a:gd name="connsiteX12-857" fmla="*/ 1049035 w 3242474"/>
              <a:gd name="connsiteY12-858" fmla="*/ 16828 h 3242474"/>
              <a:gd name="connsiteX0-859" fmla="*/ 1049035 w 3242474"/>
              <a:gd name="connsiteY0-860" fmla="*/ 16828 h 3242474"/>
              <a:gd name="connsiteX1-861" fmla="*/ 1447333 w 3242474"/>
              <a:gd name="connsiteY1-862" fmla="*/ 0 h 3242474"/>
              <a:gd name="connsiteX2-863" fmla="*/ 1666116 w 3242474"/>
              <a:gd name="connsiteY2-864" fmla="*/ 734886 h 3242474"/>
              <a:gd name="connsiteX3-865" fmla="*/ 2401001 w 3242474"/>
              <a:gd name="connsiteY3-866" fmla="*/ 560982 h 3242474"/>
              <a:gd name="connsiteX4-867" fmla="*/ 3242474 w 3242474"/>
              <a:gd name="connsiteY4-868" fmla="*/ 1828800 h 3242474"/>
              <a:gd name="connsiteX5-869" fmla="*/ 2294415 w 3242474"/>
              <a:gd name="connsiteY5-870" fmla="*/ 3107838 h 3242474"/>
              <a:gd name="connsiteX6-871" fmla="*/ 605860 w 3242474"/>
              <a:gd name="connsiteY6-872" fmla="*/ 2664663 h 3242474"/>
              <a:gd name="connsiteX7-873" fmla="*/ 381468 w 3242474"/>
              <a:gd name="connsiteY7-874" fmla="*/ 3242474 h 3242474"/>
              <a:gd name="connsiteX8-875" fmla="*/ 0 w 3242474"/>
              <a:gd name="connsiteY8-876" fmla="*/ 3236864 h 3242474"/>
              <a:gd name="connsiteX9-877" fmla="*/ 431956 w 3242474"/>
              <a:gd name="connsiteY9-878" fmla="*/ 2232708 h 3242474"/>
              <a:gd name="connsiteX10-879" fmla="*/ 1559529 w 3242474"/>
              <a:gd name="connsiteY10-880" fmla="*/ 1991485 h 3242474"/>
              <a:gd name="connsiteX11-881" fmla="*/ 1234160 w 3242474"/>
              <a:gd name="connsiteY11-882" fmla="*/ 959279 h 3242474"/>
              <a:gd name="connsiteX12-883" fmla="*/ 1049035 w 3242474"/>
              <a:gd name="connsiteY12-884" fmla="*/ 16828 h 3242474"/>
              <a:gd name="connsiteX0-885" fmla="*/ 1049035 w 3242474"/>
              <a:gd name="connsiteY0-886" fmla="*/ 16828 h 3242474"/>
              <a:gd name="connsiteX1-887" fmla="*/ 1447333 w 3242474"/>
              <a:gd name="connsiteY1-888" fmla="*/ 0 h 3242474"/>
              <a:gd name="connsiteX2-889" fmla="*/ 1666116 w 3242474"/>
              <a:gd name="connsiteY2-890" fmla="*/ 734886 h 3242474"/>
              <a:gd name="connsiteX3-891" fmla="*/ 2401001 w 3242474"/>
              <a:gd name="connsiteY3-892" fmla="*/ 560982 h 3242474"/>
              <a:gd name="connsiteX4-893" fmla="*/ 3242474 w 3242474"/>
              <a:gd name="connsiteY4-894" fmla="*/ 1828800 h 3242474"/>
              <a:gd name="connsiteX5-895" fmla="*/ 2300025 w 3242474"/>
              <a:gd name="connsiteY5-896" fmla="*/ 3046130 h 3242474"/>
              <a:gd name="connsiteX6-897" fmla="*/ 605860 w 3242474"/>
              <a:gd name="connsiteY6-898" fmla="*/ 2664663 h 3242474"/>
              <a:gd name="connsiteX7-899" fmla="*/ 381468 w 3242474"/>
              <a:gd name="connsiteY7-900" fmla="*/ 3242474 h 3242474"/>
              <a:gd name="connsiteX8-901" fmla="*/ 0 w 3242474"/>
              <a:gd name="connsiteY8-902" fmla="*/ 3236864 h 3242474"/>
              <a:gd name="connsiteX9-903" fmla="*/ 431956 w 3242474"/>
              <a:gd name="connsiteY9-904" fmla="*/ 2232708 h 3242474"/>
              <a:gd name="connsiteX10-905" fmla="*/ 1559529 w 3242474"/>
              <a:gd name="connsiteY10-906" fmla="*/ 1991485 h 3242474"/>
              <a:gd name="connsiteX11-907" fmla="*/ 1234160 w 3242474"/>
              <a:gd name="connsiteY11-908" fmla="*/ 959279 h 3242474"/>
              <a:gd name="connsiteX12-909" fmla="*/ 1049035 w 3242474"/>
              <a:gd name="connsiteY12-910" fmla="*/ 16828 h 3242474"/>
              <a:gd name="connsiteX0-911" fmla="*/ 1049035 w 3242474"/>
              <a:gd name="connsiteY0-912" fmla="*/ 16828 h 3242474"/>
              <a:gd name="connsiteX1-913" fmla="*/ 1447333 w 3242474"/>
              <a:gd name="connsiteY1-914" fmla="*/ 0 h 3242474"/>
              <a:gd name="connsiteX2-915" fmla="*/ 1666116 w 3242474"/>
              <a:gd name="connsiteY2-916" fmla="*/ 734886 h 3242474"/>
              <a:gd name="connsiteX3-917" fmla="*/ 2401001 w 3242474"/>
              <a:gd name="connsiteY3-918" fmla="*/ 560982 h 3242474"/>
              <a:gd name="connsiteX4-919" fmla="*/ 3242474 w 3242474"/>
              <a:gd name="connsiteY4-920" fmla="*/ 1828800 h 3242474"/>
              <a:gd name="connsiteX5-921" fmla="*/ 2300025 w 3242474"/>
              <a:gd name="connsiteY5-922" fmla="*/ 3046130 h 3242474"/>
              <a:gd name="connsiteX6-923" fmla="*/ 605860 w 3242474"/>
              <a:gd name="connsiteY6-924" fmla="*/ 2664663 h 3242474"/>
              <a:gd name="connsiteX7-925" fmla="*/ 381468 w 3242474"/>
              <a:gd name="connsiteY7-926" fmla="*/ 3242474 h 3242474"/>
              <a:gd name="connsiteX8-927" fmla="*/ 0 w 3242474"/>
              <a:gd name="connsiteY8-928" fmla="*/ 3236864 h 3242474"/>
              <a:gd name="connsiteX9-929" fmla="*/ 431956 w 3242474"/>
              <a:gd name="connsiteY9-930" fmla="*/ 2232708 h 3242474"/>
              <a:gd name="connsiteX10-931" fmla="*/ 1559529 w 3242474"/>
              <a:gd name="connsiteY10-932" fmla="*/ 1991485 h 3242474"/>
              <a:gd name="connsiteX11-933" fmla="*/ 1234160 w 3242474"/>
              <a:gd name="connsiteY11-934" fmla="*/ 959279 h 3242474"/>
              <a:gd name="connsiteX12-935" fmla="*/ 1049035 w 3242474"/>
              <a:gd name="connsiteY12-936" fmla="*/ 16828 h 3242474"/>
              <a:gd name="connsiteX0-937" fmla="*/ 1049035 w 3242474"/>
              <a:gd name="connsiteY0-938" fmla="*/ 16828 h 3242474"/>
              <a:gd name="connsiteX1-939" fmla="*/ 1447333 w 3242474"/>
              <a:gd name="connsiteY1-940" fmla="*/ 0 h 3242474"/>
              <a:gd name="connsiteX2-941" fmla="*/ 1666116 w 3242474"/>
              <a:gd name="connsiteY2-942" fmla="*/ 734886 h 3242474"/>
              <a:gd name="connsiteX3-943" fmla="*/ 2401001 w 3242474"/>
              <a:gd name="connsiteY3-944" fmla="*/ 560982 h 3242474"/>
              <a:gd name="connsiteX4-945" fmla="*/ 3242474 w 3242474"/>
              <a:gd name="connsiteY4-946" fmla="*/ 1828800 h 3242474"/>
              <a:gd name="connsiteX5-947" fmla="*/ 2300025 w 3242474"/>
              <a:gd name="connsiteY5-948" fmla="*/ 3046130 h 3242474"/>
              <a:gd name="connsiteX6-949" fmla="*/ 605860 w 3242474"/>
              <a:gd name="connsiteY6-950" fmla="*/ 2664663 h 3242474"/>
              <a:gd name="connsiteX7-951" fmla="*/ 381468 w 3242474"/>
              <a:gd name="connsiteY7-952" fmla="*/ 3242474 h 3242474"/>
              <a:gd name="connsiteX8-953" fmla="*/ 0 w 3242474"/>
              <a:gd name="connsiteY8-954" fmla="*/ 3236864 h 3242474"/>
              <a:gd name="connsiteX9-955" fmla="*/ 431956 w 3242474"/>
              <a:gd name="connsiteY9-956" fmla="*/ 2232708 h 3242474"/>
              <a:gd name="connsiteX10-957" fmla="*/ 1559529 w 3242474"/>
              <a:gd name="connsiteY10-958" fmla="*/ 1991485 h 3242474"/>
              <a:gd name="connsiteX11-959" fmla="*/ 1234160 w 3242474"/>
              <a:gd name="connsiteY11-960" fmla="*/ 959279 h 3242474"/>
              <a:gd name="connsiteX12-961" fmla="*/ 1049035 w 3242474"/>
              <a:gd name="connsiteY12-962" fmla="*/ 16828 h 3242474"/>
              <a:gd name="connsiteX0-963" fmla="*/ 1049035 w 3242474"/>
              <a:gd name="connsiteY0-964" fmla="*/ 16828 h 3242474"/>
              <a:gd name="connsiteX1-965" fmla="*/ 1447333 w 3242474"/>
              <a:gd name="connsiteY1-966" fmla="*/ 0 h 3242474"/>
              <a:gd name="connsiteX2-967" fmla="*/ 1666116 w 3242474"/>
              <a:gd name="connsiteY2-968" fmla="*/ 734886 h 3242474"/>
              <a:gd name="connsiteX3-969" fmla="*/ 2401001 w 3242474"/>
              <a:gd name="connsiteY3-970" fmla="*/ 560982 h 3242474"/>
              <a:gd name="connsiteX4-971" fmla="*/ 3242474 w 3242474"/>
              <a:gd name="connsiteY4-972" fmla="*/ 1828800 h 3242474"/>
              <a:gd name="connsiteX5-973" fmla="*/ 2300025 w 3242474"/>
              <a:gd name="connsiteY5-974" fmla="*/ 3046130 h 3242474"/>
              <a:gd name="connsiteX6-975" fmla="*/ 605860 w 3242474"/>
              <a:gd name="connsiteY6-976" fmla="*/ 2664663 h 3242474"/>
              <a:gd name="connsiteX7-977" fmla="*/ 381468 w 3242474"/>
              <a:gd name="connsiteY7-978" fmla="*/ 3242474 h 3242474"/>
              <a:gd name="connsiteX8-979" fmla="*/ 0 w 3242474"/>
              <a:gd name="connsiteY8-980" fmla="*/ 3236864 h 3242474"/>
              <a:gd name="connsiteX9-981" fmla="*/ 431956 w 3242474"/>
              <a:gd name="connsiteY9-982" fmla="*/ 2232708 h 3242474"/>
              <a:gd name="connsiteX10-983" fmla="*/ 1559529 w 3242474"/>
              <a:gd name="connsiteY10-984" fmla="*/ 1991485 h 3242474"/>
              <a:gd name="connsiteX11-985" fmla="*/ 1234160 w 3242474"/>
              <a:gd name="connsiteY11-986" fmla="*/ 959279 h 3242474"/>
              <a:gd name="connsiteX12-987" fmla="*/ 1049035 w 3242474"/>
              <a:gd name="connsiteY12-988" fmla="*/ 16828 h 3242474"/>
              <a:gd name="connsiteX0-989" fmla="*/ 1049035 w 3186376"/>
              <a:gd name="connsiteY0-990" fmla="*/ 16828 h 3242474"/>
              <a:gd name="connsiteX1-991" fmla="*/ 1447333 w 3186376"/>
              <a:gd name="connsiteY1-992" fmla="*/ 0 h 3242474"/>
              <a:gd name="connsiteX2-993" fmla="*/ 1666116 w 3186376"/>
              <a:gd name="connsiteY2-994" fmla="*/ 734886 h 3242474"/>
              <a:gd name="connsiteX3-995" fmla="*/ 2401001 w 3186376"/>
              <a:gd name="connsiteY3-996" fmla="*/ 560982 h 3242474"/>
              <a:gd name="connsiteX4-997" fmla="*/ 3186376 w 3186376"/>
              <a:gd name="connsiteY4-998" fmla="*/ 1828800 h 3242474"/>
              <a:gd name="connsiteX5-999" fmla="*/ 2300025 w 3186376"/>
              <a:gd name="connsiteY5-1000" fmla="*/ 3046130 h 3242474"/>
              <a:gd name="connsiteX6-1001" fmla="*/ 605860 w 3186376"/>
              <a:gd name="connsiteY6-1002" fmla="*/ 2664663 h 3242474"/>
              <a:gd name="connsiteX7-1003" fmla="*/ 381468 w 3186376"/>
              <a:gd name="connsiteY7-1004" fmla="*/ 3242474 h 3242474"/>
              <a:gd name="connsiteX8-1005" fmla="*/ 0 w 3186376"/>
              <a:gd name="connsiteY8-1006" fmla="*/ 3236864 h 3242474"/>
              <a:gd name="connsiteX9-1007" fmla="*/ 431956 w 3186376"/>
              <a:gd name="connsiteY9-1008" fmla="*/ 2232708 h 3242474"/>
              <a:gd name="connsiteX10-1009" fmla="*/ 1559529 w 3186376"/>
              <a:gd name="connsiteY10-1010" fmla="*/ 1991485 h 3242474"/>
              <a:gd name="connsiteX11-1011" fmla="*/ 1234160 w 3186376"/>
              <a:gd name="connsiteY11-1012" fmla="*/ 959279 h 3242474"/>
              <a:gd name="connsiteX12-1013" fmla="*/ 1049035 w 3186376"/>
              <a:gd name="connsiteY12-1014" fmla="*/ 16828 h 3242474"/>
              <a:gd name="connsiteX0-1015" fmla="*/ 1049035 w 3186376"/>
              <a:gd name="connsiteY0-1016" fmla="*/ 16828 h 3242474"/>
              <a:gd name="connsiteX1-1017" fmla="*/ 1447333 w 3186376"/>
              <a:gd name="connsiteY1-1018" fmla="*/ 0 h 3242474"/>
              <a:gd name="connsiteX2-1019" fmla="*/ 1666116 w 3186376"/>
              <a:gd name="connsiteY2-1020" fmla="*/ 734886 h 3242474"/>
              <a:gd name="connsiteX3-1021" fmla="*/ 2401001 w 3186376"/>
              <a:gd name="connsiteY3-1022" fmla="*/ 560982 h 3242474"/>
              <a:gd name="connsiteX4-1023" fmla="*/ 3186376 w 3186376"/>
              <a:gd name="connsiteY4-1024" fmla="*/ 1828800 h 3242474"/>
              <a:gd name="connsiteX5-1025" fmla="*/ 2300025 w 3186376"/>
              <a:gd name="connsiteY5-1026" fmla="*/ 3046130 h 3242474"/>
              <a:gd name="connsiteX6-1027" fmla="*/ 605860 w 3186376"/>
              <a:gd name="connsiteY6-1028" fmla="*/ 2664663 h 3242474"/>
              <a:gd name="connsiteX7-1029" fmla="*/ 381468 w 3186376"/>
              <a:gd name="connsiteY7-1030" fmla="*/ 3242474 h 3242474"/>
              <a:gd name="connsiteX8-1031" fmla="*/ 0 w 3186376"/>
              <a:gd name="connsiteY8-1032" fmla="*/ 3236864 h 3242474"/>
              <a:gd name="connsiteX9-1033" fmla="*/ 431956 w 3186376"/>
              <a:gd name="connsiteY9-1034" fmla="*/ 2232708 h 3242474"/>
              <a:gd name="connsiteX10-1035" fmla="*/ 1559529 w 3186376"/>
              <a:gd name="connsiteY10-1036" fmla="*/ 1991485 h 3242474"/>
              <a:gd name="connsiteX11-1037" fmla="*/ 1234160 w 3186376"/>
              <a:gd name="connsiteY11-1038" fmla="*/ 959279 h 3242474"/>
              <a:gd name="connsiteX12-1039" fmla="*/ 1049035 w 3186376"/>
              <a:gd name="connsiteY12-1040" fmla="*/ 16828 h 3242474"/>
              <a:gd name="connsiteX0-1041" fmla="*/ 1049035 w 3186376"/>
              <a:gd name="connsiteY0-1042" fmla="*/ 16828 h 3242474"/>
              <a:gd name="connsiteX1-1043" fmla="*/ 1447333 w 3186376"/>
              <a:gd name="connsiteY1-1044" fmla="*/ 0 h 3242474"/>
              <a:gd name="connsiteX2-1045" fmla="*/ 1666116 w 3186376"/>
              <a:gd name="connsiteY2-1046" fmla="*/ 734886 h 3242474"/>
              <a:gd name="connsiteX3-1047" fmla="*/ 2401001 w 3186376"/>
              <a:gd name="connsiteY3-1048" fmla="*/ 560982 h 3242474"/>
              <a:gd name="connsiteX4-1049" fmla="*/ 3186376 w 3186376"/>
              <a:gd name="connsiteY4-1050" fmla="*/ 1828800 h 3242474"/>
              <a:gd name="connsiteX5-1051" fmla="*/ 2300025 w 3186376"/>
              <a:gd name="connsiteY5-1052" fmla="*/ 3046130 h 3242474"/>
              <a:gd name="connsiteX6-1053" fmla="*/ 605860 w 3186376"/>
              <a:gd name="connsiteY6-1054" fmla="*/ 2664663 h 3242474"/>
              <a:gd name="connsiteX7-1055" fmla="*/ 381468 w 3186376"/>
              <a:gd name="connsiteY7-1056" fmla="*/ 3242474 h 3242474"/>
              <a:gd name="connsiteX8-1057" fmla="*/ 0 w 3186376"/>
              <a:gd name="connsiteY8-1058" fmla="*/ 3236864 h 3242474"/>
              <a:gd name="connsiteX9-1059" fmla="*/ 431956 w 3186376"/>
              <a:gd name="connsiteY9-1060" fmla="*/ 2232708 h 3242474"/>
              <a:gd name="connsiteX10-1061" fmla="*/ 1559529 w 3186376"/>
              <a:gd name="connsiteY10-1062" fmla="*/ 1991485 h 3242474"/>
              <a:gd name="connsiteX11-1063" fmla="*/ 1234160 w 3186376"/>
              <a:gd name="connsiteY11-1064" fmla="*/ 959279 h 3242474"/>
              <a:gd name="connsiteX12-1065" fmla="*/ 1049035 w 3186376"/>
              <a:gd name="connsiteY12-1066" fmla="*/ 16828 h 3242474"/>
              <a:gd name="connsiteX0-1067" fmla="*/ 1049035 w 3203206"/>
              <a:gd name="connsiteY0-1068" fmla="*/ 16828 h 3242474"/>
              <a:gd name="connsiteX1-1069" fmla="*/ 1447333 w 3203206"/>
              <a:gd name="connsiteY1-1070" fmla="*/ 0 h 3242474"/>
              <a:gd name="connsiteX2-1071" fmla="*/ 1666116 w 3203206"/>
              <a:gd name="connsiteY2-1072" fmla="*/ 734886 h 3242474"/>
              <a:gd name="connsiteX3-1073" fmla="*/ 2401001 w 3203206"/>
              <a:gd name="connsiteY3-1074" fmla="*/ 560982 h 3242474"/>
              <a:gd name="connsiteX4-1075" fmla="*/ 3203206 w 3203206"/>
              <a:gd name="connsiteY4-1076" fmla="*/ 1823190 h 3242474"/>
              <a:gd name="connsiteX5-1077" fmla="*/ 2300025 w 3203206"/>
              <a:gd name="connsiteY5-1078" fmla="*/ 3046130 h 3242474"/>
              <a:gd name="connsiteX6-1079" fmla="*/ 605860 w 3203206"/>
              <a:gd name="connsiteY6-1080" fmla="*/ 2664663 h 3242474"/>
              <a:gd name="connsiteX7-1081" fmla="*/ 381468 w 3203206"/>
              <a:gd name="connsiteY7-1082" fmla="*/ 3242474 h 3242474"/>
              <a:gd name="connsiteX8-1083" fmla="*/ 0 w 3203206"/>
              <a:gd name="connsiteY8-1084" fmla="*/ 3236864 h 3242474"/>
              <a:gd name="connsiteX9-1085" fmla="*/ 431956 w 3203206"/>
              <a:gd name="connsiteY9-1086" fmla="*/ 2232708 h 3242474"/>
              <a:gd name="connsiteX10-1087" fmla="*/ 1559529 w 3203206"/>
              <a:gd name="connsiteY10-1088" fmla="*/ 1991485 h 3242474"/>
              <a:gd name="connsiteX11-1089" fmla="*/ 1234160 w 3203206"/>
              <a:gd name="connsiteY11-1090" fmla="*/ 959279 h 3242474"/>
              <a:gd name="connsiteX12-1091" fmla="*/ 1049035 w 3203206"/>
              <a:gd name="connsiteY12-1092" fmla="*/ 16828 h 3242474"/>
              <a:gd name="connsiteX0-1093" fmla="*/ 1049035 w 3203206"/>
              <a:gd name="connsiteY0-1094" fmla="*/ 16828 h 3242474"/>
              <a:gd name="connsiteX1-1095" fmla="*/ 1447333 w 3203206"/>
              <a:gd name="connsiteY1-1096" fmla="*/ 0 h 3242474"/>
              <a:gd name="connsiteX2-1097" fmla="*/ 1666116 w 3203206"/>
              <a:gd name="connsiteY2-1098" fmla="*/ 734886 h 3242474"/>
              <a:gd name="connsiteX3-1099" fmla="*/ 2401001 w 3203206"/>
              <a:gd name="connsiteY3-1100" fmla="*/ 560982 h 3242474"/>
              <a:gd name="connsiteX4-1101" fmla="*/ 3203206 w 3203206"/>
              <a:gd name="connsiteY4-1102" fmla="*/ 1823190 h 3242474"/>
              <a:gd name="connsiteX5-1103" fmla="*/ 2300025 w 3203206"/>
              <a:gd name="connsiteY5-1104" fmla="*/ 3046130 h 3242474"/>
              <a:gd name="connsiteX6-1105" fmla="*/ 605860 w 3203206"/>
              <a:gd name="connsiteY6-1106" fmla="*/ 2664663 h 3242474"/>
              <a:gd name="connsiteX7-1107" fmla="*/ 381468 w 3203206"/>
              <a:gd name="connsiteY7-1108" fmla="*/ 3242474 h 3242474"/>
              <a:gd name="connsiteX8-1109" fmla="*/ 0 w 3203206"/>
              <a:gd name="connsiteY8-1110" fmla="*/ 3236864 h 3242474"/>
              <a:gd name="connsiteX9-1111" fmla="*/ 431956 w 3203206"/>
              <a:gd name="connsiteY9-1112" fmla="*/ 2232708 h 3242474"/>
              <a:gd name="connsiteX10-1113" fmla="*/ 1559529 w 3203206"/>
              <a:gd name="connsiteY10-1114" fmla="*/ 1991485 h 3242474"/>
              <a:gd name="connsiteX11-1115" fmla="*/ 1234160 w 3203206"/>
              <a:gd name="connsiteY11-1116" fmla="*/ 959279 h 3242474"/>
              <a:gd name="connsiteX12-1117" fmla="*/ 1049035 w 3203206"/>
              <a:gd name="connsiteY12-1118" fmla="*/ 16828 h 3242474"/>
              <a:gd name="connsiteX0-1119" fmla="*/ 1049035 w 3203206"/>
              <a:gd name="connsiteY0-1120" fmla="*/ 16828 h 3242474"/>
              <a:gd name="connsiteX1-1121" fmla="*/ 1447333 w 3203206"/>
              <a:gd name="connsiteY1-1122" fmla="*/ 0 h 3242474"/>
              <a:gd name="connsiteX2-1123" fmla="*/ 1666116 w 3203206"/>
              <a:gd name="connsiteY2-1124" fmla="*/ 734886 h 3242474"/>
              <a:gd name="connsiteX3-1125" fmla="*/ 2401001 w 3203206"/>
              <a:gd name="connsiteY3-1126" fmla="*/ 560982 h 3242474"/>
              <a:gd name="connsiteX4-1127" fmla="*/ 3203206 w 3203206"/>
              <a:gd name="connsiteY4-1128" fmla="*/ 1823190 h 3242474"/>
              <a:gd name="connsiteX5-1129" fmla="*/ 2300025 w 3203206"/>
              <a:gd name="connsiteY5-1130" fmla="*/ 3046130 h 3242474"/>
              <a:gd name="connsiteX6-1131" fmla="*/ 605860 w 3203206"/>
              <a:gd name="connsiteY6-1132" fmla="*/ 2664663 h 3242474"/>
              <a:gd name="connsiteX7-1133" fmla="*/ 381468 w 3203206"/>
              <a:gd name="connsiteY7-1134" fmla="*/ 3242474 h 3242474"/>
              <a:gd name="connsiteX8-1135" fmla="*/ 0 w 3203206"/>
              <a:gd name="connsiteY8-1136" fmla="*/ 3236864 h 3242474"/>
              <a:gd name="connsiteX9-1137" fmla="*/ 431956 w 3203206"/>
              <a:gd name="connsiteY9-1138" fmla="*/ 2232708 h 3242474"/>
              <a:gd name="connsiteX10-1139" fmla="*/ 1559529 w 3203206"/>
              <a:gd name="connsiteY10-1140" fmla="*/ 1991485 h 3242474"/>
              <a:gd name="connsiteX11-1141" fmla="*/ 1234160 w 3203206"/>
              <a:gd name="connsiteY11-1142" fmla="*/ 959279 h 3242474"/>
              <a:gd name="connsiteX12-1143" fmla="*/ 1049035 w 3203206"/>
              <a:gd name="connsiteY12-1144" fmla="*/ 16828 h 3242474"/>
              <a:gd name="connsiteX0-1145" fmla="*/ 1049035 w 3175157"/>
              <a:gd name="connsiteY0-1146" fmla="*/ 16828 h 3242474"/>
              <a:gd name="connsiteX1-1147" fmla="*/ 1447333 w 3175157"/>
              <a:gd name="connsiteY1-1148" fmla="*/ 0 h 3242474"/>
              <a:gd name="connsiteX2-1149" fmla="*/ 1666116 w 3175157"/>
              <a:gd name="connsiteY2-1150" fmla="*/ 734886 h 3242474"/>
              <a:gd name="connsiteX3-1151" fmla="*/ 2401001 w 3175157"/>
              <a:gd name="connsiteY3-1152" fmla="*/ 560982 h 3242474"/>
              <a:gd name="connsiteX4-1153" fmla="*/ 3175157 w 3175157"/>
              <a:gd name="connsiteY4-1154" fmla="*/ 1834409 h 3242474"/>
              <a:gd name="connsiteX5-1155" fmla="*/ 2300025 w 3175157"/>
              <a:gd name="connsiteY5-1156" fmla="*/ 3046130 h 3242474"/>
              <a:gd name="connsiteX6-1157" fmla="*/ 605860 w 3175157"/>
              <a:gd name="connsiteY6-1158" fmla="*/ 2664663 h 3242474"/>
              <a:gd name="connsiteX7-1159" fmla="*/ 381468 w 3175157"/>
              <a:gd name="connsiteY7-1160" fmla="*/ 3242474 h 3242474"/>
              <a:gd name="connsiteX8-1161" fmla="*/ 0 w 3175157"/>
              <a:gd name="connsiteY8-1162" fmla="*/ 3236864 h 3242474"/>
              <a:gd name="connsiteX9-1163" fmla="*/ 431956 w 3175157"/>
              <a:gd name="connsiteY9-1164" fmla="*/ 2232708 h 3242474"/>
              <a:gd name="connsiteX10-1165" fmla="*/ 1559529 w 3175157"/>
              <a:gd name="connsiteY10-1166" fmla="*/ 1991485 h 3242474"/>
              <a:gd name="connsiteX11-1167" fmla="*/ 1234160 w 3175157"/>
              <a:gd name="connsiteY11-1168" fmla="*/ 959279 h 3242474"/>
              <a:gd name="connsiteX12-1169" fmla="*/ 1049035 w 3175157"/>
              <a:gd name="connsiteY12-1170" fmla="*/ 16828 h 3242474"/>
              <a:gd name="connsiteX0-1171" fmla="*/ 1049035 w 3175157"/>
              <a:gd name="connsiteY0-1172" fmla="*/ 16828 h 3242474"/>
              <a:gd name="connsiteX1-1173" fmla="*/ 1447333 w 3175157"/>
              <a:gd name="connsiteY1-1174" fmla="*/ 0 h 3242474"/>
              <a:gd name="connsiteX2-1175" fmla="*/ 1666116 w 3175157"/>
              <a:gd name="connsiteY2-1176" fmla="*/ 734886 h 3242474"/>
              <a:gd name="connsiteX3-1177" fmla="*/ 2401001 w 3175157"/>
              <a:gd name="connsiteY3-1178" fmla="*/ 560982 h 3242474"/>
              <a:gd name="connsiteX4-1179" fmla="*/ 3175157 w 3175157"/>
              <a:gd name="connsiteY4-1180" fmla="*/ 1834409 h 3242474"/>
              <a:gd name="connsiteX5-1181" fmla="*/ 2300025 w 3175157"/>
              <a:gd name="connsiteY5-1182" fmla="*/ 3046130 h 3242474"/>
              <a:gd name="connsiteX6-1183" fmla="*/ 605860 w 3175157"/>
              <a:gd name="connsiteY6-1184" fmla="*/ 2664663 h 3242474"/>
              <a:gd name="connsiteX7-1185" fmla="*/ 381468 w 3175157"/>
              <a:gd name="connsiteY7-1186" fmla="*/ 3242474 h 3242474"/>
              <a:gd name="connsiteX8-1187" fmla="*/ 0 w 3175157"/>
              <a:gd name="connsiteY8-1188" fmla="*/ 3236864 h 3242474"/>
              <a:gd name="connsiteX9-1189" fmla="*/ 431956 w 3175157"/>
              <a:gd name="connsiteY9-1190" fmla="*/ 2232708 h 3242474"/>
              <a:gd name="connsiteX10-1191" fmla="*/ 1559529 w 3175157"/>
              <a:gd name="connsiteY10-1192" fmla="*/ 1991485 h 3242474"/>
              <a:gd name="connsiteX11-1193" fmla="*/ 1234160 w 3175157"/>
              <a:gd name="connsiteY11-1194" fmla="*/ 959279 h 3242474"/>
              <a:gd name="connsiteX12-1195" fmla="*/ 1049035 w 3175157"/>
              <a:gd name="connsiteY12-1196" fmla="*/ 16828 h 3242474"/>
              <a:gd name="connsiteX0-1197" fmla="*/ 1049035 w 3175157"/>
              <a:gd name="connsiteY0-1198" fmla="*/ 16828 h 3242474"/>
              <a:gd name="connsiteX1-1199" fmla="*/ 1447333 w 3175157"/>
              <a:gd name="connsiteY1-1200" fmla="*/ 0 h 3242474"/>
              <a:gd name="connsiteX2-1201" fmla="*/ 1666116 w 3175157"/>
              <a:gd name="connsiteY2-1202" fmla="*/ 734886 h 3242474"/>
              <a:gd name="connsiteX3-1203" fmla="*/ 2401001 w 3175157"/>
              <a:gd name="connsiteY3-1204" fmla="*/ 560982 h 3242474"/>
              <a:gd name="connsiteX4-1205" fmla="*/ 3175157 w 3175157"/>
              <a:gd name="connsiteY4-1206" fmla="*/ 1834409 h 3242474"/>
              <a:gd name="connsiteX5-1207" fmla="*/ 2300025 w 3175157"/>
              <a:gd name="connsiteY5-1208" fmla="*/ 3046130 h 3242474"/>
              <a:gd name="connsiteX6-1209" fmla="*/ 605860 w 3175157"/>
              <a:gd name="connsiteY6-1210" fmla="*/ 2664663 h 3242474"/>
              <a:gd name="connsiteX7-1211" fmla="*/ 381468 w 3175157"/>
              <a:gd name="connsiteY7-1212" fmla="*/ 3242474 h 3242474"/>
              <a:gd name="connsiteX8-1213" fmla="*/ 0 w 3175157"/>
              <a:gd name="connsiteY8-1214" fmla="*/ 3236864 h 3242474"/>
              <a:gd name="connsiteX9-1215" fmla="*/ 431956 w 3175157"/>
              <a:gd name="connsiteY9-1216" fmla="*/ 2232708 h 3242474"/>
              <a:gd name="connsiteX10-1217" fmla="*/ 1559529 w 3175157"/>
              <a:gd name="connsiteY10-1218" fmla="*/ 1991485 h 3242474"/>
              <a:gd name="connsiteX11-1219" fmla="*/ 1234160 w 3175157"/>
              <a:gd name="connsiteY11-1220" fmla="*/ 959279 h 3242474"/>
              <a:gd name="connsiteX12-1221" fmla="*/ 1049035 w 3175157"/>
              <a:gd name="connsiteY12-1222" fmla="*/ 16828 h 3242474"/>
              <a:gd name="connsiteX0-1223" fmla="*/ 1049035 w 3175157"/>
              <a:gd name="connsiteY0-1224" fmla="*/ 16828 h 3242474"/>
              <a:gd name="connsiteX1-1225" fmla="*/ 1447333 w 3175157"/>
              <a:gd name="connsiteY1-1226" fmla="*/ 0 h 3242474"/>
              <a:gd name="connsiteX2-1227" fmla="*/ 1666116 w 3175157"/>
              <a:gd name="connsiteY2-1228" fmla="*/ 734886 h 3242474"/>
              <a:gd name="connsiteX3-1229" fmla="*/ 2401001 w 3175157"/>
              <a:gd name="connsiteY3-1230" fmla="*/ 560982 h 3242474"/>
              <a:gd name="connsiteX4-1231" fmla="*/ 3175157 w 3175157"/>
              <a:gd name="connsiteY4-1232" fmla="*/ 1834409 h 3242474"/>
              <a:gd name="connsiteX5-1233" fmla="*/ 2300025 w 3175157"/>
              <a:gd name="connsiteY5-1234" fmla="*/ 3046130 h 3242474"/>
              <a:gd name="connsiteX6-1235" fmla="*/ 605860 w 3175157"/>
              <a:gd name="connsiteY6-1236" fmla="*/ 2664663 h 3242474"/>
              <a:gd name="connsiteX7-1237" fmla="*/ 381468 w 3175157"/>
              <a:gd name="connsiteY7-1238" fmla="*/ 3242474 h 3242474"/>
              <a:gd name="connsiteX8-1239" fmla="*/ 0 w 3175157"/>
              <a:gd name="connsiteY8-1240" fmla="*/ 3236864 h 3242474"/>
              <a:gd name="connsiteX9-1241" fmla="*/ 431956 w 3175157"/>
              <a:gd name="connsiteY9-1242" fmla="*/ 2232708 h 3242474"/>
              <a:gd name="connsiteX10-1243" fmla="*/ 1559529 w 3175157"/>
              <a:gd name="connsiteY10-1244" fmla="*/ 1991485 h 3242474"/>
              <a:gd name="connsiteX11-1245" fmla="*/ 1234160 w 3175157"/>
              <a:gd name="connsiteY11-1246" fmla="*/ 959279 h 3242474"/>
              <a:gd name="connsiteX12-1247" fmla="*/ 1049035 w 3175157"/>
              <a:gd name="connsiteY12-1248" fmla="*/ 16828 h 3242474"/>
              <a:gd name="connsiteX0-1249" fmla="*/ 1049035 w 3175157"/>
              <a:gd name="connsiteY0-1250" fmla="*/ 16828 h 3242474"/>
              <a:gd name="connsiteX1-1251" fmla="*/ 1447333 w 3175157"/>
              <a:gd name="connsiteY1-1252" fmla="*/ 0 h 3242474"/>
              <a:gd name="connsiteX2-1253" fmla="*/ 1666116 w 3175157"/>
              <a:gd name="connsiteY2-1254" fmla="*/ 734886 h 3242474"/>
              <a:gd name="connsiteX3-1255" fmla="*/ 2401001 w 3175157"/>
              <a:gd name="connsiteY3-1256" fmla="*/ 560982 h 3242474"/>
              <a:gd name="connsiteX4-1257" fmla="*/ 3175157 w 3175157"/>
              <a:gd name="connsiteY4-1258" fmla="*/ 1834409 h 3242474"/>
              <a:gd name="connsiteX5-1259" fmla="*/ 2300025 w 3175157"/>
              <a:gd name="connsiteY5-1260" fmla="*/ 3046130 h 3242474"/>
              <a:gd name="connsiteX6-1261" fmla="*/ 605860 w 3175157"/>
              <a:gd name="connsiteY6-1262" fmla="*/ 2664663 h 3242474"/>
              <a:gd name="connsiteX7-1263" fmla="*/ 381468 w 3175157"/>
              <a:gd name="connsiteY7-1264" fmla="*/ 3242474 h 3242474"/>
              <a:gd name="connsiteX8-1265" fmla="*/ 0 w 3175157"/>
              <a:gd name="connsiteY8-1266" fmla="*/ 3236864 h 3242474"/>
              <a:gd name="connsiteX9-1267" fmla="*/ 431956 w 3175157"/>
              <a:gd name="connsiteY9-1268" fmla="*/ 2232708 h 3242474"/>
              <a:gd name="connsiteX10-1269" fmla="*/ 1559529 w 3175157"/>
              <a:gd name="connsiteY10-1270" fmla="*/ 1991485 h 3242474"/>
              <a:gd name="connsiteX11-1271" fmla="*/ 1234160 w 3175157"/>
              <a:gd name="connsiteY11-1272" fmla="*/ 959279 h 3242474"/>
              <a:gd name="connsiteX12-1273" fmla="*/ 1049035 w 3175157"/>
              <a:gd name="connsiteY12-1274" fmla="*/ 16828 h 3242474"/>
              <a:gd name="connsiteX0-1275" fmla="*/ 1049035 w 3175157"/>
              <a:gd name="connsiteY0-1276" fmla="*/ 16828 h 3242474"/>
              <a:gd name="connsiteX1-1277" fmla="*/ 1447333 w 3175157"/>
              <a:gd name="connsiteY1-1278" fmla="*/ 0 h 3242474"/>
              <a:gd name="connsiteX2-1279" fmla="*/ 1666116 w 3175157"/>
              <a:gd name="connsiteY2-1280" fmla="*/ 734886 h 3242474"/>
              <a:gd name="connsiteX3-1281" fmla="*/ 2401001 w 3175157"/>
              <a:gd name="connsiteY3-1282" fmla="*/ 560982 h 3242474"/>
              <a:gd name="connsiteX4-1283" fmla="*/ 3175157 w 3175157"/>
              <a:gd name="connsiteY4-1284" fmla="*/ 1834409 h 3242474"/>
              <a:gd name="connsiteX5-1285" fmla="*/ 2300025 w 3175157"/>
              <a:gd name="connsiteY5-1286" fmla="*/ 3046130 h 3242474"/>
              <a:gd name="connsiteX6-1287" fmla="*/ 605860 w 3175157"/>
              <a:gd name="connsiteY6-1288" fmla="*/ 2664663 h 3242474"/>
              <a:gd name="connsiteX7-1289" fmla="*/ 381468 w 3175157"/>
              <a:gd name="connsiteY7-1290" fmla="*/ 3242474 h 3242474"/>
              <a:gd name="connsiteX8-1291" fmla="*/ 0 w 3175157"/>
              <a:gd name="connsiteY8-1292" fmla="*/ 3236864 h 3242474"/>
              <a:gd name="connsiteX9-1293" fmla="*/ 431956 w 3175157"/>
              <a:gd name="connsiteY9-1294" fmla="*/ 2232708 h 3242474"/>
              <a:gd name="connsiteX10-1295" fmla="*/ 1559529 w 3175157"/>
              <a:gd name="connsiteY10-1296" fmla="*/ 1991485 h 3242474"/>
              <a:gd name="connsiteX11-1297" fmla="*/ 1234160 w 3175157"/>
              <a:gd name="connsiteY11-1298" fmla="*/ 959279 h 3242474"/>
              <a:gd name="connsiteX12-1299" fmla="*/ 1049035 w 3175157"/>
              <a:gd name="connsiteY12-1300" fmla="*/ 16828 h 3242474"/>
              <a:gd name="connsiteX0-1301" fmla="*/ 1049035 w 3175157"/>
              <a:gd name="connsiteY0-1302" fmla="*/ 16828 h 3242474"/>
              <a:gd name="connsiteX1-1303" fmla="*/ 1447333 w 3175157"/>
              <a:gd name="connsiteY1-1304" fmla="*/ 0 h 3242474"/>
              <a:gd name="connsiteX2-1305" fmla="*/ 1666116 w 3175157"/>
              <a:gd name="connsiteY2-1306" fmla="*/ 734886 h 3242474"/>
              <a:gd name="connsiteX3-1307" fmla="*/ 2401001 w 3175157"/>
              <a:gd name="connsiteY3-1308" fmla="*/ 560982 h 3242474"/>
              <a:gd name="connsiteX4-1309" fmla="*/ 3175157 w 3175157"/>
              <a:gd name="connsiteY4-1310" fmla="*/ 1834409 h 3242474"/>
              <a:gd name="connsiteX5-1311" fmla="*/ 2300025 w 3175157"/>
              <a:gd name="connsiteY5-1312" fmla="*/ 3046130 h 3242474"/>
              <a:gd name="connsiteX6-1313" fmla="*/ 605860 w 3175157"/>
              <a:gd name="connsiteY6-1314" fmla="*/ 2664663 h 3242474"/>
              <a:gd name="connsiteX7-1315" fmla="*/ 381468 w 3175157"/>
              <a:gd name="connsiteY7-1316" fmla="*/ 3242474 h 3242474"/>
              <a:gd name="connsiteX8-1317" fmla="*/ 0 w 3175157"/>
              <a:gd name="connsiteY8-1318" fmla="*/ 3236864 h 3242474"/>
              <a:gd name="connsiteX9-1319" fmla="*/ 431956 w 3175157"/>
              <a:gd name="connsiteY9-1320" fmla="*/ 2232708 h 3242474"/>
              <a:gd name="connsiteX10-1321" fmla="*/ 1559529 w 3175157"/>
              <a:gd name="connsiteY10-1322" fmla="*/ 1991485 h 3242474"/>
              <a:gd name="connsiteX11-1323" fmla="*/ 1234160 w 3175157"/>
              <a:gd name="connsiteY11-1324" fmla="*/ 959279 h 3242474"/>
              <a:gd name="connsiteX12-1325" fmla="*/ 1049035 w 3175157"/>
              <a:gd name="connsiteY12-1326" fmla="*/ 16828 h 3242474"/>
              <a:gd name="connsiteX0-1327" fmla="*/ 1049035 w 3175157"/>
              <a:gd name="connsiteY0-1328" fmla="*/ 16828 h 3242474"/>
              <a:gd name="connsiteX1-1329" fmla="*/ 1447333 w 3175157"/>
              <a:gd name="connsiteY1-1330" fmla="*/ 0 h 3242474"/>
              <a:gd name="connsiteX2-1331" fmla="*/ 1666116 w 3175157"/>
              <a:gd name="connsiteY2-1332" fmla="*/ 734886 h 3242474"/>
              <a:gd name="connsiteX3-1333" fmla="*/ 2401001 w 3175157"/>
              <a:gd name="connsiteY3-1334" fmla="*/ 560982 h 3242474"/>
              <a:gd name="connsiteX4-1335" fmla="*/ 3175157 w 3175157"/>
              <a:gd name="connsiteY4-1336" fmla="*/ 1834409 h 3242474"/>
              <a:gd name="connsiteX5-1337" fmla="*/ 2300025 w 3175157"/>
              <a:gd name="connsiteY5-1338" fmla="*/ 3046130 h 3242474"/>
              <a:gd name="connsiteX6-1339" fmla="*/ 605860 w 3175157"/>
              <a:gd name="connsiteY6-1340" fmla="*/ 2664663 h 3242474"/>
              <a:gd name="connsiteX7-1341" fmla="*/ 381468 w 3175157"/>
              <a:gd name="connsiteY7-1342" fmla="*/ 3242474 h 3242474"/>
              <a:gd name="connsiteX8-1343" fmla="*/ 0 w 3175157"/>
              <a:gd name="connsiteY8-1344" fmla="*/ 3236864 h 3242474"/>
              <a:gd name="connsiteX9-1345" fmla="*/ 431956 w 3175157"/>
              <a:gd name="connsiteY9-1346" fmla="*/ 2232708 h 3242474"/>
              <a:gd name="connsiteX10-1347" fmla="*/ 1559529 w 3175157"/>
              <a:gd name="connsiteY10-1348" fmla="*/ 1991485 h 3242474"/>
              <a:gd name="connsiteX11-1349" fmla="*/ 1234160 w 3175157"/>
              <a:gd name="connsiteY11-1350" fmla="*/ 959279 h 3242474"/>
              <a:gd name="connsiteX12-1351" fmla="*/ 1049035 w 3175157"/>
              <a:gd name="connsiteY12-1352" fmla="*/ 16828 h 3242474"/>
              <a:gd name="connsiteX0-1353" fmla="*/ 1049035 w 3175157"/>
              <a:gd name="connsiteY0-1354" fmla="*/ 16828 h 3242474"/>
              <a:gd name="connsiteX1-1355" fmla="*/ 1447333 w 3175157"/>
              <a:gd name="connsiteY1-1356" fmla="*/ 0 h 3242474"/>
              <a:gd name="connsiteX2-1357" fmla="*/ 1666116 w 3175157"/>
              <a:gd name="connsiteY2-1358" fmla="*/ 734886 h 3242474"/>
              <a:gd name="connsiteX3-1359" fmla="*/ 2401001 w 3175157"/>
              <a:gd name="connsiteY3-1360" fmla="*/ 560982 h 3242474"/>
              <a:gd name="connsiteX4-1361" fmla="*/ 3175157 w 3175157"/>
              <a:gd name="connsiteY4-1362" fmla="*/ 1834409 h 3242474"/>
              <a:gd name="connsiteX5-1363" fmla="*/ 2300025 w 3175157"/>
              <a:gd name="connsiteY5-1364" fmla="*/ 3046130 h 3242474"/>
              <a:gd name="connsiteX6-1365" fmla="*/ 605860 w 3175157"/>
              <a:gd name="connsiteY6-1366" fmla="*/ 2664663 h 3242474"/>
              <a:gd name="connsiteX7-1367" fmla="*/ 381468 w 3175157"/>
              <a:gd name="connsiteY7-1368" fmla="*/ 3242474 h 3242474"/>
              <a:gd name="connsiteX8-1369" fmla="*/ 0 w 3175157"/>
              <a:gd name="connsiteY8-1370" fmla="*/ 3236864 h 3242474"/>
              <a:gd name="connsiteX9-1371" fmla="*/ 431956 w 3175157"/>
              <a:gd name="connsiteY9-1372" fmla="*/ 2232708 h 3242474"/>
              <a:gd name="connsiteX10-1373" fmla="*/ 1559529 w 3175157"/>
              <a:gd name="connsiteY10-1374" fmla="*/ 1991485 h 3242474"/>
              <a:gd name="connsiteX11-1375" fmla="*/ 1234160 w 3175157"/>
              <a:gd name="connsiteY11-1376" fmla="*/ 959279 h 3242474"/>
              <a:gd name="connsiteX12-1377" fmla="*/ 1049035 w 3175157"/>
              <a:gd name="connsiteY12-1378" fmla="*/ 16828 h 3242474"/>
              <a:gd name="connsiteX0-1379" fmla="*/ 1049035 w 3175157"/>
              <a:gd name="connsiteY0-1380" fmla="*/ 16828 h 3242474"/>
              <a:gd name="connsiteX1-1381" fmla="*/ 1447333 w 3175157"/>
              <a:gd name="connsiteY1-1382" fmla="*/ 0 h 3242474"/>
              <a:gd name="connsiteX2-1383" fmla="*/ 1666116 w 3175157"/>
              <a:gd name="connsiteY2-1384" fmla="*/ 734886 h 3242474"/>
              <a:gd name="connsiteX3-1385" fmla="*/ 2401001 w 3175157"/>
              <a:gd name="connsiteY3-1386" fmla="*/ 560982 h 3242474"/>
              <a:gd name="connsiteX4-1387" fmla="*/ 3175157 w 3175157"/>
              <a:gd name="connsiteY4-1388" fmla="*/ 1834409 h 3242474"/>
              <a:gd name="connsiteX5-1389" fmla="*/ 2300025 w 3175157"/>
              <a:gd name="connsiteY5-1390" fmla="*/ 3046130 h 3242474"/>
              <a:gd name="connsiteX6-1391" fmla="*/ 605860 w 3175157"/>
              <a:gd name="connsiteY6-1392" fmla="*/ 2664663 h 3242474"/>
              <a:gd name="connsiteX7-1393" fmla="*/ 381468 w 3175157"/>
              <a:gd name="connsiteY7-1394" fmla="*/ 3242474 h 3242474"/>
              <a:gd name="connsiteX8-1395" fmla="*/ 0 w 3175157"/>
              <a:gd name="connsiteY8-1396" fmla="*/ 3236864 h 3242474"/>
              <a:gd name="connsiteX9-1397" fmla="*/ 431956 w 3175157"/>
              <a:gd name="connsiteY9-1398" fmla="*/ 2232708 h 3242474"/>
              <a:gd name="connsiteX10-1399" fmla="*/ 1559529 w 3175157"/>
              <a:gd name="connsiteY10-1400" fmla="*/ 1991485 h 3242474"/>
              <a:gd name="connsiteX11-1401" fmla="*/ 1234160 w 3175157"/>
              <a:gd name="connsiteY11-1402" fmla="*/ 959279 h 3242474"/>
              <a:gd name="connsiteX12-1403" fmla="*/ 1049035 w 3175157"/>
              <a:gd name="connsiteY12-1404" fmla="*/ 16828 h 3242474"/>
              <a:gd name="connsiteX0-1405" fmla="*/ 1049035 w 3175157"/>
              <a:gd name="connsiteY0-1406" fmla="*/ 16828 h 3242474"/>
              <a:gd name="connsiteX1-1407" fmla="*/ 1447333 w 3175157"/>
              <a:gd name="connsiteY1-1408" fmla="*/ 0 h 3242474"/>
              <a:gd name="connsiteX2-1409" fmla="*/ 1666116 w 3175157"/>
              <a:gd name="connsiteY2-1410" fmla="*/ 734886 h 3242474"/>
              <a:gd name="connsiteX3-1411" fmla="*/ 2401001 w 3175157"/>
              <a:gd name="connsiteY3-1412" fmla="*/ 560982 h 3242474"/>
              <a:gd name="connsiteX4-1413" fmla="*/ 3175157 w 3175157"/>
              <a:gd name="connsiteY4-1414" fmla="*/ 1834409 h 3242474"/>
              <a:gd name="connsiteX5-1415" fmla="*/ 2300025 w 3175157"/>
              <a:gd name="connsiteY5-1416" fmla="*/ 3046130 h 3242474"/>
              <a:gd name="connsiteX6-1417" fmla="*/ 605860 w 3175157"/>
              <a:gd name="connsiteY6-1418" fmla="*/ 2664663 h 3242474"/>
              <a:gd name="connsiteX7-1419" fmla="*/ 381468 w 3175157"/>
              <a:gd name="connsiteY7-1420" fmla="*/ 3242474 h 3242474"/>
              <a:gd name="connsiteX8-1421" fmla="*/ 0 w 3175157"/>
              <a:gd name="connsiteY8-1422" fmla="*/ 3236864 h 3242474"/>
              <a:gd name="connsiteX9-1423" fmla="*/ 431956 w 3175157"/>
              <a:gd name="connsiteY9-1424" fmla="*/ 2232708 h 3242474"/>
              <a:gd name="connsiteX10-1425" fmla="*/ 1559529 w 3175157"/>
              <a:gd name="connsiteY10-1426" fmla="*/ 1991485 h 3242474"/>
              <a:gd name="connsiteX11-1427" fmla="*/ 1234160 w 3175157"/>
              <a:gd name="connsiteY11-1428" fmla="*/ 959279 h 3242474"/>
              <a:gd name="connsiteX12-1429" fmla="*/ 1049035 w 3175157"/>
              <a:gd name="connsiteY12-1430" fmla="*/ 16828 h 3242474"/>
              <a:gd name="connsiteX0-1431" fmla="*/ 1049035 w 3175157"/>
              <a:gd name="connsiteY0-1432" fmla="*/ 16828 h 3242474"/>
              <a:gd name="connsiteX1-1433" fmla="*/ 1447333 w 3175157"/>
              <a:gd name="connsiteY1-1434" fmla="*/ 0 h 3242474"/>
              <a:gd name="connsiteX2-1435" fmla="*/ 1666116 w 3175157"/>
              <a:gd name="connsiteY2-1436" fmla="*/ 734886 h 3242474"/>
              <a:gd name="connsiteX3-1437" fmla="*/ 2401001 w 3175157"/>
              <a:gd name="connsiteY3-1438" fmla="*/ 560982 h 3242474"/>
              <a:gd name="connsiteX4-1439" fmla="*/ 3175157 w 3175157"/>
              <a:gd name="connsiteY4-1440" fmla="*/ 1834409 h 3242474"/>
              <a:gd name="connsiteX5-1441" fmla="*/ 2300025 w 3175157"/>
              <a:gd name="connsiteY5-1442" fmla="*/ 3046130 h 3242474"/>
              <a:gd name="connsiteX6-1443" fmla="*/ 605860 w 3175157"/>
              <a:gd name="connsiteY6-1444" fmla="*/ 2664663 h 3242474"/>
              <a:gd name="connsiteX7-1445" fmla="*/ 381468 w 3175157"/>
              <a:gd name="connsiteY7-1446" fmla="*/ 3242474 h 3242474"/>
              <a:gd name="connsiteX8-1447" fmla="*/ 0 w 3175157"/>
              <a:gd name="connsiteY8-1448" fmla="*/ 3236864 h 3242474"/>
              <a:gd name="connsiteX9-1449" fmla="*/ 516103 w 3175157"/>
              <a:gd name="connsiteY9-1450" fmla="*/ 2249538 h 3242474"/>
              <a:gd name="connsiteX10-1451" fmla="*/ 1559529 w 3175157"/>
              <a:gd name="connsiteY10-1452" fmla="*/ 1991485 h 3242474"/>
              <a:gd name="connsiteX11-1453" fmla="*/ 1234160 w 3175157"/>
              <a:gd name="connsiteY11-1454" fmla="*/ 959279 h 3242474"/>
              <a:gd name="connsiteX12-1455" fmla="*/ 1049035 w 3175157"/>
              <a:gd name="connsiteY12-1456" fmla="*/ 16828 h 3242474"/>
              <a:gd name="connsiteX0-1457" fmla="*/ 1049035 w 3175157"/>
              <a:gd name="connsiteY0-1458" fmla="*/ 16828 h 3242474"/>
              <a:gd name="connsiteX1-1459" fmla="*/ 1447333 w 3175157"/>
              <a:gd name="connsiteY1-1460" fmla="*/ 0 h 3242474"/>
              <a:gd name="connsiteX2-1461" fmla="*/ 1666116 w 3175157"/>
              <a:gd name="connsiteY2-1462" fmla="*/ 734886 h 3242474"/>
              <a:gd name="connsiteX3-1463" fmla="*/ 2401001 w 3175157"/>
              <a:gd name="connsiteY3-1464" fmla="*/ 560982 h 3242474"/>
              <a:gd name="connsiteX4-1465" fmla="*/ 3175157 w 3175157"/>
              <a:gd name="connsiteY4-1466" fmla="*/ 1834409 h 3242474"/>
              <a:gd name="connsiteX5-1467" fmla="*/ 2300025 w 3175157"/>
              <a:gd name="connsiteY5-1468" fmla="*/ 3046130 h 3242474"/>
              <a:gd name="connsiteX6-1469" fmla="*/ 605860 w 3175157"/>
              <a:gd name="connsiteY6-1470" fmla="*/ 2664663 h 3242474"/>
              <a:gd name="connsiteX7-1471" fmla="*/ 381468 w 3175157"/>
              <a:gd name="connsiteY7-1472" fmla="*/ 3242474 h 3242474"/>
              <a:gd name="connsiteX8-1473" fmla="*/ 0 w 3175157"/>
              <a:gd name="connsiteY8-1474" fmla="*/ 3236864 h 3242474"/>
              <a:gd name="connsiteX9-1475" fmla="*/ 516103 w 3175157"/>
              <a:gd name="connsiteY9-1476" fmla="*/ 2249538 h 3242474"/>
              <a:gd name="connsiteX10-1477" fmla="*/ 1559529 w 3175157"/>
              <a:gd name="connsiteY10-1478" fmla="*/ 1991485 h 3242474"/>
              <a:gd name="connsiteX11-1479" fmla="*/ 1234160 w 3175157"/>
              <a:gd name="connsiteY11-1480" fmla="*/ 959279 h 3242474"/>
              <a:gd name="connsiteX12-1481" fmla="*/ 1049035 w 3175157"/>
              <a:gd name="connsiteY12-1482" fmla="*/ 16828 h 3242474"/>
              <a:gd name="connsiteX0-1483" fmla="*/ 1049035 w 3175157"/>
              <a:gd name="connsiteY0-1484" fmla="*/ 16828 h 3242474"/>
              <a:gd name="connsiteX1-1485" fmla="*/ 1447333 w 3175157"/>
              <a:gd name="connsiteY1-1486" fmla="*/ 0 h 3242474"/>
              <a:gd name="connsiteX2-1487" fmla="*/ 1666116 w 3175157"/>
              <a:gd name="connsiteY2-1488" fmla="*/ 734886 h 3242474"/>
              <a:gd name="connsiteX3-1489" fmla="*/ 2401001 w 3175157"/>
              <a:gd name="connsiteY3-1490" fmla="*/ 560982 h 3242474"/>
              <a:gd name="connsiteX4-1491" fmla="*/ 3175157 w 3175157"/>
              <a:gd name="connsiteY4-1492" fmla="*/ 1834409 h 3242474"/>
              <a:gd name="connsiteX5-1493" fmla="*/ 2300025 w 3175157"/>
              <a:gd name="connsiteY5-1494" fmla="*/ 3046130 h 3242474"/>
              <a:gd name="connsiteX6-1495" fmla="*/ 605860 w 3175157"/>
              <a:gd name="connsiteY6-1496" fmla="*/ 2664663 h 3242474"/>
              <a:gd name="connsiteX7-1497" fmla="*/ 381468 w 3175157"/>
              <a:gd name="connsiteY7-1498" fmla="*/ 3242474 h 3242474"/>
              <a:gd name="connsiteX8-1499" fmla="*/ 0 w 3175157"/>
              <a:gd name="connsiteY8-1500" fmla="*/ 3236864 h 3242474"/>
              <a:gd name="connsiteX9-1501" fmla="*/ 516103 w 3175157"/>
              <a:gd name="connsiteY9-1502" fmla="*/ 2249538 h 3242474"/>
              <a:gd name="connsiteX10-1503" fmla="*/ 1559529 w 3175157"/>
              <a:gd name="connsiteY10-1504" fmla="*/ 1991485 h 3242474"/>
              <a:gd name="connsiteX11-1505" fmla="*/ 1234160 w 3175157"/>
              <a:gd name="connsiteY11-1506" fmla="*/ 959279 h 3242474"/>
              <a:gd name="connsiteX12-1507" fmla="*/ 1049035 w 3175157"/>
              <a:gd name="connsiteY12-1508" fmla="*/ 16828 h 3242474"/>
              <a:gd name="connsiteX0-1509" fmla="*/ 1049035 w 3175157"/>
              <a:gd name="connsiteY0-1510" fmla="*/ 16828 h 3242474"/>
              <a:gd name="connsiteX1-1511" fmla="*/ 1447333 w 3175157"/>
              <a:gd name="connsiteY1-1512" fmla="*/ 0 h 3242474"/>
              <a:gd name="connsiteX2-1513" fmla="*/ 1666116 w 3175157"/>
              <a:gd name="connsiteY2-1514" fmla="*/ 734886 h 3242474"/>
              <a:gd name="connsiteX3-1515" fmla="*/ 2401001 w 3175157"/>
              <a:gd name="connsiteY3-1516" fmla="*/ 560982 h 3242474"/>
              <a:gd name="connsiteX4-1517" fmla="*/ 3175157 w 3175157"/>
              <a:gd name="connsiteY4-1518" fmla="*/ 1834409 h 3242474"/>
              <a:gd name="connsiteX5-1519" fmla="*/ 2300025 w 3175157"/>
              <a:gd name="connsiteY5-1520" fmla="*/ 3046130 h 3242474"/>
              <a:gd name="connsiteX6-1521" fmla="*/ 605860 w 3175157"/>
              <a:gd name="connsiteY6-1522" fmla="*/ 2664663 h 3242474"/>
              <a:gd name="connsiteX7-1523" fmla="*/ 381468 w 3175157"/>
              <a:gd name="connsiteY7-1524" fmla="*/ 3242474 h 3242474"/>
              <a:gd name="connsiteX8-1525" fmla="*/ 0 w 3175157"/>
              <a:gd name="connsiteY8-1526" fmla="*/ 3236864 h 3242474"/>
              <a:gd name="connsiteX9-1527" fmla="*/ 516103 w 3175157"/>
              <a:gd name="connsiteY9-1528" fmla="*/ 2249538 h 3242474"/>
              <a:gd name="connsiteX10-1529" fmla="*/ 1559529 w 3175157"/>
              <a:gd name="connsiteY10-1530" fmla="*/ 1991485 h 3242474"/>
              <a:gd name="connsiteX11-1531" fmla="*/ 1234160 w 3175157"/>
              <a:gd name="connsiteY11-1532" fmla="*/ 959279 h 3242474"/>
              <a:gd name="connsiteX12-1533" fmla="*/ 1049035 w 3175157"/>
              <a:gd name="connsiteY12-1534" fmla="*/ 16828 h 3242474"/>
              <a:gd name="connsiteX0-1535" fmla="*/ 1049035 w 3203206"/>
              <a:gd name="connsiteY0-1536" fmla="*/ 16828 h 3242474"/>
              <a:gd name="connsiteX1-1537" fmla="*/ 1447333 w 3203206"/>
              <a:gd name="connsiteY1-1538" fmla="*/ 0 h 3242474"/>
              <a:gd name="connsiteX2-1539" fmla="*/ 1666116 w 3203206"/>
              <a:gd name="connsiteY2-1540" fmla="*/ 734886 h 3242474"/>
              <a:gd name="connsiteX3-1541" fmla="*/ 2401001 w 3203206"/>
              <a:gd name="connsiteY3-1542" fmla="*/ 560982 h 3242474"/>
              <a:gd name="connsiteX4-1543" fmla="*/ 3203206 w 3203206"/>
              <a:gd name="connsiteY4-1544" fmla="*/ 1834409 h 3242474"/>
              <a:gd name="connsiteX5-1545" fmla="*/ 2300025 w 3203206"/>
              <a:gd name="connsiteY5-1546" fmla="*/ 3046130 h 3242474"/>
              <a:gd name="connsiteX6-1547" fmla="*/ 605860 w 3203206"/>
              <a:gd name="connsiteY6-1548" fmla="*/ 2664663 h 3242474"/>
              <a:gd name="connsiteX7-1549" fmla="*/ 381468 w 3203206"/>
              <a:gd name="connsiteY7-1550" fmla="*/ 3242474 h 3242474"/>
              <a:gd name="connsiteX8-1551" fmla="*/ 0 w 3203206"/>
              <a:gd name="connsiteY8-1552" fmla="*/ 3236864 h 3242474"/>
              <a:gd name="connsiteX9-1553" fmla="*/ 516103 w 3203206"/>
              <a:gd name="connsiteY9-1554" fmla="*/ 2249538 h 3242474"/>
              <a:gd name="connsiteX10-1555" fmla="*/ 1559529 w 3203206"/>
              <a:gd name="connsiteY10-1556" fmla="*/ 1991485 h 3242474"/>
              <a:gd name="connsiteX11-1557" fmla="*/ 1234160 w 3203206"/>
              <a:gd name="connsiteY11-1558" fmla="*/ 959279 h 3242474"/>
              <a:gd name="connsiteX12-1559" fmla="*/ 1049035 w 3203206"/>
              <a:gd name="connsiteY12-1560" fmla="*/ 16828 h 3242474"/>
              <a:gd name="connsiteX0-1561" fmla="*/ 1049035 w 3203570"/>
              <a:gd name="connsiteY0-1562" fmla="*/ 16828 h 3242474"/>
              <a:gd name="connsiteX1-1563" fmla="*/ 1447333 w 3203570"/>
              <a:gd name="connsiteY1-1564" fmla="*/ 0 h 3242474"/>
              <a:gd name="connsiteX2-1565" fmla="*/ 1666116 w 3203570"/>
              <a:gd name="connsiteY2-1566" fmla="*/ 734886 h 3242474"/>
              <a:gd name="connsiteX3-1567" fmla="*/ 2401001 w 3203570"/>
              <a:gd name="connsiteY3-1568" fmla="*/ 560982 h 3242474"/>
              <a:gd name="connsiteX4-1569" fmla="*/ 3203206 w 3203570"/>
              <a:gd name="connsiteY4-1570" fmla="*/ 1834409 h 3242474"/>
              <a:gd name="connsiteX5-1571" fmla="*/ 2300025 w 3203570"/>
              <a:gd name="connsiteY5-1572" fmla="*/ 3046130 h 3242474"/>
              <a:gd name="connsiteX6-1573" fmla="*/ 605860 w 3203570"/>
              <a:gd name="connsiteY6-1574" fmla="*/ 2664663 h 3242474"/>
              <a:gd name="connsiteX7-1575" fmla="*/ 381468 w 3203570"/>
              <a:gd name="connsiteY7-1576" fmla="*/ 3242474 h 3242474"/>
              <a:gd name="connsiteX8-1577" fmla="*/ 0 w 3203570"/>
              <a:gd name="connsiteY8-1578" fmla="*/ 3236864 h 3242474"/>
              <a:gd name="connsiteX9-1579" fmla="*/ 516103 w 3203570"/>
              <a:gd name="connsiteY9-1580" fmla="*/ 2249538 h 3242474"/>
              <a:gd name="connsiteX10-1581" fmla="*/ 1559529 w 3203570"/>
              <a:gd name="connsiteY10-1582" fmla="*/ 1991485 h 3242474"/>
              <a:gd name="connsiteX11-1583" fmla="*/ 1234160 w 3203570"/>
              <a:gd name="connsiteY11-1584" fmla="*/ 959279 h 3242474"/>
              <a:gd name="connsiteX12-1585" fmla="*/ 1049035 w 3203570"/>
              <a:gd name="connsiteY12-1586" fmla="*/ 16828 h 3242474"/>
              <a:gd name="connsiteX0-1587" fmla="*/ 1049035 w 3203570"/>
              <a:gd name="connsiteY0-1588" fmla="*/ 16828 h 3242474"/>
              <a:gd name="connsiteX1-1589" fmla="*/ 1447333 w 3203570"/>
              <a:gd name="connsiteY1-1590" fmla="*/ 0 h 3242474"/>
              <a:gd name="connsiteX2-1591" fmla="*/ 1666116 w 3203570"/>
              <a:gd name="connsiteY2-1592" fmla="*/ 734886 h 3242474"/>
              <a:gd name="connsiteX3-1593" fmla="*/ 2401001 w 3203570"/>
              <a:gd name="connsiteY3-1594" fmla="*/ 560982 h 3242474"/>
              <a:gd name="connsiteX4-1595" fmla="*/ 3203206 w 3203570"/>
              <a:gd name="connsiteY4-1596" fmla="*/ 1834409 h 3242474"/>
              <a:gd name="connsiteX5-1597" fmla="*/ 2300025 w 3203570"/>
              <a:gd name="connsiteY5-1598" fmla="*/ 3046130 h 3242474"/>
              <a:gd name="connsiteX6-1599" fmla="*/ 605860 w 3203570"/>
              <a:gd name="connsiteY6-1600" fmla="*/ 2664663 h 3242474"/>
              <a:gd name="connsiteX7-1601" fmla="*/ 381468 w 3203570"/>
              <a:gd name="connsiteY7-1602" fmla="*/ 3242474 h 3242474"/>
              <a:gd name="connsiteX8-1603" fmla="*/ 0 w 3203570"/>
              <a:gd name="connsiteY8-1604" fmla="*/ 3236864 h 3242474"/>
              <a:gd name="connsiteX9-1605" fmla="*/ 516103 w 3203570"/>
              <a:gd name="connsiteY9-1606" fmla="*/ 2249538 h 3242474"/>
              <a:gd name="connsiteX10-1607" fmla="*/ 1559529 w 3203570"/>
              <a:gd name="connsiteY10-1608" fmla="*/ 1991485 h 3242474"/>
              <a:gd name="connsiteX11-1609" fmla="*/ 1234160 w 3203570"/>
              <a:gd name="connsiteY11-1610" fmla="*/ 959279 h 3242474"/>
              <a:gd name="connsiteX12-1611" fmla="*/ 1049035 w 3203570"/>
              <a:gd name="connsiteY12-1612" fmla="*/ 16828 h 3242474"/>
              <a:gd name="connsiteX0-1613" fmla="*/ 1049035 w 3203570"/>
              <a:gd name="connsiteY0-1614" fmla="*/ 16828 h 3242474"/>
              <a:gd name="connsiteX1-1615" fmla="*/ 1447333 w 3203570"/>
              <a:gd name="connsiteY1-1616" fmla="*/ 0 h 3242474"/>
              <a:gd name="connsiteX2-1617" fmla="*/ 1666116 w 3203570"/>
              <a:gd name="connsiteY2-1618" fmla="*/ 734886 h 3242474"/>
              <a:gd name="connsiteX3-1619" fmla="*/ 2401001 w 3203570"/>
              <a:gd name="connsiteY3-1620" fmla="*/ 560982 h 3242474"/>
              <a:gd name="connsiteX4-1621" fmla="*/ 3203206 w 3203570"/>
              <a:gd name="connsiteY4-1622" fmla="*/ 1834409 h 3242474"/>
              <a:gd name="connsiteX5-1623" fmla="*/ 2300025 w 3203570"/>
              <a:gd name="connsiteY5-1624" fmla="*/ 3046130 h 3242474"/>
              <a:gd name="connsiteX6-1625" fmla="*/ 605860 w 3203570"/>
              <a:gd name="connsiteY6-1626" fmla="*/ 2664663 h 3242474"/>
              <a:gd name="connsiteX7-1627" fmla="*/ 381468 w 3203570"/>
              <a:gd name="connsiteY7-1628" fmla="*/ 3242474 h 3242474"/>
              <a:gd name="connsiteX8-1629" fmla="*/ 0 w 3203570"/>
              <a:gd name="connsiteY8-1630" fmla="*/ 3236864 h 3242474"/>
              <a:gd name="connsiteX9-1631" fmla="*/ 516103 w 3203570"/>
              <a:gd name="connsiteY9-1632" fmla="*/ 2249538 h 3242474"/>
              <a:gd name="connsiteX10-1633" fmla="*/ 1559529 w 3203570"/>
              <a:gd name="connsiteY10-1634" fmla="*/ 1991485 h 3242474"/>
              <a:gd name="connsiteX11-1635" fmla="*/ 1234160 w 3203570"/>
              <a:gd name="connsiteY11-1636" fmla="*/ 959279 h 3242474"/>
              <a:gd name="connsiteX12-1637" fmla="*/ 1049035 w 3203570"/>
              <a:gd name="connsiteY12-1638" fmla="*/ 16828 h 3242474"/>
              <a:gd name="connsiteX0-1639" fmla="*/ 1049035 w 3203570"/>
              <a:gd name="connsiteY0-1640" fmla="*/ 16828 h 3242474"/>
              <a:gd name="connsiteX1-1641" fmla="*/ 1447333 w 3203570"/>
              <a:gd name="connsiteY1-1642" fmla="*/ 0 h 3242474"/>
              <a:gd name="connsiteX2-1643" fmla="*/ 1666116 w 3203570"/>
              <a:gd name="connsiteY2-1644" fmla="*/ 734886 h 3242474"/>
              <a:gd name="connsiteX3-1645" fmla="*/ 2401001 w 3203570"/>
              <a:gd name="connsiteY3-1646" fmla="*/ 560982 h 3242474"/>
              <a:gd name="connsiteX4-1647" fmla="*/ 3203206 w 3203570"/>
              <a:gd name="connsiteY4-1648" fmla="*/ 1834409 h 3242474"/>
              <a:gd name="connsiteX5-1649" fmla="*/ 2300025 w 3203570"/>
              <a:gd name="connsiteY5-1650" fmla="*/ 3046130 h 3242474"/>
              <a:gd name="connsiteX6-1651" fmla="*/ 605860 w 3203570"/>
              <a:gd name="connsiteY6-1652" fmla="*/ 2664663 h 3242474"/>
              <a:gd name="connsiteX7-1653" fmla="*/ 381468 w 3203570"/>
              <a:gd name="connsiteY7-1654" fmla="*/ 3242474 h 3242474"/>
              <a:gd name="connsiteX8-1655" fmla="*/ 0 w 3203570"/>
              <a:gd name="connsiteY8-1656" fmla="*/ 3236864 h 3242474"/>
              <a:gd name="connsiteX9-1657" fmla="*/ 516103 w 3203570"/>
              <a:gd name="connsiteY9-1658" fmla="*/ 2249538 h 3242474"/>
              <a:gd name="connsiteX10-1659" fmla="*/ 1559529 w 3203570"/>
              <a:gd name="connsiteY10-1660" fmla="*/ 1991485 h 3242474"/>
              <a:gd name="connsiteX11-1661" fmla="*/ 1234160 w 3203570"/>
              <a:gd name="connsiteY11-1662" fmla="*/ 959279 h 3242474"/>
              <a:gd name="connsiteX12-1663" fmla="*/ 1049035 w 3203570"/>
              <a:gd name="connsiteY12-1664" fmla="*/ 16828 h 32424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/>
          <p:cNvSpPr>
            <a:spLocks noChangeAspect="1"/>
          </p:cNvSpPr>
          <p:nvPr/>
        </p:nvSpPr>
        <p:spPr>
          <a:xfrm>
            <a:off x="4366700" y="1610796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/>
          <p:cNvSpPr>
            <a:spLocks noChangeAspect="1"/>
          </p:cNvSpPr>
          <p:nvPr/>
        </p:nvSpPr>
        <p:spPr>
          <a:xfrm rot="18900000">
            <a:off x="6091469" y="2634169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/>
          <p:cNvSpPr>
            <a:spLocks noChangeAspect="1"/>
          </p:cNvSpPr>
          <p:nvPr/>
        </p:nvSpPr>
        <p:spPr>
          <a:xfrm>
            <a:off x="6811521" y="1603177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/>
          <p:cNvSpPr>
            <a:spLocks noChangeAspect="1"/>
          </p:cNvSpPr>
          <p:nvPr/>
        </p:nvSpPr>
        <p:spPr>
          <a:xfrm>
            <a:off x="8528142" y="1698810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/>
          <p:cNvSpPr>
            <a:spLocks noChangeAspect="1"/>
          </p:cNvSpPr>
          <p:nvPr/>
        </p:nvSpPr>
        <p:spPr>
          <a:xfrm>
            <a:off x="6153523" y="1591274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/>
          <p:cNvSpPr/>
          <p:nvPr/>
        </p:nvSpPr>
        <p:spPr>
          <a:xfrm>
            <a:off x="7711015" y="1592291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/>
          <p:cNvSpPr/>
          <p:nvPr/>
        </p:nvSpPr>
        <p:spPr>
          <a:xfrm>
            <a:off x="9431248" y="1644981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-1" fmla="*/ 143301 w 1910686"/>
              <a:gd name="connsiteY0-2" fmla="*/ 27296 h 3261815"/>
              <a:gd name="connsiteX1-3" fmla="*/ 0 w 1910686"/>
              <a:gd name="connsiteY1-4" fmla="*/ 1699146 h 3261815"/>
              <a:gd name="connsiteX2-5" fmla="*/ 436728 w 1910686"/>
              <a:gd name="connsiteY2-6" fmla="*/ 3261815 h 3261815"/>
              <a:gd name="connsiteX3-7" fmla="*/ 928047 w 1910686"/>
              <a:gd name="connsiteY3-8" fmla="*/ 1937982 h 3261815"/>
              <a:gd name="connsiteX4-9" fmla="*/ 1364776 w 1910686"/>
              <a:gd name="connsiteY4-10" fmla="*/ 3261815 h 3261815"/>
              <a:gd name="connsiteX5-11" fmla="*/ 1910686 w 1910686"/>
              <a:gd name="connsiteY5-12" fmla="*/ 1719618 h 3261815"/>
              <a:gd name="connsiteX6-13" fmla="*/ 1603612 w 1910686"/>
              <a:gd name="connsiteY6-14" fmla="*/ 0 h 3261815"/>
              <a:gd name="connsiteX7-15" fmla="*/ 1521725 w 1910686"/>
              <a:gd name="connsiteY7-16" fmla="*/ 13648 h 3261815"/>
              <a:gd name="connsiteX8-17" fmla="*/ 907576 w 1910686"/>
              <a:gd name="connsiteY8-18" fmla="*/ 156949 h 3261815"/>
              <a:gd name="connsiteX9-19" fmla="*/ 143301 w 1910686"/>
              <a:gd name="connsiteY9-20" fmla="*/ 27296 h 3261815"/>
              <a:gd name="connsiteX0-21" fmla="*/ 143301 w 1910686"/>
              <a:gd name="connsiteY0-22" fmla="*/ 27296 h 3261815"/>
              <a:gd name="connsiteX1-23" fmla="*/ 0 w 1910686"/>
              <a:gd name="connsiteY1-24" fmla="*/ 1699146 h 3261815"/>
              <a:gd name="connsiteX2-25" fmla="*/ 436728 w 1910686"/>
              <a:gd name="connsiteY2-26" fmla="*/ 3261815 h 3261815"/>
              <a:gd name="connsiteX3-27" fmla="*/ 928047 w 1910686"/>
              <a:gd name="connsiteY3-28" fmla="*/ 1937982 h 3261815"/>
              <a:gd name="connsiteX4-29" fmla="*/ 1364776 w 1910686"/>
              <a:gd name="connsiteY4-30" fmla="*/ 3261815 h 3261815"/>
              <a:gd name="connsiteX5-31" fmla="*/ 1910686 w 1910686"/>
              <a:gd name="connsiteY5-32" fmla="*/ 1719618 h 3261815"/>
              <a:gd name="connsiteX6-33" fmla="*/ 1603612 w 1910686"/>
              <a:gd name="connsiteY6-34" fmla="*/ 0 h 3261815"/>
              <a:gd name="connsiteX7-35" fmla="*/ 1521725 w 1910686"/>
              <a:gd name="connsiteY7-36" fmla="*/ 13648 h 3261815"/>
              <a:gd name="connsiteX8-37" fmla="*/ 907576 w 1910686"/>
              <a:gd name="connsiteY8-38" fmla="*/ 156949 h 3261815"/>
              <a:gd name="connsiteX9-39" fmla="*/ 143301 w 1910686"/>
              <a:gd name="connsiteY9-40" fmla="*/ 27296 h 3261815"/>
              <a:gd name="connsiteX0-41" fmla="*/ 326627 w 2094012"/>
              <a:gd name="connsiteY0-42" fmla="*/ 27296 h 3261815"/>
              <a:gd name="connsiteX1-43" fmla="*/ 183326 w 2094012"/>
              <a:gd name="connsiteY1-44" fmla="*/ 1699146 h 3261815"/>
              <a:gd name="connsiteX2-45" fmla="*/ 620054 w 2094012"/>
              <a:gd name="connsiteY2-46" fmla="*/ 3261815 h 3261815"/>
              <a:gd name="connsiteX3-47" fmla="*/ 1111373 w 2094012"/>
              <a:gd name="connsiteY3-48" fmla="*/ 1937982 h 3261815"/>
              <a:gd name="connsiteX4-49" fmla="*/ 1548102 w 2094012"/>
              <a:gd name="connsiteY4-50" fmla="*/ 3261815 h 3261815"/>
              <a:gd name="connsiteX5-51" fmla="*/ 2094012 w 2094012"/>
              <a:gd name="connsiteY5-52" fmla="*/ 1719618 h 3261815"/>
              <a:gd name="connsiteX6-53" fmla="*/ 1786938 w 2094012"/>
              <a:gd name="connsiteY6-54" fmla="*/ 0 h 3261815"/>
              <a:gd name="connsiteX7-55" fmla="*/ 1705051 w 2094012"/>
              <a:gd name="connsiteY7-56" fmla="*/ 13648 h 3261815"/>
              <a:gd name="connsiteX8-57" fmla="*/ 1090902 w 2094012"/>
              <a:gd name="connsiteY8-58" fmla="*/ 156949 h 3261815"/>
              <a:gd name="connsiteX9-59" fmla="*/ 326627 w 2094012"/>
              <a:gd name="connsiteY9-60" fmla="*/ 27296 h 3261815"/>
              <a:gd name="connsiteX0-61" fmla="*/ 402442 w 2169827"/>
              <a:gd name="connsiteY0-62" fmla="*/ 27296 h 3261815"/>
              <a:gd name="connsiteX1-63" fmla="*/ 259141 w 2169827"/>
              <a:gd name="connsiteY1-64" fmla="*/ 1699146 h 3261815"/>
              <a:gd name="connsiteX2-65" fmla="*/ 695869 w 2169827"/>
              <a:gd name="connsiteY2-66" fmla="*/ 3261815 h 3261815"/>
              <a:gd name="connsiteX3-67" fmla="*/ 1187188 w 2169827"/>
              <a:gd name="connsiteY3-68" fmla="*/ 1937982 h 3261815"/>
              <a:gd name="connsiteX4-69" fmla="*/ 1623917 w 2169827"/>
              <a:gd name="connsiteY4-70" fmla="*/ 3261815 h 3261815"/>
              <a:gd name="connsiteX5-71" fmla="*/ 2169827 w 2169827"/>
              <a:gd name="connsiteY5-72" fmla="*/ 1719618 h 3261815"/>
              <a:gd name="connsiteX6-73" fmla="*/ 1862753 w 2169827"/>
              <a:gd name="connsiteY6-74" fmla="*/ 0 h 3261815"/>
              <a:gd name="connsiteX7-75" fmla="*/ 1780866 w 2169827"/>
              <a:gd name="connsiteY7-76" fmla="*/ 13648 h 3261815"/>
              <a:gd name="connsiteX8-77" fmla="*/ 1166717 w 2169827"/>
              <a:gd name="connsiteY8-78" fmla="*/ 156949 h 3261815"/>
              <a:gd name="connsiteX9-79" fmla="*/ 402442 w 2169827"/>
              <a:gd name="connsiteY9-80" fmla="*/ 27296 h 3261815"/>
              <a:gd name="connsiteX0-81" fmla="*/ 402442 w 2169827"/>
              <a:gd name="connsiteY0-82" fmla="*/ 27296 h 3261815"/>
              <a:gd name="connsiteX1-83" fmla="*/ 259141 w 2169827"/>
              <a:gd name="connsiteY1-84" fmla="*/ 1699146 h 3261815"/>
              <a:gd name="connsiteX2-85" fmla="*/ 695869 w 2169827"/>
              <a:gd name="connsiteY2-86" fmla="*/ 3261815 h 3261815"/>
              <a:gd name="connsiteX3-87" fmla="*/ 1187188 w 2169827"/>
              <a:gd name="connsiteY3-88" fmla="*/ 1937982 h 3261815"/>
              <a:gd name="connsiteX4-89" fmla="*/ 1623917 w 2169827"/>
              <a:gd name="connsiteY4-90" fmla="*/ 3261815 h 3261815"/>
              <a:gd name="connsiteX5-91" fmla="*/ 2169827 w 2169827"/>
              <a:gd name="connsiteY5-92" fmla="*/ 1719618 h 3261815"/>
              <a:gd name="connsiteX6-93" fmla="*/ 1862753 w 2169827"/>
              <a:gd name="connsiteY6-94" fmla="*/ 0 h 3261815"/>
              <a:gd name="connsiteX7-95" fmla="*/ 1780866 w 2169827"/>
              <a:gd name="connsiteY7-96" fmla="*/ 13648 h 3261815"/>
              <a:gd name="connsiteX8-97" fmla="*/ 1166717 w 2169827"/>
              <a:gd name="connsiteY8-98" fmla="*/ 156949 h 3261815"/>
              <a:gd name="connsiteX9-99" fmla="*/ 402442 w 2169827"/>
              <a:gd name="connsiteY9-100" fmla="*/ 27296 h 3261815"/>
              <a:gd name="connsiteX0-101" fmla="*/ 377501 w 2144886"/>
              <a:gd name="connsiteY0-102" fmla="*/ 27296 h 3261815"/>
              <a:gd name="connsiteX1-103" fmla="*/ 295615 w 2144886"/>
              <a:gd name="connsiteY1-104" fmla="*/ 1774209 h 3261815"/>
              <a:gd name="connsiteX2-105" fmla="*/ 670928 w 2144886"/>
              <a:gd name="connsiteY2-106" fmla="*/ 3261815 h 3261815"/>
              <a:gd name="connsiteX3-107" fmla="*/ 1162247 w 2144886"/>
              <a:gd name="connsiteY3-108" fmla="*/ 1937982 h 3261815"/>
              <a:gd name="connsiteX4-109" fmla="*/ 1598976 w 2144886"/>
              <a:gd name="connsiteY4-110" fmla="*/ 3261815 h 3261815"/>
              <a:gd name="connsiteX5-111" fmla="*/ 2144886 w 2144886"/>
              <a:gd name="connsiteY5-112" fmla="*/ 1719618 h 3261815"/>
              <a:gd name="connsiteX6-113" fmla="*/ 1837812 w 2144886"/>
              <a:gd name="connsiteY6-114" fmla="*/ 0 h 3261815"/>
              <a:gd name="connsiteX7-115" fmla="*/ 1755925 w 2144886"/>
              <a:gd name="connsiteY7-116" fmla="*/ 13648 h 3261815"/>
              <a:gd name="connsiteX8-117" fmla="*/ 1141776 w 2144886"/>
              <a:gd name="connsiteY8-118" fmla="*/ 156949 h 3261815"/>
              <a:gd name="connsiteX9-119" fmla="*/ 377501 w 2144886"/>
              <a:gd name="connsiteY9-120" fmla="*/ 27296 h 3261815"/>
              <a:gd name="connsiteX0-121" fmla="*/ 408239 w 2175624"/>
              <a:gd name="connsiteY0-122" fmla="*/ 27296 h 3261815"/>
              <a:gd name="connsiteX1-123" fmla="*/ 326353 w 2175624"/>
              <a:gd name="connsiteY1-124" fmla="*/ 1774209 h 3261815"/>
              <a:gd name="connsiteX2-125" fmla="*/ 701666 w 2175624"/>
              <a:gd name="connsiteY2-126" fmla="*/ 3261815 h 3261815"/>
              <a:gd name="connsiteX3-127" fmla="*/ 1192985 w 2175624"/>
              <a:gd name="connsiteY3-128" fmla="*/ 1937982 h 3261815"/>
              <a:gd name="connsiteX4-129" fmla="*/ 1629714 w 2175624"/>
              <a:gd name="connsiteY4-130" fmla="*/ 3261815 h 3261815"/>
              <a:gd name="connsiteX5-131" fmla="*/ 2175624 w 2175624"/>
              <a:gd name="connsiteY5-132" fmla="*/ 1719618 h 3261815"/>
              <a:gd name="connsiteX6-133" fmla="*/ 1868550 w 2175624"/>
              <a:gd name="connsiteY6-134" fmla="*/ 0 h 3261815"/>
              <a:gd name="connsiteX7-135" fmla="*/ 1786663 w 2175624"/>
              <a:gd name="connsiteY7-136" fmla="*/ 13648 h 3261815"/>
              <a:gd name="connsiteX8-137" fmla="*/ 1172514 w 2175624"/>
              <a:gd name="connsiteY8-138" fmla="*/ 156949 h 3261815"/>
              <a:gd name="connsiteX9-139" fmla="*/ 408239 w 2175624"/>
              <a:gd name="connsiteY9-140" fmla="*/ 27296 h 3261815"/>
              <a:gd name="connsiteX0-141" fmla="*/ 408239 w 2175624"/>
              <a:gd name="connsiteY0-142" fmla="*/ 27296 h 3261815"/>
              <a:gd name="connsiteX1-143" fmla="*/ 326353 w 2175624"/>
              <a:gd name="connsiteY1-144" fmla="*/ 1774209 h 3261815"/>
              <a:gd name="connsiteX2-145" fmla="*/ 701666 w 2175624"/>
              <a:gd name="connsiteY2-146" fmla="*/ 3261815 h 3261815"/>
              <a:gd name="connsiteX3-147" fmla="*/ 1192985 w 2175624"/>
              <a:gd name="connsiteY3-148" fmla="*/ 1937982 h 3261815"/>
              <a:gd name="connsiteX4-149" fmla="*/ 1629714 w 2175624"/>
              <a:gd name="connsiteY4-150" fmla="*/ 3261815 h 3261815"/>
              <a:gd name="connsiteX5-151" fmla="*/ 2175624 w 2175624"/>
              <a:gd name="connsiteY5-152" fmla="*/ 1719618 h 3261815"/>
              <a:gd name="connsiteX6-153" fmla="*/ 1868550 w 2175624"/>
              <a:gd name="connsiteY6-154" fmla="*/ 0 h 3261815"/>
              <a:gd name="connsiteX7-155" fmla="*/ 1786663 w 2175624"/>
              <a:gd name="connsiteY7-156" fmla="*/ 13648 h 3261815"/>
              <a:gd name="connsiteX8-157" fmla="*/ 1172514 w 2175624"/>
              <a:gd name="connsiteY8-158" fmla="*/ 156949 h 3261815"/>
              <a:gd name="connsiteX9-159" fmla="*/ 408239 w 2175624"/>
              <a:gd name="connsiteY9-160" fmla="*/ 27296 h 3261815"/>
              <a:gd name="connsiteX0-161" fmla="*/ 408239 w 2175624"/>
              <a:gd name="connsiteY0-162" fmla="*/ 27296 h 3261815"/>
              <a:gd name="connsiteX1-163" fmla="*/ 326353 w 2175624"/>
              <a:gd name="connsiteY1-164" fmla="*/ 1774209 h 3261815"/>
              <a:gd name="connsiteX2-165" fmla="*/ 701666 w 2175624"/>
              <a:gd name="connsiteY2-166" fmla="*/ 3261815 h 3261815"/>
              <a:gd name="connsiteX3-167" fmla="*/ 1192985 w 2175624"/>
              <a:gd name="connsiteY3-168" fmla="*/ 1937982 h 3261815"/>
              <a:gd name="connsiteX4-169" fmla="*/ 1629714 w 2175624"/>
              <a:gd name="connsiteY4-170" fmla="*/ 3261815 h 3261815"/>
              <a:gd name="connsiteX5-171" fmla="*/ 2175624 w 2175624"/>
              <a:gd name="connsiteY5-172" fmla="*/ 1719618 h 3261815"/>
              <a:gd name="connsiteX6-173" fmla="*/ 1868550 w 2175624"/>
              <a:gd name="connsiteY6-174" fmla="*/ 0 h 3261815"/>
              <a:gd name="connsiteX7-175" fmla="*/ 1786663 w 2175624"/>
              <a:gd name="connsiteY7-176" fmla="*/ 13648 h 3261815"/>
              <a:gd name="connsiteX8-177" fmla="*/ 1172514 w 2175624"/>
              <a:gd name="connsiteY8-178" fmla="*/ 156949 h 3261815"/>
              <a:gd name="connsiteX9-179" fmla="*/ 408239 w 2175624"/>
              <a:gd name="connsiteY9-180" fmla="*/ 27296 h 3261815"/>
              <a:gd name="connsiteX0-181" fmla="*/ 408239 w 2175624"/>
              <a:gd name="connsiteY0-182" fmla="*/ 27296 h 3261815"/>
              <a:gd name="connsiteX1-183" fmla="*/ 326353 w 2175624"/>
              <a:gd name="connsiteY1-184" fmla="*/ 1774209 h 3261815"/>
              <a:gd name="connsiteX2-185" fmla="*/ 701666 w 2175624"/>
              <a:gd name="connsiteY2-186" fmla="*/ 3261815 h 3261815"/>
              <a:gd name="connsiteX3-187" fmla="*/ 1192985 w 2175624"/>
              <a:gd name="connsiteY3-188" fmla="*/ 1937982 h 3261815"/>
              <a:gd name="connsiteX4-189" fmla="*/ 1629714 w 2175624"/>
              <a:gd name="connsiteY4-190" fmla="*/ 3261815 h 3261815"/>
              <a:gd name="connsiteX5-191" fmla="*/ 2175624 w 2175624"/>
              <a:gd name="connsiteY5-192" fmla="*/ 1719618 h 3261815"/>
              <a:gd name="connsiteX6-193" fmla="*/ 1868550 w 2175624"/>
              <a:gd name="connsiteY6-194" fmla="*/ 0 h 3261815"/>
              <a:gd name="connsiteX7-195" fmla="*/ 1786663 w 2175624"/>
              <a:gd name="connsiteY7-196" fmla="*/ 13648 h 3261815"/>
              <a:gd name="connsiteX8-197" fmla="*/ 1172514 w 2175624"/>
              <a:gd name="connsiteY8-198" fmla="*/ 156949 h 3261815"/>
              <a:gd name="connsiteX9-199" fmla="*/ 408239 w 2175624"/>
              <a:gd name="connsiteY9-200" fmla="*/ 27296 h 3261815"/>
              <a:gd name="connsiteX0-201" fmla="*/ 411154 w 2178539"/>
              <a:gd name="connsiteY0-202" fmla="*/ 27296 h 3261815"/>
              <a:gd name="connsiteX1-203" fmla="*/ 322444 w 2178539"/>
              <a:gd name="connsiteY1-204" fmla="*/ 1801504 h 3261815"/>
              <a:gd name="connsiteX2-205" fmla="*/ 704581 w 2178539"/>
              <a:gd name="connsiteY2-206" fmla="*/ 3261815 h 3261815"/>
              <a:gd name="connsiteX3-207" fmla="*/ 1195900 w 2178539"/>
              <a:gd name="connsiteY3-208" fmla="*/ 1937982 h 3261815"/>
              <a:gd name="connsiteX4-209" fmla="*/ 1632629 w 2178539"/>
              <a:gd name="connsiteY4-210" fmla="*/ 3261815 h 3261815"/>
              <a:gd name="connsiteX5-211" fmla="*/ 2178539 w 2178539"/>
              <a:gd name="connsiteY5-212" fmla="*/ 1719618 h 3261815"/>
              <a:gd name="connsiteX6-213" fmla="*/ 1871465 w 2178539"/>
              <a:gd name="connsiteY6-214" fmla="*/ 0 h 3261815"/>
              <a:gd name="connsiteX7-215" fmla="*/ 1789578 w 2178539"/>
              <a:gd name="connsiteY7-216" fmla="*/ 13648 h 3261815"/>
              <a:gd name="connsiteX8-217" fmla="*/ 1175429 w 2178539"/>
              <a:gd name="connsiteY8-218" fmla="*/ 156949 h 3261815"/>
              <a:gd name="connsiteX9-219" fmla="*/ 411154 w 2178539"/>
              <a:gd name="connsiteY9-220" fmla="*/ 27296 h 3261815"/>
              <a:gd name="connsiteX0-221" fmla="*/ 411154 w 2178539"/>
              <a:gd name="connsiteY0-222" fmla="*/ 27296 h 3261815"/>
              <a:gd name="connsiteX1-223" fmla="*/ 322444 w 2178539"/>
              <a:gd name="connsiteY1-224" fmla="*/ 1801504 h 3261815"/>
              <a:gd name="connsiteX2-225" fmla="*/ 704581 w 2178539"/>
              <a:gd name="connsiteY2-226" fmla="*/ 3261815 h 3261815"/>
              <a:gd name="connsiteX3-227" fmla="*/ 1195900 w 2178539"/>
              <a:gd name="connsiteY3-228" fmla="*/ 1937982 h 3261815"/>
              <a:gd name="connsiteX4-229" fmla="*/ 1632629 w 2178539"/>
              <a:gd name="connsiteY4-230" fmla="*/ 3261815 h 3261815"/>
              <a:gd name="connsiteX5-231" fmla="*/ 2178539 w 2178539"/>
              <a:gd name="connsiteY5-232" fmla="*/ 1719618 h 3261815"/>
              <a:gd name="connsiteX6-233" fmla="*/ 1871465 w 2178539"/>
              <a:gd name="connsiteY6-234" fmla="*/ 0 h 3261815"/>
              <a:gd name="connsiteX7-235" fmla="*/ 1789578 w 2178539"/>
              <a:gd name="connsiteY7-236" fmla="*/ 13648 h 3261815"/>
              <a:gd name="connsiteX8-237" fmla="*/ 1175429 w 2178539"/>
              <a:gd name="connsiteY8-238" fmla="*/ 156949 h 3261815"/>
              <a:gd name="connsiteX9-239" fmla="*/ 411154 w 2178539"/>
              <a:gd name="connsiteY9-240" fmla="*/ 27296 h 3261815"/>
              <a:gd name="connsiteX0-241" fmla="*/ 411154 w 2178539"/>
              <a:gd name="connsiteY0-242" fmla="*/ 27296 h 3261815"/>
              <a:gd name="connsiteX1-243" fmla="*/ 322444 w 2178539"/>
              <a:gd name="connsiteY1-244" fmla="*/ 1801504 h 3261815"/>
              <a:gd name="connsiteX2-245" fmla="*/ 704581 w 2178539"/>
              <a:gd name="connsiteY2-246" fmla="*/ 3261815 h 3261815"/>
              <a:gd name="connsiteX3-247" fmla="*/ 1195900 w 2178539"/>
              <a:gd name="connsiteY3-248" fmla="*/ 1937982 h 3261815"/>
              <a:gd name="connsiteX4-249" fmla="*/ 1632629 w 2178539"/>
              <a:gd name="connsiteY4-250" fmla="*/ 3261815 h 3261815"/>
              <a:gd name="connsiteX5-251" fmla="*/ 2178539 w 2178539"/>
              <a:gd name="connsiteY5-252" fmla="*/ 1719618 h 3261815"/>
              <a:gd name="connsiteX6-253" fmla="*/ 1871465 w 2178539"/>
              <a:gd name="connsiteY6-254" fmla="*/ 0 h 3261815"/>
              <a:gd name="connsiteX7-255" fmla="*/ 1789578 w 2178539"/>
              <a:gd name="connsiteY7-256" fmla="*/ 13648 h 3261815"/>
              <a:gd name="connsiteX8-257" fmla="*/ 1175429 w 2178539"/>
              <a:gd name="connsiteY8-258" fmla="*/ 156949 h 3261815"/>
              <a:gd name="connsiteX9-259" fmla="*/ 411154 w 2178539"/>
              <a:gd name="connsiteY9-260" fmla="*/ 27296 h 3261815"/>
              <a:gd name="connsiteX0-261" fmla="*/ 411154 w 2178539"/>
              <a:gd name="connsiteY0-262" fmla="*/ 27296 h 3261815"/>
              <a:gd name="connsiteX1-263" fmla="*/ 322444 w 2178539"/>
              <a:gd name="connsiteY1-264" fmla="*/ 1801504 h 3261815"/>
              <a:gd name="connsiteX2-265" fmla="*/ 704581 w 2178539"/>
              <a:gd name="connsiteY2-266" fmla="*/ 3261815 h 3261815"/>
              <a:gd name="connsiteX3-267" fmla="*/ 1195900 w 2178539"/>
              <a:gd name="connsiteY3-268" fmla="*/ 1937982 h 3261815"/>
              <a:gd name="connsiteX4-269" fmla="*/ 1632629 w 2178539"/>
              <a:gd name="connsiteY4-270" fmla="*/ 3261815 h 3261815"/>
              <a:gd name="connsiteX5-271" fmla="*/ 2178539 w 2178539"/>
              <a:gd name="connsiteY5-272" fmla="*/ 1719618 h 3261815"/>
              <a:gd name="connsiteX6-273" fmla="*/ 1871465 w 2178539"/>
              <a:gd name="connsiteY6-274" fmla="*/ 0 h 3261815"/>
              <a:gd name="connsiteX7-275" fmla="*/ 1789578 w 2178539"/>
              <a:gd name="connsiteY7-276" fmla="*/ 13648 h 3261815"/>
              <a:gd name="connsiteX8-277" fmla="*/ 1175429 w 2178539"/>
              <a:gd name="connsiteY8-278" fmla="*/ 156949 h 3261815"/>
              <a:gd name="connsiteX9-279" fmla="*/ 411154 w 2178539"/>
              <a:gd name="connsiteY9-280" fmla="*/ 27296 h 3261815"/>
              <a:gd name="connsiteX0-281" fmla="*/ 411154 w 2178539"/>
              <a:gd name="connsiteY0-282" fmla="*/ 27296 h 3261815"/>
              <a:gd name="connsiteX1-283" fmla="*/ 322444 w 2178539"/>
              <a:gd name="connsiteY1-284" fmla="*/ 1801504 h 3261815"/>
              <a:gd name="connsiteX2-285" fmla="*/ 704581 w 2178539"/>
              <a:gd name="connsiteY2-286" fmla="*/ 3261815 h 3261815"/>
              <a:gd name="connsiteX3-287" fmla="*/ 1195900 w 2178539"/>
              <a:gd name="connsiteY3-288" fmla="*/ 1937982 h 3261815"/>
              <a:gd name="connsiteX4-289" fmla="*/ 1632629 w 2178539"/>
              <a:gd name="connsiteY4-290" fmla="*/ 3261815 h 3261815"/>
              <a:gd name="connsiteX5-291" fmla="*/ 2178539 w 2178539"/>
              <a:gd name="connsiteY5-292" fmla="*/ 1719618 h 3261815"/>
              <a:gd name="connsiteX6-293" fmla="*/ 1871465 w 2178539"/>
              <a:gd name="connsiteY6-294" fmla="*/ 0 h 3261815"/>
              <a:gd name="connsiteX7-295" fmla="*/ 1789578 w 2178539"/>
              <a:gd name="connsiteY7-296" fmla="*/ 13648 h 3261815"/>
              <a:gd name="connsiteX8-297" fmla="*/ 1175429 w 2178539"/>
              <a:gd name="connsiteY8-298" fmla="*/ 156949 h 3261815"/>
              <a:gd name="connsiteX9-299" fmla="*/ 411154 w 2178539"/>
              <a:gd name="connsiteY9-300" fmla="*/ 27296 h 3261815"/>
              <a:gd name="connsiteX0-301" fmla="*/ 411154 w 2178539"/>
              <a:gd name="connsiteY0-302" fmla="*/ 27296 h 3261815"/>
              <a:gd name="connsiteX1-303" fmla="*/ 322444 w 2178539"/>
              <a:gd name="connsiteY1-304" fmla="*/ 1801504 h 3261815"/>
              <a:gd name="connsiteX2-305" fmla="*/ 704581 w 2178539"/>
              <a:gd name="connsiteY2-306" fmla="*/ 3261815 h 3261815"/>
              <a:gd name="connsiteX3-307" fmla="*/ 1195900 w 2178539"/>
              <a:gd name="connsiteY3-308" fmla="*/ 1937982 h 3261815"/>
              <a:gd name="connsiteX4-309" fmla="*/ 1632629 w 2178539"/>
              <a:gd name="connsiteY4-310" fmla="*/ 3261815 h 3261815"/>
              <a:gd name="connsiteX5-311" fmla="*/ 2178539 w 2178539"/>
              <a:gd name="connsiteY5-312" fmla="*/ 1719618 h 3261815"/>
              <a:gd name="connsiteX6-313" fmla="*/ 1871465 w 2178539"/>
              <a:gd name="connsiteY6-314" fmla="*/ 0 h 3261815"/>
              <a:gd name="connsiteX7-315" fmla="*/ 1789578 w 2178539"/>
              <a:gd name="connsiteY7-316" fmla="*/ 13648 h 3261815"/>
              <a:gd name="connsiteX8-317" fmla="*/ 1175429 w 2178539"/>
              <a:gd name="connsiteY8-318" fmla="*/ 156949 h 3261815"/>
              <a:gd name="connsiteX9-319" fmla="*/ 411154 w 2178539"/>
              <a:gd name="connsiteY9-320" fmla="*/ 27296 h 3261815"/>
              <a:gd name="connsiteX0-321" fmla="*/ 411154 w 2178539"/>
              <a:gd name="connsiteY0-322" fmla="*/ 27296 h 3261815"/>
              <a:gd name="connsiteX1-323" fmla="*/ 322444 w 2178539"/>
              <a:gd name="connsiteY1-324" fmla="*/ 1801504 h 3261815"/>
              <a:gd name="connsiteX2-325" fmla="*/ 704581 w 2178539"/>
              <a:gd name="connsiteY2-326" fmla="*/ 3261815 h 3261815"/>
              <a:gd name="connsiteX3-327" fmla="*/ 1216372 w 2178539"/>
              <a:gd name="connsiteY3-328" fmla="*/ 1951629 h 3261815"/>
              <a:gd name="connsiteX4-329" fmla="*/ 1632629 w 2178539"/>
              <a:gd name="connsiteY4-330" fmla="*/ 3261815 h 3261815"/>
              <a:gd name="connsiteX5-331" fmla="*/ 2178539 w 2178539"/>
              <a:gd name="connsiteY5-332" fmla="*/ 1719618 h 3261815"/>
              <a:gd name="connsiteX6-333" fmla="*/ 1871465 w 2178539"/>
              <a:gd name="connsiteY6-334" fmla="*/ 0 h 3261815"/>
              <a:gd name="connsiteX7-335" fmla="*/ 1789578 w 2178539"/>
              <a:gd name="connsiteY7-336" fmla="*/ 13648 h 3261815"/>
              <a:gd name="connsiteX8-337" fmla="*/ 1175429 w 2178539"/>
              <a:gd name="connsiteY8-338" fmla="*/ 156949 h 3261815"/>
              <a:gd name="connsiteX9-339" fmla="*/ 411154 w 2178539"/>
              <a:gd name="connsiteY9-340" fmla="*/ 27296 h 3261815"/>
              <a:gd name="connsiteX0-341" fmla="*/ 411154 w 2178539"/>
              <a:gd name="connsiteY0-342" fmla="*/ 27296 h 3261815"/>
              <a:gd name="connsiteX1-343" fmla="*/ 322444 w 2178539"/>
              <a:gd name="connsiteY1-344" fmla="*/ 1801504 h 3261815"/>
              <a:gd name="connsiteX2-345" fmla="*/ 704581 w 2178539"/>
              <a:gd name="connsiteY2-346" fmla="*/ 3261815 h 3261815"/>
              <a:gd name="connsiteX3-347" fmla="*/ 1216372 w 2178539"/>
              <a:gd name="connsiteY3-348" fmla="*/ 1951629 h 3261815"/>
              <a:gd name="connsiteX4-349" fmla="*/ 1632629 w 2178539"/>
              <a:gd name="connsiteY4-350" fmla="*/ 3261815 h 3261815"/>
              <a:gd name="connsiteX5-351" fmla="*/ 2178539 w 2178539"/>
              <a:gd name="connsiteY5-352" fmla="*/ 1719618 h 3261815"/>
              <a:gd name="connsiteX6-353" fmla="*/ 1871465 w 2178539"/>
              <a:gd name="connsiteY6-354" fmla="*/ 0 h 3261815"/>
              <a:gd name="connsiteX7-355" fmla="*/ 1789578 w 2178539"/>
              <a:gd name="connsiteY7-356" fmla="*/ 13648 h 3261815"/>
              <a:gd name="connsiteX8-357" fmla="*/ 1175429 w 2178539"/>
              <a:gd name="connsiteY8-358" fmla="*/ 156949 h 3261815"/>
              <a:gd name="connsiteX9-359" fmla="*/ 411154 w 2178539"/>
              <a:gd name="connsiteY9-360" fmla="*/ 27296 h 3261815"/>
              <a:gd name="connsiteX0-361" fmla="*/ 411154 w 2178539"/>
              <a:gd name="connsiteY0-362" fmla="*/ 27296 h 3261815"/>
              <a:gd name="connsiteX1-363" fmla="*/ 322444 w 2178539"/>
              <a:gd name="connsiteY1-364" fmla="*/ 1801504 h 3261815"/>
              <a:gd name="connsiteX2-365" fmla="*/ 704581 w 2178539"/>
              <a:gd name="connsiteY2-366" fmla="*/ 3261815 h 3261815"/>
              <a:gd name="connsiteX3-367" fmla="*/ 1216372 w 2178539"/>
              <a:gd name="connsiteY3-368" fmla="*/ 1951629 h 3261815"/>
              <a:gd name="connsiteX4-369" fmla="*/ 1632629 w 2178539"/>
              <a:gd name="connsiteY4-370" fmla="*/ 3261815 h 3261815"/>
              <a:gd name="connsiteX5-371" fmla="*/ 2178539 w 2178539"/>
              <a:gd name="connsiteY5-372" fmla="*/ 1719618 h 3261815"/>
              <a:gd name="connsiteX6-373" fmla="*/ 1871465 w 2178539"/>
              <a:gd name="connsiteY6-374" fmla="*/ 0 h 3261815"/>
              <a:gd name="connsiteX7-375" fmla="*/ 1789578 w 2178539"/>
              <a:gd name="connsiteY7-376" fmla="*/ 13648 h 3261815"/>
              <a:gd name="connsiteX8-377" fmla="*/ 1175429 w 2178539"/>
              <a:gd name="connsiteY8-378" fmla="*/ 156949 h 3261815"/>
              <a:gd name="connsiteX9-379" fmla="*/ 411154 w 2178539"/>
              <a:gd name="connsiteY9-380" fmla="*/ 27296 h 3261815"/>
              <a:gd name="connsiteX0-381" fmla="*/ 411154 w 2178539"/>
              <a:gd name="connsiteY0-382" fmla="*/ 27296 h 3261815"/>
              <a:gd name="connsiteX1-383" fmla="*/ 322444 w 2178539"/>
              <a:gd name="connsiteY1-384" fmla="*/ 1801504 h 3261815"/>
              <a:gd name="connsiteX2-385" fmla="*/ 704581 w 2178539"/>
              <a:gd name="connsiteY2-386" fmla="*/ 3261815 h 3261815"/>
              <a:gd name="connsiteX3-387" fmla="*/ 1216372 w 2178539"/>
              <a:gd name="connsiteY3-388" fmla="*/ 1951629 h 3261815"/>
              <a:gd name="connsiteX4-389" fmla="*/ 1632629 w 2178539"/>
              <a:gd name="connsiteY4-390" fmla="*/ 3261815 h 3261815"/>
              <a:gd name="connsiteX5-391" fmla="*/ 2178539 w 2178539"/>
              <a:gd name="connsiteY5-392" fmla="*/ 1719618 h 3261815"/>
              <a:gd name="connsiteX6-393" fmla="*/ 1871465 w 2178539"/>
              <a:gd name="connsiteY6-394" fmla="*/ 0 h 3261815"/>
              <a:gd name="connsiteX7-395" fmla="*/ 1789578 w 2178539"/>
              <a:gd name="connsiteY7-396" fmla="*/ 13648 h 3261815"/>
              <a:gd name="connsiteX8-397" fmla="*/ 1175429 w 2178539"/>
              <a:gd name="connsiteY8-398" fmla="*/ 156949 h 3261815"/>
              <a:gd name="connsiteX9-399" fmla="*/ 411154 w 2178539"/>
              <a:gd name="connsiteY9-400" fmla="*/ 27296 h 3261815"/>
              <a:gd name="connsiteX0-401" fmla="*/ 411154 w 2178539"/>
              <a:gd name="connsiteY0-402" fmla="*/ 27296 h 3261815"/>
              <a:gd name="connsiteX1-403" fmla="*/ 322444 w 2178539"/>
              <a:gd name="connsiteY1-404" fmla="*/ 1801504 h 3261815"/>
              <a:gd name="connsiteX2-405" fmla="*/ 704581 w 2178539"/>
              <a:gd name="connsiteY2-406" fmla="*/ 3261815 h 3261815"/>
              <a:gd name="connsiteX3-407" fmla="*/ 1216372 w 2178539"/>
              <a:gd name="connsiteY3-408" fmla="*/ 1951629 h 3261815"/>
              <a:gd name="connsiteX4-409" fmla="*/ 1632629 w 2178539"/>
              <a:gd name="connsiteY4-410" fmla="*/ 3261815 h 3261815"/>
              <a:gd name="connsiteX5-411" fmla="*/ 2178539 w 2178539"/>
              <a:gd name="connsiteY5-412" fmla="*/ 1719618 h 3261815"/>
              <a:gd name="connsiteX6-413" fmla="*/ 1871465 w 2178539"/>
              <a:gd name="connsiteY6-414" fmla="*/ 0 h 3261815"/>
              <a:gd name="connsiteX7-415" fmla="*/ 1789578 w 2178539"/>
              <a:gd name="connsiteY7-416" fmla="*/ 13648 h 3261815"/>
              <a:gd name="connsiteX8-417" fmla="*/ 1175429 w 2178539"/>
              <a:gd name="connsiteY8-418" fmla="*/ 156949 h 3261815"/>
              <a:gd name="connsiteX9-419" fmla="*/ 411154 w 2178539"/>
              <a:gd name="connsiteY9-420" fmla="*/ 27296 h 3261815"/>
              <a:gd name="connsiteX0-421" fmla="*/ 411154 w 2178539"/>
              <a:gd name="connsiteY0-422" fmla="*/ 27296 h 3261815"/>
              <a:gd name="connsiteX1-423" fmla="*/ 322444 w 2178539"/>
              <a:gd name="connsiteY1-424" fmla="*/ 1801504 h 3261815"/>
              <a:gd name="connsiteX2-425" fmla="*/ 704581 w 2178539"/>
              <a:gd name="connsiteY2-426" fmla="*/ 3261815 h 3261815"/>
              <a:gd name="connsiteX3-427" fmla="*/ 1216372 w 2178539"/>
              <a:gd name="connsiteY3-428" fmla="*/ 1951629 h 3261815"/>
              <a:gd name="connsiteX4-429" fmla="*/ 1632629 w 2178539"/>
              <a:gd name="connsiteY4-430" fmla="*/ 3261815 h 3261815"/>
              <a:gd name="connsiteX5-431" fmla="*/ 2178539 w 2178539"/>
              <a:gd name="connsiteY5-432" fmla="*/ 1719618 h 3261815"/>
              <a:gd name="connsiteX6-433" fmla="*/ 1871465 w 2178539"/>
              <a:gd name="connsiteY6-434" fmla="*/ 0 h 3261815"/>
              <a:gd name="connsiteX7-435" fmla="*/ 1789578 w 2178539"/>
              <a:gd name="connsiteY7-436" fmla="*/ 13648 h 3261815"/>
              <a:gd name="connsiteX8-437" fmla="*/ 1175429 w 2178539"/>
              <a:gd name="connsiteY8-438" fmla="*/ 156949 h 3261815"/>
              <a:gd name="connsiteX9-439" fmla="*/ 411154 w 2178539"/>
              <a:gd name="connsiteY9-440" fmla="*/ 27296 h 3261815"/>
              <a:gd name="connsiteX0-441" fmla="*/ 411154 w 2178539"/>
              <a:gd name="connsiteY0-442" fmla="*/ 27296 h 3261815"/>
              <a:gd name="connsiteX1-443" fmla="*/ 322444 w 2178539"/>
              <a:gd name="connsiteY1-444" fmla="*/ 1801504 h 3261815"/>
              <a:gd name="connsiteX2-445" fmla="*/ 704581 w 2178539"/>
              <a:gd name="connsiteY2-446" fmla="*/ 3261815 h 3261815"/>
              <a:gd name="connsiteX3-447" fmla="*/ 1216372 w 2178539"/>
              <a:gd name="connsiteY3-448" fmla="*/ 1951629 h 3261815"/>
              <a:gd name="connsiteX4-449" fmla="*/ 1680396 w 2178539"/>
              <a:gd name="connsiteY4-450" fmla="*/ 3261815 h 3261815"/>
              <a:gd name="connsiteX5-451" fmla="*/ 2178539 w 2178539"/>
              <a:gd name="connsiteY5-452" fmla="*/ 1719618 h 3261815"/>
              <a:gd name="connsiteX6-453" fmla="*/ 1871465 w 2178539"/>
              <a:gd name="connsiteY6-454" fmla="*/ 0 h 3261815"/>
              <a:gd name="connsiteX7-455" fmla="*/ 1789578 w 2178539"/>
              <a:gd name="connsiteY7-456" fmla="*/ 13648 h 3261815"/>
              <a:gd name="connsiteX8-457" fmla="*/ 1175429 w 2178539"/>
              <a:gd name="connsiteY8-458" fmla="*/ 156949 h 3261815"/>
              <a:gd name="connsiteX9-459" fmla="*/ 411154 w 2178539"/>
              <a:gd name="connsiteY9-460" fmla="*/ 27296 h 3261815"/>
              <a:gd name="connsiteX0-461" fmla="*/ 411154 w 2178539"/>
              <a:gd name="connsiteY0-462" fmla="*/ 27296 h 3261815"/>
              <a:gd name="connsiteX1-463" fmla="*/ 322444 w 2178539"/>
              <a:gd name="connsiteY1-464" fmla="*/ 1801504 h 3261815"/>
              <a:gd name="connsiteX2-465" fmla="*/ 704581 w 2178539"/>
              <a:gd name="connsiteY2-466" fmla="*/ 3261815 h 3261815"/>
              <a:gd name="connsiteX3-467" fmla="*/ 1216372 w 2178539"/>
              <a:gd name="connsiteY3-468" fmla="*/ 1951629 h 3261815"/>
              <a:gd name="connsiteX4-469" fmla="*/ 1707692 w 2178539"/>
              <a:gd name="connsiteY4-470" fmla="*/ 3254991 h 3261815"/>
              <a:gd name="connsiteX5-471" fmla="*/ 2178539 w 2178539"/>
              <a:gd name="connsiteY5-472" fmla="*/ 1719618 h 3261815"/>
              <a:gd name="connsiteX6-473" fmla="*/ 1871465 w 2178539"/>
              <a:gd name="connsiteY6-474" fmla="*/ 0 h 3261815"/>
              <a:gd name="connsiteX7-475" fmla="*/ 1789578 w 2178539"/>
              <a:gd name="connsiteY7-476" fmla="*/ 13648 h 3261815"/>
              <a:gd name="connsiteX8-477" fmla="*/ 1175429 w 2178539"/>
              <a:gd name="connsiteY8-478" fmla="*/ 156949 h 3261815"/>
              <a:gd name="connsiteX9-479" fmla="*/ 411154 w 2178539"/>
              <a:gd name="connsiteY9-480" fmla="*/ 27296 h 3261815"/>
              <a:gd name="connsiteX0-481" fmla="*/ 411154 w 2178539"/>
              <a:gd name="connsiteY0-482" fmla="*/ 27296 h 3261815"/>
              <a:gd name="connsiteX1-483" fmla="*/ 322444 w 2178539"/>
              <a:gd name="connsiteY1-484" fmla="*/ 1801504 h 3261815"/>
              <a:gd name="connsiteX2-485" fmla="*/ 704581 w 2178539"/>
              <a:gd name="connsiteY2-486" fmla="*/ 3261815 h 3261815"/>
              <a:gd name="connsiteX3-487" fmla="*/ 1216372 w 2178539"/>
              <a:gd name="connsiteY3-488" fmla="*/ 1951629 h 3261815"/>
              <a:gd name="connsiteX4-489" fmla="*/ 1707692 w 2178539"/>
              <a:gd name="connsiteY4-490" fmla="*/ 3254991 h 3261815"/>
              <a:gd name="connsiteX5-491" fmla="*/ 2178539 w 2178539"/>
              <a:gd name="connsiteY5-492" fmla="*/ 1719618 h 3261815"/>
              <a:gd name="connsiteX6-493" fmla="*/ 1871465 w 2178539"/>
              <a:gd name="connsiteY6-494" fmla="*/ 0 h 3261815"/>
              <a:gd name="connsiteX7-495" fmla="*/ 1789578 w 2178539"/>
              <a:gd name="connsiteY7-496" fmla="*/ 13648 h 3261815"/>
              <a:gd name="connsiteX8-497" fmla="*/ 1175429 w 2178539"/>
              <a:gd name="connsiteY8-498" fmla="*/ 156949 h 3261815"/>
              <a:gd name="connsiteX9-499" fmla="*/ 411154 w 2178539"/>
              <a:gd name="connsiteY9-500" fmla="*/ 27296 h 3261815"/>
              <a:gd name="connsiteX0-501" fmla="*/ 411154 w 2178539"/>
              <a:gd name="connsiteY0-502" fmla="*/ 27296 h 3261815"/>
              <a:gd name="connsiteX1-503" fmla="*/ 322444 w 2178539"/>
              <a:gd name="connsiteY1-504" fmla="*/ 1801504 h 3261815"/>
              <a:gd name="connsiteX2-505" fmla="*/ 704581 w 2178539"/>
              <a:gd name="connsiteY2-506" fmla="*/ 3261815 h 3261815"/>
              <a:gd name="connsiteX3-507" fmla="*/ 1216372 w 2178539"/>
              <a:gd name="connsiteY3-508" fmla="*/ 1951629 h 3261815"/>
              <a:gd name="connsiteX4-509" fmla="*/ 1707692 w 2178539"/>
              <a:gd name="connsiteY4-510" fmla="*/ 3254991 h 3261815"/>
              <a:gd name="connsiteX5-511" fmla="*/ 2178539 w 2178539"/>
              <a:gd name="connsiteY5-512" fmla="*/ 1719618 h 3261815"/>
              <a:gd name="connsiteX6-513" fmla="*/ 1871465 w 2178539"/>
              <a:gd name="connsiteY6-514" fmla="*/ 0 h 3261815"/>
              <a:gd name="connsiteX7-515" fmla="*/ 1789578 w 2178539"/>
              <a:gd name="connsiteY7-516" fmla="*/ 13648 h 3261815"/>
              <a:gd name="connsiteX8-517" fmla="*/ 1175429 w 2178539"/>
              <a:gd name="connsiteY8-518" fmla="*/ 156949 h 3261815"/>
              <a:gd name="connsiteX9-519" fmla="*/ 411154 w 2178539"/>
              <a:gd name="connsiteY9-520" fmla="*/ 27296 h 3261815"/>
              <a:gd name="connsiteX0-521" fmla="*/ 411154 w 2178539"/>
              <a:gd name="connsiteY0-522" fmla="*/ 27296 h 3261815"/>
              <a:gd name="connsiteX1-523" fmla="*/ 322444 w 2178539"/>
              <a:gd name="connsiteY1-524" fmla="*/ 1801504 h 3261815"/>
              <a:gd name="connsiteX2-525" fmla="*/ 704581 w 2178539"/>
              <a:gd name="connsiteY2-526" fmla="*/ 3261815 h 3261815"/>
              <a:gd name="connsiteX3-527" fmla="*/ 1216372 w 2178539"/>
              <a:gd name="connsiteY3-528" fmla="*/ 1951629 h 3261815"/>
              <a:gd name="connsiteX4-529" fmla="*/ 1707692 w 2178539"/>
              <a:gd name="connsiteY4-530" fmla="*/ 3254991 h 3261815"/>
              <a:gd name="connsiteX5-531" fmla="*/ 2178539 w 2178539"/>
              <a:gd name="connsiteY5-532" fmla="*/ 1719618 h 3261815"/>
              <a:gd name="connsiteX6-533" fmla="*/ 1871465 w 2178539"/>
              <a:gd name="connsiteY6-534" fmla="*/ 0 h 3261815"/>
              <a:gd name="connsiteX7-535" fmla="*/ 1789578 w 2178539"/>
              <a:gd name="connsiteY7-536" fmla="*/ 13648 h 3261815"/>
              <a:gd name="connsiteX8-537" fmla="*/ 1175429 w 2178539"/>
              <a:gd name="connsiteY8-538" fmla="*/ 156949 h 3261815"/>
              <a:gd name="connsiteX9-539" fmla="*/ 411154 w 2178539"/>
              <a:gd name="connsiteY9-540" fmla="*/ 27296 h 3261815"/>
              <a:gd name="connsiteX0-541" fmla="*/ 411154 w 2178539"/>
              <a:gd name="connsiteY0-542" fmla="*/ 27296 h 3261815"/>
              <a:gd name="connsiteX1-543" fmla="*/ 322444 w 2178539"/>
              <a:gd name="connsiteY1-544" fmla="*/ 1801504 h 3261815"/>
              <a:gd name="connsiteX2-545" fmla="*/ 704581 w 2178539"/>
              <a:gd name="connsiteY2-546" fmla="*/ 3261815 h 3261815"/>
              <a:gd name="connsiteX3-547" fmla="*/ 1216372 w 2178539"/>
              <a:gd name="connsiteY3-548" fmla="*/ 1951629 h 3261815"/>
              <a:gd name="connsiteX4-549" fmla="*/ 1707692 w 2178539"/>
              <a:gd name="connsiteY4-550" fmla="*/ 3254991 h 3261815"/>
              <a:gd name="connsiteX5-551" fmla="*/ 2178539 w 2178539"/>
              <a:gd name="connsiteY5-552" fmla="*/ 1719618 h 3261815"/>
              <a:gd name="connsiteX6-553" fmla="*/ 1871465 w 2178539"/>
              <a:gd name="connsiteY6-554" fmla="*/ 0 h 3261815"/>
              <a:gd name="connsiteX7-555" fmla="*/ 1789578 w 2178539"/>
              <a:gd name="connsiteY7-556" fmla="*/ 13648 h 3261815"/>
              <a:gd name="connsiteX8-557" fmla="*/ 1175429 w 2178539"/>
              <a:gd name="connsiteY8-558" fmla="*/ 156949 h 3261815"/>
              <a:gd name="connsiteX9-559" fmla="*/ 411154 w 2178539"/>
              <a:gd name="connsiteY9-560" fmla="*/ 27296 h 3261815"/>
              <a:gd name="connsiteX0-561" fmla="*/ 411154 w 2178539"/>
              <a:gd name="connsiteY0-562" fmla="*/ 27296 h 3261815"/>
              <a:gd name="connsiteX1-563" fmla="*/ 322444 w 2178539"/>
              <a:gd name="connsiteY1-564" fmla="*/ 1801504 h 3261815"/>
              <a:gd name="connsiteX2-565" fmla="*/ 704581 w 2178539"/>
              <a:gd name="connsiteY2-566" fmla="*/ 3261815 h 3261815"/>
              <a:gd name="connsiteX3-567" fmla="*/ 1216372 w 2178539"/>
              <a:gd name="connsiteY3-568" fmla="*/ 1951629 h 3261815"/>
              <a:gd name="connsiteX4-569" fmla="*/ 1707692 w 2178539"/>
              <a:gd name="connsiteY4-570" fmla="*/ 3254991 h 3261815"/>
              <a:gd name="connsiteX5-571" fmla="*/ 2178539 w 2178539"/>
              <a:gd name="connsiteY5-572" fmla="*/ 1719618 h 3261815"/>
              <a:gd name="connsiteX6-573" fmla="*/ 1871465 w 2178539"/>
              <a:gd name="connsiteY6-574" fmla="*/ 0 h 3261815"/>
              <a:gd name="connsiteX7-575" fmla="*/ 1789578 w 2178539"/>
              <a:gd name="connsiteY7-576" fmla="*/ 13648 h 3261815"/>
              <a:gd name="connsiteX8-577" fmla="*/ 1175429 w 2178539"/>
              <a:gd name="connsiteY8-578" fmla="*/ 156949 h 3261815"/>
              <a:gd name="connsiteX9-579" fmla="*/ 411154 w 2178539"/>
              <a:gd name="connsiteY9-580" fmla="*/ 27296 h 3261815"/>
              <a:gd name="connsiteX0-581" fmla="*/ 411154 w 2144420"/>
              <a:gd name="connsiteY0-582" fmla="*/ 27296 h 3261815"/>
              <a:gd name="connsiteX1-583" fmla="*/ 322444 w 2144420"/>
              <a:gd name="connsiteY1-584" fmla="*/ 1801504 h 3261815"/>
              <a:gd name="connsiteX2-585" fmla="*/ 704581 w 2144420"/>
              <a:gd name="connsiteY2-586" fmla="*/ 3261815 h 3261815"/>
              <a:gd name="connsiteX3-587" fmla="*/ 1216372 w 2144420"/>
              <a:gd name="connsiteY3-588" fmla="*/ 1951629 h 3261815"/>
              <a:gd name="connsiteX4-589" fmla="*/ 1707692 w 2144420"/>
              <a:gd name="connsiteY4-590" fmla="*/ 3254991 h 3261815"/>
              <a:gd name="connsiteX5-591" fmla="*/ 2144420 w 2144420"/>
              <a:gd name="connsiteY5-592" fmla="*/ 1753737 h 3261815"/>
              <a:gd name="connsiteX6-593" fmla="*/ 1871465 w 2144420"/>
              <a:gd name="connsiteY6-594" fmla="*/ 0 h 3261815"/>
              <a:gd name="connsiteX7-595" fmla="*/ 1789578 w 2144420"/>
              <a:gd name="connsiteY7-596" fmla="*/ 13648 h 3261815"/>
              <a:gd name="connsiteX8-597" fmla="*/ 1175429 w 2144420"/>
              <a:gd name="connsiteY8-598" fmla="*/ 156949 h 3261815"/>
              <a:gd name="connsiteX9-599" fmla="*/ 411154 w 2144420"/>
              <a:gd name="connsiteY9-600" fmla="*/ 27296 h 3261815"/>
              <a:gd name="connsiteX0-601" fmla="*/ 411154 w 2144420"/>
              <a:gd name="connsiteY0-602" fmla="*/ 27296 h 3261815"/>
              <a:gd name="connsiteX1-603" fmla="*/ 322444 w 2144420"/>
              <a:gd name="connsiteY1-604" fmla="*/ 1801504 h 3261815"/>
              <a:gd name="connsiteX2-605" fmla="*/ 704581 w 2144420"/>
              <a:gd name="connsiteY2-606" fmla="*/ 3261815 h 3261815"/>
              <a:gd name="connsiteX3-607" fmla="*/ 1216372 w 2144420"/>
              <a:gd name="connsiteY3-608" fmla="*/ 1951629 h 3261815"/>
              <a:gd name="connsiteX4-609" fmla="*/ 1707692 w 2144420"/>
              <a:gd name="connsiteY4-610" fmla="*/ 3254991 h 3261815"/>
              <a:gd name="connsiteX5-611" fmla="*/ 2144420 w 2144420"/>
              <a:gd name="connsiteY5-612" fmla="*/ 1753737 h 3261815"/>
              <a:gd name="connsiteX6-613" fmla="*/ 1871465 w 2144420"/>
              <a:gd name="connsiteY6-614" fmla="*/ 0 h 3261815"/>
              <a:gd name="connsiteX7-615" fmla="*/ 1789578 w 2144420"/>
              <a:gd name="connsiteY7-616" fmla="*/ 13648 h 3261815"/>
              <a:gd name="connsiteX8-617" fmla="*/ 1175429 w 2144420"/>
              <a:gd name="connsiteY8-618" fmla="*/ 156949 h 3261815"/>
              <a:gd name="connsiteX9-619" fmla="*/ 411154 w 2144420"/>
              <a:gd name="connsiteY9-620" fmla="*/ 27296 h 3261815"/>
              <a:gd name="connsiteX0-621" fmla="*/ 411154 w 2144420"/>
              <a:gd name="connsiteY0-622" fmla="*/ 27296 h 3261815"/>
              <a:gd name="connsiteX1-623" fmla="*/ 322444 w 2144420"/>
              <a:gd name="connsiteY1-624" fmla="*/ 1801504 h 3261815"/>
              <a:gd name="connsiteX2-625" fmla="*/ 704581 w 2144420"/>
              <a:gd name="connsiteY2-626" fmla="*/ 3261815 h 3261815"/>
              <a:gd name="connsiteX3-627" fmla="*/ 1216372 w 2144420"/>
              <a:gd name="connsiteY3-628" fmla="*/ 1951629 h 3261815"/>
              <a:gd name="connsiteX4-629" fmla="*/ 1707692 w 2144420"/>
              <a:gd name="connsiteY4-630" fmla="*/ 3254991 h 3261815"/>
              <a:gd name="connsiteX5-631" fmla="*/ 2144420 w 2144420"/>
              <a:gd name="connsiteY5-632" fmla="*/ 1753737 h 3261815"/>
              <a:gd name="connsiteX6-633" fmla="*/ 1871465 w 2144420"/>
              <a:gd name="connsiteY6-634" fmla="*/ 0 h 3261815"/>
              <a:gd name="connsiteX7-635" fmla="*/ 1789578 w 2144420"/>
              <a:gd name="connsiteY7-636" fmla="*/ 13648 h 3261815"/>
              <a:gd name="connsiteX8-637" fmla="*/ 1175429 w 2144420"/>
              <a:gd name="connsiteY8-638" fmla="*/ 156949 h 3261815"/>
              <a:gd name="connsiteX9-639" fmla="*/ 411154 w 2144420"/>
              <a:gd name="connsiteY9-640" fmla="*/ 27296 h 3261815"/>
              <a:gd name="connsiteX0-641" fmla="*/ 411154 w 2205171"/>
              <a:gd name="connsiteY0-642" fmla="*/ 27296 h 3261815"/>
              <a:gd name="connsiteX1-643" fmla="*/ 322444 w 2205171"/>
              <a:gd name="connsiteY1-644" fmla="*/ 1801504 h 3261815"/>
              <a:gd name="connsiteX2-645" fmla="*/ 704581 w 2205171"/>
              <a:gd name="connsiteY2-646" fmla="*/ 3261815 h 3261815"/>
              <a:gd name="connsiteX3-647" fmla="*/ 1216372 w 2205171"/>
              <a:gd name="connsiteY3-648" fmla="*/ 1951629 h 3261815"/>
              <a:gd name="connsiteX4-649" fmla="*/ 1707692 w 2205171"/>
              <a:gd name="connsiteY4-650" fmla="*/ 3254991 h 3261815"/>
              <a:gd name="connsiteX5-651" fmla="*/ 2144420 w 2205171"/>
              <a:gd name="connsiteY5-652" fmla="*/ 1753737 h 3261815"/>
              <a:gd name="connsiteX6-653" fmla="*/ 1871465 w 2205171"/>
              <a:gd name="connsiteY6-654" fmla="*/ 0 h 3261815"/>
              <a:gd name="connsiteX7-655" fmla="*/ 1789578 w 2205171"/>
              <a:gd name="connsiteY7-656" fmla="*/ 13648 h 3261815"/>
              <a:gd name="connsiteX8-657" fmla="*/ 1175429 w 2205171"/>
              <a:gd name="connsiteY8-658" fmla="*/ 156949 h 3261815"/>
              <a:gd name="connsiteX9-659" fmla="*/ 411154 w 2205171"/>
              <a:gd name="connsiteY9-660" fmla="*/ 27296 h 3261815"/>
              <a:gd name="connsiteX0-661" fmla="*/ 411154 w 2145061"/>
              <a:gd name="connsiteY0-662" fmla="*/ 23869 h 3258388"/>
              <a:gd name="connsiteX1-663" fmla="*/ 322444 w 2145061"/>
              <a:gd name="connsiteY1-664" fmla="*/ 1798077 h 3258388"/>
              <a:gd name="connsiteX2-665" fmla="*/ 704581 w 2145061"/>
              <a:gd name="connsiteY2-666" fmla="*/ 3258388 h 3258388"/>
              <a:gd name="connsiteX3-667" fmla="*/ 1216372 w 2145061"/>
              <a:gd name="connsiteY3-668" fmla="*/ 1948202 h 3258388"/>
              <a:gd name="connsiteX4-669" fmla="*/ 1707692 w 2145061"/>
              <a:gd name="connsiteY4-670" fmla="*/ 3251564 h 3258388"/>
              <a:gd name="connsiteX5-671" fmla="*/ 2144420 w 2145061"/>
              <a:gd name="connsiteY5-672" fmla="*/ 1750310 h 3258388"/>
              <a:gd name="connsiteX6-673" fmla="*/ 1789578 w 2145061"/>
              <a:gd name="connsiteY6-674" fmla="*/ 10221 h 3258388"/>
              <a:gd name="connsiteX7-675" fmla="*/ 1175429 w 2145061"/>
              <a:gd name="connsiteY7-676" fmla="*/ 153522 h 3258388"/>
              <a:gd name="connsiteX8-677" fmla="*/ 411154 w 2145061"/>
              <a:gd name="connsiteY8-678" fmla="*/ 23869 h 3258388"/>
              <a:gd name="connsiteX0-679" fmla="*/ 411154 w 2146076"/>
              <a:gd name="connsiteY0-680" fmla="*/ 23869 h 3258388"/>
              <a:gd name="connsiteX1-681" fmla="*/ 322444 w 2146076"/>
              <a:gd name="connsiteY1-682" fmla="*/ 1798077 h 3258388"/>
              <a:gd name="connsiteX2-683" fmla="*/ 704581 w 2146076"/>
              <a:gd name="connsiteY2-684" fmla="*/ 3258388 h 3258388"/>
              <a:gd name="connsiteX3-685" fmla="*/ 1216372 w 2146076"/>
              <a:gd name="connsiteY3-686" fmla="*/ 1948202 h 3258388"/>
              <a:gd name="connsiteX4-687" fmla="*/ 1707692 w 2146076"/>
              <a:gd name="connsiteY4-688" fmla="*/ 3251564 h 3258388"/>
              <a:gd name="connsiteX5-689" fmla="*/ 2144420 w 2146076"/>
              <a:gd name="connsiteY5-690" fmla="*/ 1750310 h 3258388"/>
              <a:gd name="connsiteX6-691" fmla="*/ 1926056 w 2146076"/>
              <a:gd name="connsiteY6-692" fmla="*/ 17045 h 3258388"/>
              <a:gd name="connsiteX7-693" fmla="*/ 1175429 w 2146076"/>
              <a:gd name="connsiteY7-694" fmla="*/ 153522 h 3258388"/>
              <a:gd name="connsiteX8-695" fmla="*/ 411154 w 2146076"/>
              <a:gd name="connsiteY8-696" fmla="*/ 23869 h 3258388"/>
              <a:gd name="connsiteX0-697" fmla="*/ 411154 w 2374416"/>
              <a:gd name="connsiteY0-698" fmla="*/ 23869 h 3258388"/>
              <a:gd name="connsiteX1-699" fmla="*/ 322444 w 2374416"/>
              <a:gd name="connsiteY1-700" fmla="*/ 1798077 h 3258388"/>
              <a:gd name="connsiteX2-701" fmla="*/ 704581 w 2374416"/>
              <a:gd name="connsiteY2-702" fmla="*/ 3258388 h 3258388"/>
              <a:gd name="connsiteX3-703" fmla="*/ 1216372 w 2374416"/>
              <a:gd name="connsiteY3-704" fmla="*/ 1948202 h 3258388"/>
              <a:gd name="connsiteX4-705" fmla="*/ 1707692 w 2374416"/>
              <a:gd name="connsiteY4-706" fmla="*/ 3251564 h 3258388"/>
              <a:gd name="connsiteX5-707" fmla="*/ 2144420 w 2374416"/>
              <a:gd name="connsiteY5-708" fmla="*/ 1750310 h 3258388"/>
              <a:gd name="connsiteX6-709" fmla="*/ 1926056 w 2374416"/>
              <a:gd name="connsiteY6-710" fmla="*/ 17045 h 3258388"/>
              <a:gd name="connsiteX7-711" fmla="*/ 1175429 w 2374416"/>
              <a:gd name="connsiteY7-712" fmla="*/ 153522 h 3258388"/>
              <a:gd name="connsiteX8-713" fmla="*/ 411154 w 2374416"/>
              <a:gd name="connsiteY8-714" fmla="*/ 23869 h 3258388"/>
              <a:gd name="connsiteX0-715" fmla="*/ 411154 w 2441693"/>
              <a:gd name="connsiteY0-716" fmla="*/ 23869 h 3258388"/>
              <a:gd name="connsiteX1-717" fmla="*/ 322444 w 2441693"/>
              <a:gd name="connsiteY1-718" fmla="*/ 1798077 h 3258388"/>
              <a:gd name="connsiteX2-719" fmla="*/ 704581 w 2441693"/>
              <a:gd name="connsiteY2-720" fmla="*/ 3258388 h 3258388"/>
              <a:gd name="connsiteX3-721" fmla="*/ 1216372 w 2441693"/>
              <a:gd name="connsiteY3-722" fmla="*/ 1948202 h 3258388"/>
              <a:gd name="connsiteX4-723" fmla="*/ 1707692 w 2441693"/>
              <a:gd name="connsiteY4-724" fmla="*/ 3251564 h 3258388"/>
              <a:gd name="connsiteX5-725" fmla="*/ 2144420 w 2441693"/>
              <a:gd name="connsiteY5-726" fmla="*/ 1750310 h 3258388"/>
              <a:gd name="connsiteX6-727" fmla="*/ 1926056 w 2441693"/>
              <a:gd name="connsiteY6-728" fmla="*/ 17045 h 3258388"/>
              <a:gd name="connsiteX7-729" fmla="*/ 1175429 w 2441693"/>
              <a:gd name="connsiteY7-730" fmla="*/ 153522 h 3258388"/>
              <a:gd name="connsiteX8-731" fmla="*/ 411154 w 2441693"/>
              <a:gd name="connsiteY8-732" fmla="*/ 23869 h 3258388"/>
              <a:gd name="connsiteX0-733" fmla="*/ 411154 w 2377348"/>
              <a:gd name="connsiteY0-734" fmla="*/ 23869 h 3258388"/>
              <a:gd name="connsiteX1-735" fmla="*/ 322444 w 2377348"/>
              <a:gd name="connsiteY1-736" fmla="*/ 1798077 h 3258388"/>
              <a:gd name="connsiteX2-737" fmla="*/ 704581 w 2377348"/>
              <a:gd name="connsiteY2-738" fmla="*/ 3258388 h 3258388"/>
              <a:gd name="connsiteX3-739" fmla="*/ 1216372 w 2377348"/>
              <a:gd name="connsiteY3-740" fmla="*/ 1948202 h 3258388"/>
              <a:gd name="connsiteX4-741" fmla="*/ 1707692 w 2377348"/>
              <a:gd name="connsiteY4-742" fmla="*/ 3251564 h 3258388"/>
              <a:gd name="connsiteX5-743" fmla="*/ 2144420 w 2377348"/>
              <a:gd name="connsiteY5-744" fmla="*/ 1750310 h 3258388"/>
              <a:gd name="connsiteX6-745" fmla="*/ 1926056 w 2377348"/>
              <a:gd name="connsiteY6-746" fmla="*/ 17045 h 3258388"/>
              <a:gd name="connsiteX7-747" fmla="*/ 1175429 w 2377348"/>
              <a:gd name="connsiteY7-748" fmla="*/ 153522 h 3258388"/>
              <a:gd name="connsiteX8-749" fmla="*/ 411154 w 2377348"/>
              <a:gd name="connsiteY8-750" fmla="*/ 23869 h 3258388"/>
              <a:gd name="connsiteX0-751" fmla="*/ 411154 w 2424220"/>
              <a:gd name="connsiteY0-752" fmla="*/ 23869 h 3258388"/>
              <a:gd name="connsiteX1-753" fmla="*/ 322444 w 2424220"/>
              <a:gd name="connsiteY1-754" fmla="*/ 1798077 h 3258388"/>
              <a:gd name="connsiteX2-755" fmla="*/ 704581 w 2424220"/>
              <a:gd name="connsiteY2-756" fmla="*/ 3258388 h 3258388"/>
              <a:gd name="connsiteX3-757" fmla="*/ 1216372 w 2424220"/>
              <a:gd name="connsiteY3-758" fmla="*/ 1948202 h 3258388"/>
              <a:gd name="connsiteX4-759" fmla="*/ 1707692 w 2424220"/>
              <a:gd name="connsiteY4-760" fmla="*/ 3251564 h 3258388"/>
              <a:gd name="connsiteX5-761" fmla="*/ 2144420 w 2424220"/>
              <a:gd name="connsiteY5-762" fmla="*/ 1750310 h 3258388"/>
              <a:gd name="connsiteX6-763" fmla="*/ 1926056 w 2424220"/>
              <a:gd name="connsiteY6-764" fmla="*/ 17045 h 3258388"/>
              <a:gd name="connsiteX7-765" fmla="*/ 1175429 w 2424220"/>
              <a:gd name="connsiteY7-766" fmla="*/ 153522 h 3258388"/>
              <a:gd name="connsiteX8-767" fmla="*/ 411154 w 2424220"/>
              <a:gd name="connsiteY8-768" fmla="*/ 23869 h 3258388"/>
              <a:gd name="connsiteX0-769" fmla="*/ 411154 w 2449010"/>
              <a:gd name="connsiteY0-770" fmla="*/ 23869 h 3258388"/>
              <a:gd name="connsiteX1-771" fmla="*/ 322444 w 2449010"/>
              <a:gd name="connsiteY1-772" fmla="*/ 1798077 h 3258388"/>
              <a:gd name="connsiteX2-773" fmla="*/ 704581 w 2449010"/>
              <a:gd name="connsiteY2-774" fmla="*/ 3258388 h 3258388"/>
              <a:gd name="connsiteX3-775" fmla="*/ 1216372 w 2449010"/>
              <a:gd name="connsiteY3-776" fmla="*/ 1948202 h 3258388"/>
              <a:gd name="connsiteX4-777" fmla="*/ 1707692 w 2449010"/>
              <a:gd name="connsiteY4-778" fmla="*/ 3251564 h 3258388"/>
              <a:gd name="connsiteX5-779" fmla="*/ 2144420 w 2449010"/>
              <a:gd name="connsiteY5-780" fmla="*/ 1750310 h 3258388"/>
              <a:gd name="connsiteX6-781" fmla="*/ 1926056 w 2449010"/>
              <a:gd name="connsiteY6-782" fmla="*/ 17045 h 3258388"/>
              <a:gd name="connsiteX7-783" fmla="*/ 1175429 w 2449010"/>
              <a:gd name="connsiteY7-784" fmla="*/ 153522 h 3258388"/>
              <a:gd name="connsiteX8-785" fmla="*/ 411154 w 2449010"/>
              <a:gd name="connsiteY8-786" fmla="*/ 23869 h 3258388"/>
              <a:gd name="connsiteX0-787" fmla="*/ 411154 w 2433593"/>
              <a:gd name="connsiteY0-788" fmla="*/ 23869 h 3258388"/>
              <a:gd name="connsiteX1-789" fmla="*/ 322444 w 2433593"/>
              <a:gd name="connsiteY1-790" fmla="*/ 1798077 h 3258388"/>
              <a:gd name="connsiteX2-791" fmla="*/ 704581 w 2433593"/>
              <a:gd name="connsiteY2-792" fmla="*/ 3258388 h 3258388"/>
              <a:gd name="connsiteX3-793" fmla="*/ 1216372 w 2433593"/>
              <a:gd name="connsiteY3-794" fmla="*/ 1948202 h 3258388"/>
              <a:gd name="connsiteX4-795" fmla="*/ 1707692 w 2433593"/>
              <a:gd name="connsiteY4-796" fmla="*/ 3251564 h 3258388"/>
              <a:gd name="connsiteX5-797" fmla="*/ 2144420 w 2433593"/>
              <a:gd name="connsiteY5-798" fmla="*/ 1750310 h 3258388"/>
              <a:gd name="connsiteX6-799" fmla="*/ 1926056 w 2433593"/>
              <a:gd name="connsiteY6-800" fmla="*/ 17045 h 3258388"/>
              <a:gd name="connsiteX7-801" fmla="*/ 1175429 w 2433593"/>
              <a:gd name="connsiteY7-802" fmla="*/ 153522 h 3258388"/>
              <a:gd name="connsiteX8-803" fmla="*/ 411154 w 2433593"/>
              <a:gd name="connsiteY8-804" fmla="*/ 23869 h 3258388"/>
              <a:gd name="connsiteX0-805" fmla="*/ 411154 w 2433593"/>
              <a:gd name="connsiteY0-806" fmla="*/ 23869 h 3258388"/>
              <a:gd name="connsiteX1-807" fmla="*/ 322444 w 2433593"/>
              <a:gd name="connsiteY1-808" fmla="*/ 1798077 h 3258388"/>
              <a:gd name="connsiteX2-809" fmla="*/ 704581 w 2433593"/>
              <a:gd name="connsiteY2-810" fmla="*/ 3258388 h 3258388"/>
              <a:gd name="connsiteX3-811" fmla="*/ 1216372 w 2433593"/>
              <a:gd name="connsiteY3-812" fmla="*/ 1948202 h 3258388"/>
              <a:gd name="connsiteX4-813" fmla="*/ 1707692 w 2433593"/>
              <a:gd name="connsiteY4-814" fmla="*/ 3251564 h 3258388"/>
              <a:gd name="connsiteX5-815" fmla="*/ 2144420 w 2433593"/>
              <a:gd name="connsiteY5-816" fmla="*/ 1750310 h 3258388"/>
              <a:gd name="connsiteX6-817" fmla="*/ 1926056 w 2433593"/>
              <a:gd name="connsiteY6-818" fmla="*/ 17045 h 3258388"/>
              <a:gd name="connsiteX7-819" fmla="*/ 1175429 w 2433593"/>
              <a:gd name="connsiteY7-820" fmla="*/ 153522 h 3258388"/>
              <a:gd name="connsiteX8-821" fmla="*/ 411154 w 2433593"/>
              <a:gd name="connsiteY8-822" fmla="*/ 23869 h 3258388"/>
              <a:gd name="connsiteX0-823" fmla="*/ 411154 w 2433593"/>
              <a:gd name="connsiteY0-824" fmla="*/ 23869 h 3258388"/>
              <a:gd name="connsiteX1-825" fmla="*/ 322444 w 2433593"/>
              <a:gd name="connsiteY1-826" fmla="*/ 1798077 h 3258388"/>
              <a:gd name="connsiteX2-827" fmla="*/ 704581 w 2433593"/>
              <a:gd name="connsiteY2-828" fmla="*/ 3258388 h 3258388"/>
              <a:gd name="connsiteX3-829" fmla="*/ 1216372 w 2433593"/>
              <a:gd name="connsiteY3-830" fmla="*/ 1948202 h 3258388"/>
              <a:gd name="connsiteX4-831" fmla="*/ 1707692 w 2433593"/>
              <a:gd name="connsiteY4-832" fmla="*/ 3251564 h 3258388"/>
              <a:gd name="connsiteX5-833" fmla="*/ 2144420 w 2433593"/>
              <a:gd name="connsiteY5-834" fmla="*/ 1750310 h 3258388"/>
              <a:gd name="connsiteX6-835" fmla="*/ 1926056 w 2433593"/>
              <a:gd name="connsiteY6-836" fmla="*/ 17045 h 3258388"/>
              <a:gd name="connsiteX7-837" fmla="*/ 1175429 w 2433593"/>
              <a:gd name="connsiteY7-838" fmla="*/ 153522 h 3258388"/>
              <a:gd name="connsiteX8-839" fmla="*/ 411154 w 2433593"/>
              <a:gd name="connsiteY8-840" fmla="*/ 23869 h 3258388"/>
              <a:gd name="connsiteX0-841" fmla="*/ 411154 w 2433593"/>
              <a:gd name="connsiteY0-842" fmla="*/ 23869 h 3258388"/>
              <a:gd name="connsiteX1-843" fmla="*/ 322444 w 2433593"/>
              <a:gd name="connsiteY1-844" fmla="*/ 1798077 h 3258388"/>
              <a:gd name="connsiteX2-845" fmla="*/ 704581 w 2433593"/>
              <a:gd name="connsiteY2-846" fmla="*/ 3258388 h 3258388"/>
              <a:gd name="connsiteX3-847" fmla="*/ 1216372 w 2433593"/>
              <a:gd name="connsiteY3-848" fmla="*/ 1948202 h 3258388"/>
              <a:gd name="connsiteX4-849" fmla="*/ 1707692 w 2433593"/>
              <a:gd name="connsiteY4-850" fmla="*/ 3251564 h 3258388"/>
              <a:gd name="connsiteX5-851" fmla="*/ 2144420 w 2433593"/>
              <a:gd name="connsiteY5-852" fmla="*/ 1750310 h 3258388"/>
              <a:gd name="connsiteX6-853" fmla="*/ 1926056 w 2433593"/>
              <a:gd name="connsiteY6-854" fmla="*/ 17045 h 3258388"/>
              <a:gd name="connsiteX7-855" fmla="*/ 1175429 w 2433593"/>
              <a:gd name="connsiteY7-856" fmla="*/ 153522 h 3258388"/>
              <a:gd name="connsiteX8-857" fmla="*/ 411154 w 2433593"/>
              <a:gd name="connsiteY8-858" fmla="*/ 23869 h 3258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/>
          <p:cNvGrpSpPr>
            <a:grpSpLocks noChangeAspect="1"/>
          </p:cNvGrpSpPr>
          <p:nvPr/>
        </p:nvGrpSpPr>
        <p:grpSpPr>
          <a:xfrm>
            <a:off x="6958207" y="2588127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/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/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/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/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/>
          <p:cNvSpPr>
            <a:spLocks noChangeAspect="1"/>
          </p:cNvSpPr>
          <p:nvPr/>
        </p:nvSpPr>
        <p:spPr>
          <a:xfrm>
            <a:off x="7869395" y="2588127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-1" fmla="*/ 430619 w 798902"/>
              <a:gd name="connsiteY0-2" fmla="*/ 1331843 h 2449001"/>
              <a:gd name="connsiteX1-3" fmla="*/ 541938 w 798902"/>
              <a:gd name="connsiteY1-4" fmla="*/ 1379551 h 2449001"/>
              <a:gd name="connsiteX2-5" fmla="*/ 780476 w 798902"/>
              <a:gd name="connsiteY2-6" fmla="*/ 1375575 h 2449001"/>
              <a:gd name="connsiteX3-7" fmla="*/ 625426 w 798902"/>
              <a:gd name="connsiteY3-8" fmla="*/ 1741335 h 2449001"/>
              <a:gd name="connsiteX4-9" fmla="*/ 609523 w 798902"/>
              <a:gd name="connsiteY4-10" fmla="*/ 2441050 h 2449001"/>
              <a:gd name="connsiteX5-11" fmla="*/ 319301 w 798902"/>
              <a:gd name="connsiteY5-12" fmla="*/ 2445025 h 2449001"/>
              <a:gd name="connsiteX6-13" fmla="*/ 211958 w 798902"/>
              <a:gd name="connsiteY6-14" fmla="*/ 1673750 h 2449001"/>
              <a:gd name="connsiteX7-15" fmla="*/ 207983 w 798902"/>
              <a:gd name="connsiteY7-16" fmla="*/ 2441050 h 2449001"/>
              <a:gd name="connsiteX8-17" fmla="*/ 136421 w 798902"/>
              <a:gd name="connsiteY8-18" fmla="*/ 2449001 h 2449001"/>
              <a:gd name="connsiteX9-19" fmla="*/ 5224 w 798902"/>
              <a:gd name="connsiteY9-20" fmla="*/ 1701579 h 2449001"/>
              <a:gd name="connsiteX10-21" fmla="*/ 37029 w 798902"/>
              <a:gd name="connsiteY10-22" fmla="*/ 1582309 h 2449001"/>
              <a:gd name="connsiteX11-23" fmla="*/ 76786 w 798902"/>
              <a:gd name="connsiteY11-24" fmla="*/ 1566407 h 2449001"/>
              <a:gd name="connsiteX12-25" fmla="*/ 89266 w 798902"/>
              <a:gd name="connsiteY12-26" fmla="*/ 1389262 h 2449001"/>
              <a:gd name="connsiteX13-27" fmla="*/ 339179 w 798902"/>
              <a:gd name="connsiteY13-28" fmla="*/ 1375575 h 2449001"/>
              <a:gd name="connsiteX14-29" fmla="*/ 430619 w 798902"/>
              <a:gd name="connsiteY14-30" fmla="*/ 1331843 h 2449001"/>
              <a:gd name="connsiteX15-31" fmla="*/ 243762 w 798902"/>
              <a:gd name="connsiteY15-32" fmla="*/ 0 h 2449001"/>
              <a:gd name="connsiteX16-33" fmla="*/ 557838 w 798902"/>
              <a:gd name="connsiteY16-34" fmla="*/ 0 h 2449001"/>
              <a:gd name="connsiteX17-35" fmla="*/ 689036 w 798902"/>
              <a:gd name="connsiteY17-36" fmla="*/ 962108 h 2449001"/>
              <a:gd name="connsiteX18-37" fmla="*/ 724816 w 798902"/>
              <a:gd name="connsiteY18-38" fmla="*/ 1307990 h 2449001"/>
              <a:gd name="connsiteX19-39" fmla="*/ 414715 w 798902"/>
              <a:gd name="connsiteY19-40" fmla="*/ 1268233 h 2449001"/>
              <a:gd name="connsiteX20-41" fmla="*/ 104615 w 798902"/>
              <a:gd name="connsiteY20-42" fmla="*/ 1288111 h 2449001"/>
              <a:gd name="connsiteX21-43" fmla="*/ 124493 w 798902"/>
              <a:gd name="connsiteY21-44" fmla="*/ 1017766 h 2449001"/>
              <a:gd name="connsiteX22-45" fmla="*/ 243762 w 798902"/>
              <a:gd name="connsiteY22-46" fmla="*/ 0 h 2449001"/>
              <a:gd name="connsiteX0-47" fmla="*/ 430619 w 784764"/>
              <a:gd name="connsiteY0-48" fmla="*/ 1331843 h 2449001"/>
              <a:gd name="connsiteX1-49" fmla="*/ 541938 w 784764"/>
              <a:gd name="connsiteY1-50" fmla="*/ 1379551 h 2449001"/>
              <a:gd name="connsiteX2-51" fmla="*/ 763368 w 784764"/>
              <a:gd name="connsiteY2-52" fmla="*/ 1406369 h 2449001"/>
              <a:gd name="connsiteX3-53" fmla="*/ 625426 w 784764"/>
              <a:gd name="connsiteY3-54" fmla="*/ 1741335 h 2449001"/>
              <a:gd name="connsiteX4-55" fmla="*/ 609523 w 784764"/>
              <a:gd name="connsiteY4-56" fmla="*/ 2441050 h 2449001"/>
              <a:gd name="connsiteX5-57" fmla="*/ 319301 w 784764"/>
              <a:gd name="connsiteY5-58" fmla="*/ 2445025 h 2449001"/>
              <a:gd name="connsiteX6-59" fmla="*/ 211958 w 784764"/>
              <a:gd name="connsiteY6-60" fmla="*/ 1673750 h 2449001"/>
              <a:gd name="connsiteX7-61" fmla="*/ 207983 w 784764"/>
              <a:gd name="connsiteY7-62" fmla="*/ 2441050 h 2449001"/>
              <a:gd name="connsiteX8-63" fmla="*/ 136421 w 784764"/>
              <a:gd name="connsiteY8-64" fmla="*/ 2449001 h 2449001"/>
              <a:gd name="connsiteX9-65" fmla="*/ 5224 w 784764"/>
              <a:gd name="connsiteY9-66" fmla="*/ 1701579 h 2449001"/>
              <a:gd name="connsiteX10-67" fmla="*/ 37029 w 784764"/>
              <a:gd name="connsiteY10-68" fmla="*/ 1582309 h 2449001"/>
              <a:gd name="connsiteX11-69" fmla="*/ 76786 w 784764"/>
              <a:gd name="connsiteY11-70" fmla="*/ 1566407 h 2449001"/>
              <a:gd name="connsiteX12-71" fmla="*/ 89266 w 784764"/>
              <a:gd name="connsiteY12-72" fmla="*/ 1389262 h 2449001"/>
              <a:gd name="connsiteX13-73" fmla="*/ 339179 w 784764"/>
              <a:gd name="connsiteY13-74" fmla="*/ 1375575 h 2449001"/>
              <a:gd name="connsiteX14-75" fmla="*/ 430619 w 784764"/>
              <a:gd name="connsiteY14-76" fmla="*/ 1331843 h 2449001"/>
              <a:gd name="connsiteX15-77" fmla="*/ 243762 w 784764"/>
              <a:gd name="connsiteY15-78" fmla="*/ 0 h 2449001"/>
              <a:gd name="connsiteX16-79" fmla="*/ 557838 w 784764"/>
              <a:gd name="connsiteY16-80" fmla="*/ 0 h 2449001"/>
              <a:gd name="connsiteX17-81" fmla="*/ 689036 w 784764"/>
              <a:gd name="connsiteY17-82" fmla="*/ 962108 h 2449001"/>
              <a:gd name="connsiteX18-83" fmla="*/ 724816 w 784764"/>
              <a:gd name="connsiteY18-84" fmla="*/ 1307990 h 2449001"/>
              <a:gd name="connsiteX19-85" fmla="*/ 414715 w 784764"/>
              <a:gd name="connsiteY19-86" fmla="*/ 1268233 h 2449001"/>
              <a:gd name="connsiteX20-87" fmla="*/ 104615 w 784764"/>
              <a:gd name="connsiteY20-88" fmla="*/ 1288111 h 2449001"/>
              <a:gd name="connsiteX21-89" fmla="*/ 124493 w 784764"/>
              <a:gd name="connsiteY21-90" fmla="*/ 1017766 h 2449001"/>
              <a:gd name="connsiteX22-91" fmla="*/ 243762 w 784764"/>
              <a:gd name="connsiteY22-92" fmla="*/ 0 h 2449001"/>
              <a:gd name="connsiteX0-93" fmla="*/ 430619 w 784764"/>
              <a:gd name="connsiteY0-94" fmla="*/ 1331843 h 2449001"/>
              <a:gd name="connsiteX1-95" fmla="*/ 541938 w 784764"/>
              <a:gd name="connsiteY1-96" fmla="*/ 1379551 h 2449001"/>
              <a:gd name="connsiteX2-97" fmla="*/ 763368 w 784764"/>
              <a:gd name="connsiteY2-98" fmla="*/ 1406369 h 2449001"/>
              <a:gd name="connsiteX3-99" fmla="*/ 625426 w 784764"/>
              <a:gd name="connsiteY3-100" fmla="*/ 1741335 h 2449001"/>
              <a:gd name="connsiteX4-101" fmla="*/ 609523 w 784764"/>
              <a:gd name="connsiteY4-102" fmla="*/ 2441050 h 2449001"/>
              <a:gd name="connsiteX5-103" fmla="*/ 319301 w 784764"/>
              <a:gd name="connsiteY5-104" fmla="*/ 2445025 h 2449001"/>
              <a:gd name="connsiteX6-105" fmla="*/ 211958 w 784764"/>
              <a:gd name="connsiteY6-106" fmla="*/ 1673750 h 2449001"/>
              <a:gd name="connsiteX7-107" fmla="*/ 207983 w 784764"/>
              <a:gd name="connsiteY7-108" fmla="*/ 2441050 h 2449001"/>
              <a:gd name="connsiteX8-109" fmla="*/ 136421 w 784764"/>
              <a:gd name="connsiteY8-110" fmla="*/ 2449001 h 2449001"/>
              <a:gd name="connsiteX9-111" fmla="*/ 5224 w 784764"/>
              <a:gd name="connsiteY9-112" fmla="*/ 1701579 h 2449001"/>
              <a:gd name="connsiteX10-113" fmla="*/ 37029 w 784764"/>
              <a:gd name="connsiteY10-114" fmla="*/ 1582309 h 2449001"/>
              <a:gd name="connsiteX11-115" fmla="*/ 76786 w 784764"/>
              <a:gd name="connsiteY11-116" fmla="*/ 1566407 h 2449001"/>
              <a:gd name="connsiteX12-117" fmla="*/ 89266 w 784764"/>
              <a:gd name="connsiteY12-118" fmla="*/ 1389262 h 2449001"/>
              <a:gd name="connsiteX13-119" fmla="*/ 339179 w 784764"/>
              <a:gd name="connsiteY13-120" fmla="*/ 1375575 h 2449001"/>
              <a:gd name="connsiteX14-121" fmla="*/ 430619 w 784764"/>
              <a:gd name="connsiteY14-122" fmla="*/ 1331843 h 2449001"/>
              <a:gd name="connsiteX15-123" fmla="*/ 243762 w 784764"/>
              <a:gd name="connsiteY15-124" fmla="*/ 0 h 2449001"/>
              <a:gd name="connsiteX16-125" fmla="*/ 557838 w 784764"/>
              <a:gd name="connsiteY16-126" fmla="*/ 0 h 2449001"/>
              <a:gd name="connsiteX17-127" fmla="*/ 689036 w 784764"/>
              <a:gd name="connsiteY17-128" fmla="*/ 962108 h 2449001"/>
              <a:gd name="connsiteX18-129" fmla="*/ 724816 w 784764"/>
              <a:gd name="connsiteY18-130" fmla="*/ 1307990 h 2449001"/>
              <a:gd name="connsiteX19-131" fmla="*/ 414715 w 784764"/>
              <a:gd name="connsiteY19-132" fmla="*/ 1268233 h 2449001"/>
              <a:gd name="connsiteX20-133" fmla="*/ 104615 w 784764"/>
              <a:gd name="connsiteY20-134" fmla="*/ 1288111 h 2449001"/>
              <a:gd name="connsiteX21-135" fmla="*/ 124493 w 784764"/>
              <a:gd name="connsiteY21-136" fmla="*/ 1017766 h 2449001"/>
              <a:gd name="connsiteX22-137" fmla="*/ 243762 w 784764"/>
              <a:gd name="connsiteY22-138" fmla="*/ 0 h 2449001"/>
              <a:gd name="connsiteX0-139" fmla="*/ 430619 w 784764"/>
              <a:gd name="connsiteY0-140" fmla="*/ 1331843 h 2449001"/>
              <a:gd name="connsiteX1-141" fmla="*/ 541938 w 784764"/>
              <a:gd name="connsiteY1-142" fmla="*/ 1379551 h 2449001"/>
              <a:gd name="connsiteX2-143" fmla="*/ 763368 w 784764"/>
              <a:gd name="connsiteY2-144" fmla="*/ 1406369 h 2449001"/>
              <a:gd name="connsiteX3-145" fmla="*/ 625426 w 784764"/>
              <a:gd name="connsiteY3-146" fmla="*/ 1741335 h 2449001"/>
              <a:gd name="connsiteX4-147" fmla="*/ 609523 w 784764"/>
              <a:gd name="connsiteY4-148" fmla="*/ 2441050 h 2449001"/>
              <a:gd name="connsiteX5-149" fmla="*/ 319301 w 784764"/>
              <a:gd name="connsiteY5-150" fmla="*/ 2445025 h 2449001"/>
              <a:gd name="connsiteX6-151" fmla="*/ 211958 w 784764"/>
              <a:gd name="connsiteY6-152" fmla="*/ 1673750 h 2449001"/>
              <a:gd name="connsiteX7-153" fmla="*/ 207983 w 784764"/>
              <a:gd name="connsiteY7-154" fmla="*/ 2441050 h 2449001"/>
              <a:gd name="connsiteX8-155" fmla="*/ 136421 w 784764"/>
              <a:gd name="connsiteY8-156" fmla="*/ 2449001 h 2449001"/>
              <a:gd name="connsiteX9-157" fmla="*/ 5224 w 784764"/>
              <a:gd name="connsiteY9-158" fmla="*/ 1701579 h 2449001"/>
              <a:gd name="connsiteX10-159" fmla="*/ 37029 w 784764"/>
              <a:gd name="connsiteY10-160" fmla="*/ 1582309 h 2449001"/>
              <a:gd name="connsiteX11-161" fmla="*/ 76786 w 784764"/>
              <a:gd name="connsiteY11-162" fmla="*/ 1566407 h 2449001"/>
              <a:gd name="connsiteX12-163" fmla="*/ 89266 w 784764"/>
              <a:gd name="connsiteY12-164" fmla="*/ 1389262 h 2449001"/>
              <a:gd name="connsiteX13-165" fmla="*/ 339179 w 784764"/>
              <a:gd name="connsiteY13-166" fmla="*/ 1375575 h 2449001"/>
              <a:gd name="connsiteX14-167" fmla="*/ 430619 w 784764"/>
              <a:gd name="connsiteY14-168" fmla="*/ 1331843 h 2449001"/>
              <a:gd name="connsiteX15-169" fmla="*/ 243762 w 784764"/>
              <a:gd name="connsiteY15-170" fmla="*/ 0 h 2449001"/>
              <a:gd name="connsiteX16-171" fmla="*/ 557838 w 784764"/>
              <a:gd name="connsiteY16-172" fmla="*/ 0 h 2449001"/>
              <a:gd name="connsiteX17-173" fmla="*/ 689036 w 784764"/>
              <a:gd name="connsiteY17-174" fmla="*/ 962108 h 2449001"/>
              <a:gd name="connsiteX18-175" fmla="*/ 724816 w 784764"/>
              <a:gd name="connsiteY18-176" fmla="*/ 1307990 h 2449001"/>
              <a:gd name="connsiteX19-177" fmla="*/ 414715 w 784764"/>
              <a:gd name="connsiteY19-178" fmla="*/ 1268233 h 2449001"/>
              <a:gd name="connsiteX20-179" fmla="*/ 104615 w 784764"/>
              <a:gd name="connsiteY20-180" fmla="*/ 1288111 h 2449001"/>
              <a:gd name="connsiteX21-181" fmla="*/ 124493 w 784764"/>
              <a:gd name="connsiteY21-182" fmla="*/ 1017766 h 2449001"/>
              <a:gd name="connsiteX22-183" fmla="*/ 243762 w 784764"/>
              <a:gd name="connsiteY22-184" fmla="*/ 0 h 2449001"/>
              <a:gd name="connsiteX0-185" fmla="*/ 430997 w 785142"/>
              <a:gd name="connsiteY0-186" fmla="*/ 1331843 h 2449001"/>
              <a:gd name="connsiteX1-187" fmla="*/ 542316 w 785142"/>
              <a:gd name="connsiteY1-188" fmla="*/ 1379551 h 2449001"/>
              <a:gd name="connsiteX2-189" fmla="*/ 763746 w 785142"/>
              <a:gd name="connsiteY2-190" fmla="*/ 1406369 h 2449001"/>
              <a:gd name="connsiteX3-191" fmla="*/ 625804 w 785142"/>
              <a:gd name="connsiteY3-192" fmla="*/ 1741335 h 2449001"/>
              <a:gd name="connsiteX4-193" fmla="*/ 609901 w 785142"/>
              <a:gd name="connsiteY4-194" fmla="*/ 2441050 h 2449001"/>
              <a:gd name="connsiteX5-195" fmla="*/ 319679 w 785142"/>
              <a:gd name="connsiteY5-196" fmla="*/ 2445025 h 2449001"/>
              <a:gd name="connsiteX6-197" fmla="*/ 212336 w 785142"/>
              <a:gd name="connsiteY6-198" fmla="*/ 1673750 h 2449001"/>
              <a:gd name="connsiteX7-199" fmla="*/ 208361 w 785142"/>
              <a:gd name="connsiteY7-200" fmla="*/ 2441050 h 2449001"/>
              <a:gd name="connsiteX8-201" fmla="*/ 136799 w 785142"/>
              <a:gd name="connsiteY8-202" fmla="*/ 2449001 h 2449001"/>
              <a:gd name="connsiteX9-203" fmla="*/ 5602 w 785142"/>
              <a:gd name="connsiteY9-204" fmla="*/ 1701579 h 2449001"/>
              <a:gd name="connsiteX10-205" fmla="*/ 37407 w 785142"/>
              <a:gd name="connsiteY10-206" fmla="*/ 1582309 h 2449001"/>
              <a:gd name="connsiteX11-207" fmla="*/ 101115 w 785142"/>
              <a:gd name="connsiteY11-208" fmla="*/ 1597201 h 2449001"/>
              <a:gd name="connsiteX12-209" fmla="*/ 89644 w 785142"/>
              <a:gd name="connsiteY12-210" fmla="*/ 1389262 h 2449001"/>
              <a:gd name="connsiteX13-211" fmla="*/ 339557 w 785142"/>
              <a:gd name="connsiteY13-212" fmla="*/ 1375575 h 2449001"/>
              <a:gd name="connsiteX14-213" fmla="*/ 430997 w 785142"/>
              <a:gd name="connsiteY14-214" fmla="*/ 1331843 h 2449001"/>
              <a:gd name="connsiteX15-215" fmla="*/ 244140 w 785142"/>
              <a:gd name="connsiteY15-216" fmla="*/ 0 h 2449001"/>
              <a:gd name="connsiteX16-217" fmla="*/ 558216 w 785142"/>
              <a:gd name="connsiteY16-218" fmla="*/ 0 h 2449001"/>
              <a:gd name="connsiteX17-219" fmla="*/ 689414 w 785142"/>
              <a:gd name="connsiteY17-220" fmla="*/ 962108 h 2449001"/>
              <a:gd name="connsiteX18-221" fmla="*/ 725194 w 785142"/>
              <a:gd name="connsiteY18-222" fmla="*/ 1307990 h 2449001"/>
              <a:gd name="connsiteX19-223" fmla="*/ 415093 w 785142"/>
              <a:gd name="connsiteY19-224" fmla="*/ 1268233 h 2449001"/>
              <a:gd name="connsiteX20-225" fmla="*/ 104993 w 785142"/>
              <a:gd name="connsiteY20-226" fmla="*/ 1288111 h 2449001"/>
              <a:gd name="connsiteX21-227" fmla="*/ 124871 w 785142"/>
              <a:gd name="connsiteY21-228" fmla="*/ 1017766 h 2449001"/>
              <a:gd name="connsiteX22-229" fmla="*/ 244140 w 785142"/>
              <a:gd name="connsiteY22-230" fmla="*/ 0 h 2449001"/>
              <a:gd name="connsiteX0-231" fmla="*/ 430997 w 785142"/>
              <a:gd name="connsiteY0-232" fmla="*/ 1331843 h 2449001"/>
              <a:gd name="connsiteX1-233" fmla="*/ 542316 w 785142"/>
              <a:gd name="connsiteY1-234" fmla="*/ 1379551 h 2449001"/>
              <a:gd name="connsiteX2-235" fmla="*/ 763746 w 785142"/>
              <a:gd name="connsiteY2-236" fmla="*/ 1406369 h 2449001"/>
              <a:gd name="connsiteX3-237" fmla="*/ 625804 w 785142"/>
              <a:gd name="connsiteY3-238" fmla="*/ 1741335 h 2449001"/>
              <a:gd name="connsiteX4-239" fmla="*/ 609901 w 785142"/>
              <a:gd name="connsiteY4-240" fmla="*/ 2441050 h 2449001"/>
              <a:gd name="connsiteX5-241" fmla="*/ 319679 w 785142"/>
              <a:gd name="connsiteY5-242" fmla="*/ 2445025 h 2449001"/>
              <a:gd name="connsiteX6-243" fmla="*/ 212336 w 785142"/>
              <a:gd name="connsiteY6-244" fmla="*/ 1673750 h 2449001"/>
              <a:gd name="connsiteX7-245" fmla="*/ 208361 w 785142"/>
              <a:gd name="connsiteY7-246" fmla="*/ 2441050 h 2449001"/>
              <a:gd name="connsiteX8-247" fmla="*/ 136799 w 785142"/>
              <a:gd name="connsiteY8-248" fmla="*/ 2449001 h 2449001"/>
              <a:gd name="connsiteX9-249" fmla="*/ 5602 w 785142"/>
              <a:gd name="connsiteY9-250" fmla="*/ 1701579 h 2449001"/>
              <a:gd name="connsiteX10-251" fmla="*/ 37407 w 785142"/>
              <a:gd name="connsiteY10-252" fmla="*/ 1582309 h 2449001"/>
              <a:gd name="connsiteX11-253" fmla="*/ 101115 w 785142"/>
              <a:gd name="connsiteY11-254" fmla="*/ 1597201 h 2449001"/>
              <a:gd name="connsiteX12-255" fmla="*/ 89644 w 785142"/>
              <a:gd name="connsiteY12-256" fmla="*/ 1389262 h 2449001"/>
              <a:gd name="connsiteX13-257" fmla="*/ 339557 w 785142"/>
              <a:gd name="connsiteY13-258" fmla="*/ 1375575 h 2449001"/>
              <a:gd name="connsiteX14-259" fmla="*/ 430997 w 785142"/>
              <a:gd name="connsiteY14-260" fmla="*/ 1331843 h 2449001"/>
              <a:gd name="connsiteX15-261" fmla="*/ 244140 w 785142"/>
              <a:gd name="connsiteY15-262" fmla="*/ 0 h 2449001"/>
              <a:gd name="connsiteX16-263" fmla="*/ 558216 w 785142"/>
              <a:gd name="connsiteY16-264" fmla="*/ 0 h 2449001"/>
              <a:gd name="connsiteX17-265" fmla="*/ 689414 w 785142"/>
              <a:gd name="connsiteY17-266" fmla="*/ 962108 h 2449001"/>
              <a:gd name="connsiteX18-267" fmla="*/ 725194 w 785142"/>
              <a:gd name="connsiteY18-268" fmla="*/ 1307990 h 2449001"/>
              <a:gd name="connsiteX19-269" fmla="*/ 415093 w 785142"/>
              <a:gd name="connsiteY19-270" fmla="*/ 1268233 h 2449001"/>
              <a:gd name="connsiteX20-271" fmla="*/ 104993 w 785142"/>
              <a:gd name="connsiteY20-272" fmla="*/ 1288111 h 2449001"/>
              <a:gd name="connsiteX21-273" fmla="*/ 124871 w 785142"/>
              <a:gd name="connsiteY21-274" fmla="*/ 1017766 h 2449001"/>
              <a:gd name="connsiteX22-275" fmla="*/ 244140 w 785142"/>
              <a:gd name="connsiteY22-276" fmla="*/ 0 h 2449001"/>
              <a:gd name="connsiteX0-277" fmla="*/ 425685 w 779830"/>
              <a:gd name="connsiteY0-278" fmla="*/ 1331843 h 2449001"/>
              <a:gd name="connsiteX1-279" fmla="*/ 537004 w 779830"/>
              <a:gd name="connsiteY1-280" fmla="*/ 1379551 h 2449001"/>
              <a:gd name="connsiteX2-281" fmla="*/ 758434 w 779830"/>
              <a:gd name="connsiteY2-282" fmla="*/ 1406369 h 2449001"/>
              <a:gd name="connsiteX3-283" fmla="*/ 620492 w 779830"/>
              <a:gd name="connsiteY3-284" fmla="*/ 1741335 h 2449001"/>
              <a:gd name="connsiteX4-285" fmla="*/ 604589 w 779830"/>
              <a:gd name="connsiteY4-286" fmla="*/ 2441050 h 2449001"/>
              <a:gd name="connsiteX5-287" fmla="*/ 314367 w 779830"/>
              <a:gd name="connsiteY5-288" fmla="*/ 2445025 h 2449001"/>
              <a:gd name="connsiteX6-289" fmla="*/ 207024 w 779830"/>
              <a:gd name="connsiteY6-290" fmla="*/ 1673750 h 2449001"/>
              <a:gd name="connsiteX7-291" fmla="*/ 203049 w 779830"/>
              <a:gd name="connsiteY7-292" fmla="*/ 2441050 h 2449001"/>
              <a:gd name="connsiteX8-293" fmla="*/ 131487 w 779830"/>
              <a:gd name="connsiteY8-294" fmla="*/ 2449001 h 2449001"/>
              <a:gd name="connsiteX9-295" fmla="*/ 290 w 779830"/>
              <a:gd name="connsiteY9-296" fmla="*/ 1701579 h 2449001"/>
              <a:gd name="connsiteX10-297" fmla="*/ 95803 w 779830"/>
              <a:gd name="connsiteY10-298" fmla="*/ 1597201 h 2449001"/>
              <a:gd name="connsiteX11-299" fmla="*/ 84332 w 779830"/>
              <a:gd name="connsiteY11-300" fmla="*/ 1389262 h 2449001"/>
              <a:gd name="connsiteX12-301" fmla="*/ 334245 w 779830"/>
              <a:gd name="connsiteY12-302" fmla="*/ 1375575 h 2449001"/>
              <a:gd name="connsiteX13-303" fmla="*/ 425685 w 779830"/>
              <a:gd name="connsiteY13-304" fmla="*/ 1331843 h 2449001"/>
              <a:gd name="connsiteX14-305" fmla="*/ 238828 w 779830"/>
              <a:gd name="connsiteY14-306" fmla="*/ 0 h 2449001"/>
              <a:gd name="connsiteX15-307" fmla="*/ 552904 w 779830"/>
              <a:gd name="connsiteY15-308" fmla="*/ 0 h 2449001"/>
              <a:gd name="connsiteX16-309" fmla="*/ 684102 w 779830"/>
              <a:gd name="connsiteY16-310" fmla="*/ 962108 h 2449001"/>
              <a:gd name="connsiteX17-311" fmla="*/ 719882 w 779830"/>
              <a:gd name="connsiteY17-312" fmla="*/ 1307990 h 2449001"/>
              <a:gd name="connsiteX18-313" fmla="*/ 409781 w 779830"/>
              <a:gd name="connsiteY18-314" fmla="*/ 1268233 h 2449001"/>
              <a:gd name="connsiteX19-315" fmla="*/ 99681 w 779830"/>
              <a:gd name="connsiteY19-316" fmla="*/ 1288111 h 2449001"/>
              <a:gd name="connsiteX20-317" fmla="*/ 119559 w 779830"/>
              <a:gd name="connsiteY20-318" fmla="*/ 1017766 h 2449001"/>
              <a:gd name="connsiteX21-319" fmla="*/ 238828 w 779830"/>
              <a:gd name="connsiteY21-320" fmla="*/ 0 h 2449001"/>
              <a:gd name="connsiteX0-321" fmla="*/ 425766 w 779911"/>
              <a:gd name="connsiteY0-322" fmla="*/ 1331843 h 2449001"/>
              <a:gd name="connsiteX1-323" fmla="*/ 537085 w 779911"/>
              <a:gd name="connsiteY1-324" fmla="*/ 1379551 h 2449001"/>
              <a:gd name="connsiteX2-325" fmla="*/ 758515 w 779911"/>
              <a:gd name="connsiteY2-326" fmla="*/ 1406369 h 2449001"/>
              <a:gd name="connsiteX3-327" fmla="*/ 620573 w 779911"/>
              <a:gd name="connsiteY3-328" fmla="*/ 1741335 h 2449001"/>
              <a:gd name="connsiteX4-329" fmla="*/ 604670 w 779911"/>
              <a:gd name="connsiteY4-330" fmla="*/ 2441050 h 2449001"/>
              <a:gd name="connsiteX5-331" fmla="*/ 314448 w 779911"/>
              <a:gd name="connsiteY5-332" fmla="*/ 2445025 h 2449001"/>
              <a:gd name="connsiteX6-333" fmla="*/ 207105 w 779911"/>
              <a:gd name="connsiteY6-334" fmla="*/ 1673750 h 2449001"/>
              <a:gd name="connsiteX7-335" fmla="*/ 203130 w 779911"/>
              <a:gd name="connsiteY7-336" fmla="*/ 2441050 h 2449001"/>
              <a:gd name="connsiteX8-337" fmla="*/ 131568 w 779911"/>
              <a:gd name="connsiteY8-338" fmla="*/ 2449001 h 2449001"/>
              <a:gd name="connsiteX9-339" fmla="*/ 371 w 779911"/>
              <a:gd name="connsiteY9-340" fmla="*/ 1701579 h 2449001"/>
              <a:gd name="connsiteX10-341" fmla="*/ 95884 w 779911"/>
              <a:gd name="connsiteY10-342" fmla="*/ 1597201 h 2449001"/>
              <a:gd name="connsiteX11-343" fmla="*/ 84413 w 779911"/>
              <a:gd name="connsiteY11-344" fmla="*/ 1389262 h 2449001"/>
              <a:gd name="connsiteX12-345" fmla="*/ 334326 w 779911"/>
              <a:gd name="connsiteY12-346" fmla="*/ 1375575 h 2449001"/>
              <a:gd name="connsiteX13-347" fmla="*/ 425766 w 779911"/>
              <a:gd name="connsiteY13-348" fmla="*/ 1331843 h 2449001"/>
              <a:gd name="connsiteX14-349" fmla="*/ 238909 w 779911"/>
              <a:gd name="connsiteY14-350" fmla="*/ 0 h 2449001"/>
              <a:gd name="connsiteX15-351" fmla="*/ 552985 w 779911"/>
              <a:gd name="connsiteY15-352" fmla="*/ 0 h 2449001"/>
              <a:gd name="connsiteX16-353" fmla="*/ 684183 w 779911"/>
              <a:gd name="connsiteY16-354" fmla="*/ 962108 h 2449001"/>
              <a:gd name="connsiteX17-355" fmla="*/ 719963 w 779911"/>
              <a:gd name="connsiteY17-356" fmla="*/ 1307990 h 2449001"/>
              <a:gd name="connsiteX18-357" fmla="*/ 409862 w 779911"/>
              <a:gd name="connsiteY18-358" fmla="*/ 1268233 h 2449001"/>
              <a:gd name="connsiteX19-359" fmla="*/ 99762 w 779911"/>
              <a:gd name="connsiteY19-360" fmla="*/ 1288111 h 2449001"/>
              <a:gd name="connsiteX20-361" fmla="*/ 119640 w 779911"/>
              <a:gd name="connsiteY20-362" fmla="*/ 1017766 h 2449001"/>
              <a:gd name="connsiteX21-363" fmla="*/ 238909 w 779911"/>
              <a:gd name="connsiteY21-364" fmla="*/ 0 h 2449001"/>
              <a:gd name="connsiteX0-365" fmla="*/ 425696 w 779841"/>
              <a:gd name="connsiteY0-366" fmla="*/ 1331843 h 2449001"/>
              <a:gd name="connsiteX1-367" fmla="*/ 537015 w 779841"/>
              <a:gd name="connsiteY1-368" fmla="*/ 1379551 h 2449001"/>
              <a:gd name="connsiteX2-369" fmla="*/ 758445 w 779841"/>
              <a:gd name="connsiteY2-370" fmla="*/ 1406369 h 2449001"/>
              <a:gd name="connsiteX3-371" fmla="*/ 620503 w 779841"/>
              <a:gd name="connsiteY3-372" fmla="*/ 1741335 h 2449001"/>
              <a:gd name="connsiteX4-373" fmla="*/ 604600 w 779841"/>
              <a:gd name="connsiteY4-374" fmla="*/ 2441050 h 2449001"/>
              <a:gd name="connsiteX5-375" fmla="*/ 314378 w 779841"/>
              <a:gd name="connsiteY5-376" fmla="*/ 2445025 h 2449001"/>
              <a:gd name="connsiteX6-377" fmla="*/ 207035 w 779841"/>
              <a:gd name="connsiteY6-378" fmla="*/ 1673750 h 2449001"/>
              <a:gd name="connsiteX7-379" fmla="*/ 203060 w 779841"/>
              <a:gd name="connsiteY7-380" fmla="*/ 2441050 h 2449001"/>
              <a:gd name="connsiteX8-381" fmla="*/ 131498 w 779841"/>
              <a:gd name="connsiteY8-382" fmla="*/ 2449001 h 2449001"/>
              <a:gd name="connsiteX9-383" fmla="*/ 301 w 779841"/>
              <a:gd name="connsiteY9-384" fmla="*/ 1701579 h 2449001"/>
              <a:gd name="connsiteX10-385" fmla="*/ 95814 w 779841"/>
              <a:gd name="connsiteY10-386" fmla="*/ 1597201 h 2449001"/>
              <a:gd name="connsiteX11-387" fmla="*/ 84343 w 779841"/>
              <a:gd name="connsiteY11-388" fmla="*/ 1389262 h 2449001"/>
              <a:gd name="connsiteX12-389" fmla="*/ 334256 w 779841"/>
              <a:gd name="connsiteY12-390" fmla="*/ 1375575 h 2449001"/>
              <a:gd name="connsiteX13-391" fmla="*/ 425696 w 779841"/>
              <a:gd name="connsiteY13-392" fmla="*/ 1331843 h 2449001"/>
              <a:gd name="connsiteX14-393" fmla="*/ 238839 w 779841"/>
              <a:gd name="connsiteY14-394" fmla="*/ 0 h 2449001"/>
              <a:gd name="connsiteX15-395" fmla="*/ 552915 w 779841"/>
              <a:gd name="connsiteY15-396" fmla="*/ 0 h 2449001"/>
              <a:gd name="connsiteX16-397" fmla="*/ 684113 w 779841"/>
              <a:gd name="connsiteY16-398" fmla="*/ 962108 h 2449001"/>
              <a:gd name="connsiteX17-399" fmla="*/ 719893 w 779841"/>
              <a:gd name="connsiteY17-400" fmla="*/ 1307990 h 2449001"/>
              <a:gd name="connsiteX18-401" fmla="*/ 409792 w 779841"/>
              <a:gd name="connsiteY18-402" fmla="*/ 1268233 h 2449001"/>
              <a:gd name="connsiteX19-403" fmla="*/ 99692 w 779841"/>
              <a:gd name="connsiteY19-404" fmla="*/ 1288111 h 2449001"/>
              <a:gd name="connsiteX20-405" fmla="*/ 119570 w 779841"/>
              <a:gd name="connsiteY20-406" fmla="*/ 1017766 h 2449001"/>
              <a:gd name="connsiteX21-407" fmla="*/ 238839 w 779841"/>
              <a:gd name="connsiteY21-408" fmla="*/ 0 h 2449001"/>
              <a:gd name="connsiteX0-409" fmla="*/ 425696 w 794874"/>
              <a:gd name="connsiteY0-410" fmla="*/ 1331843 h 2449001"/>
              <a:gd name="connsiteX1-411" fmla="*/ 537015 w 794874"/>
              <a:gd name="connsiteY1-412" fmla="*/ 1379551 h 2449001"/>
              <a:gd name="connsiteX2-413" fmla="*/ 758445 w 794874"/>
              <a:gd name="connsiteY2-414" fmla="*/ 1406369 h 2449001"/>
              <a:gd name="connsiteX3-415" fmla="*/ 620503 w 794874"/>
              <a:gd name="connsiteY3-416" fmla="*/ 1741335 h 2449001"/>
              <a:gd name="connsiteX4-417" fmla="*/ 604600 w 794874"/>
              <a:gd name="connsiteY4-418" fmla="*/ 2441050 h 2449001"/>
              <a:gd name="connsiteX5-419" fmla="*/ 314378 w 794874"/>
              <a:gd name="connsiteY5-420" fmla="*/ 2445025 h 2449001"/>
              <a:gd name="connsiteX6-421" fmla="*/ 207035 w 794874"/>
              <a:gd name="connsiteY6-422" fmla="*/ 1673750 h 2449001"/>
              <a:gd name="connsiteX7-423" fmla="*/ 203060 w 794874"/>
              <a:gd name="connsiteY7-424" fmla="*/ 2441050 h 2449001"/>
              <a:gd name="connsiteX8-425" fmla="*/ 131498 w 794874"/>
              <a:gd name="connsiteY8-426" fmla="*/ 2449001 h 2449001"/>
              <a:gd name="connsiteX9-427" fmla="*/ 301 w 794874"/>
              <a:gd name="connsiteY9-428" fmla="*/ 1701579 h 2449001"/>
              <a:gd name="connsiteX10-429" fmla="*/ 95814 w 794874"/>
              <a:gd name="connsiteY10-430" fmla="*/ 1597201 h 2449001"/>
              <a:gd name="connsiteX11-431" fmla="*/ 84343 w 794874"/>
              <a:gd name="connsiteY11-432" fmla="*/ 1389262 h 2449001"/>
              <a:gd name="connsiteX12-433" fmla="*/ 334256 w 794874"/>
              <a:gd name="connsiteY12-434" fmla="*/ 1375575 h 2449001"/>
              <a:gd name="connsiteX13-435" fmla="*/ 425696 w 794874"/>
              <a:gd name="connsiteY13-436" fmla="*/ 1331843 h 2449001"/>
              <a:gd name="connsiteX14-437" fmla="*/ 238839 w 794874"/>
              <a:gd name="connsiteY14-438" fmla="*/ 0 h 2449001"/>
              <a:gd name="connsiteX15-439" fmla="*/ 552915 w 794874"/>
              <a:gd name="connsiteY15-440" fmla="*/ 0 h 2449001"/>
              <a:gd name="connsiteX16-441" fmla="*/ 684113 w 794874"/>
              <a:gd name="connsiteY16-442" fmla="*/ 962108 h 2449001"/>
              <a:gd name="connsiteX17-443" fmla="*/ 719893 w 794874"/>
              <a:gd name="connsiteY17-444" fmla="*/ 1307990 h 2449001"/>
              <a:gd name="connsiteX18-445" fmla="*/ 409792 w 794874"/>
              <a:gd name="connsiteY18-446" fmla="*/ 1268233 h 2449001"/>
              <a:gd name="connsiteX19-447" fmla="*/ 99692 w 794874"/>
              <a:gd name="connsiteY19-448" fmla="*/ 1288111 h 2449001"/>
              <a:gd name="connsiteX20-449" fmla="*/ 119570 w 794874"/>
              <a:gd name="connsiteY20-450" fmla="*/ 1017766 h 2449001"/>
              <a:gd name="connsiteX21-451" fmla="*/ 238839 w 794874"/>
              <a:gd name="connsiteY21-452" fmla="*/ 0 h 2449001"/>
              <a:gd name="connsiteX0-453" fmla="*/ 425696 w 794874"/>
              <a:gd name="connsiteY0-454" fmla="*/ 1331843 h 2449001"/>
              <a:gd name="connsiteX1-455" fmla="*/ 537015 w 794874"/>
              <a:gd name="connsiteY1-456" fmla="*/ 1379551 h 2449001"/>
              <a:gd name="connsiteX2-457" fmla="*/ 758445 w 794874"/>
              <a:gd name="connsiteY2-458" fmla="*/ 1406369 h 2449001"/>
              <a:gd name="connsiteX3-459" fmla="*/ 620503 w 794874"/>
              <a:gd name="connsiteY3-460" fmla="*/ 1741335 h 2449001"/>
              <a:gd name="connsiteX4-461" fmla="*/ 604600 w 794874"/>
              <a:gd name="connsiteY4-462" fmla="*/ 2441050 h 2449001"/>
              <a:gd name="connsiteX5-463" fmla="*/ 314378 w 794874"/>
              <a:gd name="connsiteY5-464" fmla="*/ 2445025 h 2449001"/>
              <a:gd name="connsiteX6-465" fmla="*/ 207035 w 794874"/>
              <a:gd name="connsiteY6-466" fmla="*/ 1673750 h 2449001"/>
              <a:gd name="connsiteX7-467" fmla="*/ 203060 w 794874"/>
              <a:gd name="connsiteY7-468" fmla="*/ 2441050 h 2449001"/>
              <a:gd name="connsiteX8-469" fmla="*/ 131498 w 794874"/>
              <a:gd name="connsiteY8-470" fmla="*/ 2449001 h 2449001"/>
              <a:gd name="connsiteX9-471" fmla="*/ 301 w 794874"/>
              <a:gd name="connsiteY9-472" fmla="*/ 1701579 h 2449001"/>
              <a:gd name="connsiteX10-473" fmla="*/ 95814 w 794874"/>
              <a:gd name="connsiteY10-474" fmla="*/ 1597201 h 2449001"/>
              <a:gd name="connsiteX11-475" fmla="*/ 84343 w 794874"/>
              <a:gd name="connsiteY11-476" fmla="*/ 1389262 h 2449001"/>
              <a:gd name="connsiteX12-477" fmla="*/ 334256 w 794874"/>
              <a:gd name="connsiteY12-478" fmla="*/ 1375575 h 2449001"/>
              <a:gd name="connsiteX13-479" fmla="*/ 425696 w 794874"/>
              <a:gd name="connsiteY13-480" fmla="*/ 1331843 h 2449001"/>
              <a:gd name="connsiteX14-481" fmla="*/ 238839 w 794874"/>
              <a:gd name="connsiteY14-482" fmla="*/ 0 h 2449001"/>
              <a:gd name="connsiteX15-483" fmla="*/ 552915 w 794874"/>
              <a:gd name="connsiteY15-484" fmla="*/ 0 h 2449001"/>
              <a:gd name="connsiteX16-485" fmla="*/ 684113 w 794874"/>
              <a:gd name="connsiteY16-486" fmla="*/ 962108 h 2449001"/>
              <a:gd name="connsiteX17-487" fmla="*/ 719893 w 794874"/>
              <a:gd name="connsiteY17-488" fmla="*/ 1307990 h 2449001"/>
              <a:gd name="connsiteX18-489" fmla="*/ 409792 w 794874"/>
              <a:gd name="connsiteY18-490" fmla="*/ 1268233 h 2449001"/>
              <a:gd name="connsiteX19-491" fmla="*/ 99692 w 794874"/>
              <a:gd name="connsiteY19-492" fmla="*/ 1288111 h 2449001"/>
              <a:gd name="connsiteX20-493" fmla="*/ 133257 w 794874"/>
              <a:gd name="connsiteY20-494" fmla="*/ 945913 h 2449001"/>
              <a:gd name="connsiteX21-495" fmla="*/ 238839 w 794874"/>
              <a:gd name="connsiteY21-496" fmla="*/ 0 h 2449001"/>
              <a:gd name="connsiteX0-497" fmla="*/ 425696 w 794874"/>
              <a:gd name="connsiteY0-498" fmla="*/ 1331843 h 2449001"/>
              <a:gd name="connsiteX1-499" fmla="*/ 537015 w 794874"/>
              <a:gd name="connsiteY1-500" fmla="*/ 1379551 h 2449001"/>
              <a:gd name="connsiteX2-501" fmla="*/ 758445 w 794874"/>
              <a:gd name="connsiteY2-502" fmla="*/ 1406369 h 2449001"/>
              <a:gd name="connsiteX3-503" fmla="*/ 620503 w 794874"/>
              <a:gd name="connsiteY3-504" fmla="*/ 1741335 h 2449001"/>
              <a:gd name="connsiteX4-505" fmla="*/ 604600 w 794874"/>
              <a:gd name="connsiteY4-506" fmla="*/ 2441050 h 2449001"/>
              <a:gd name="connsiteX5-507" fmla="*/ 314378 w 794874"/>
              <a:gd name="connsiteY5-508" fmla="*/ 2445025 h 2449001"/>
              <a:gd name="connsiteX6-509" fmla="*/ 207035 w 794874"/>
              <a:gd name="connsiteY6-510" fmla="*/ 1673750 h 2449001"/>
              <a:gd name="connsiteX7-511" fmla="*/ 203060 w 794874"/>
              <a:gd name="connsiteY7-512" fmla="*/ 2441050 h 2449001"/>
              <a:gd name="connsiteX8-513" fmla="*/ 131498 w 794874"/>
              <a:gd name="connsiteY8-514" fmla="*/ 2449001 h 2449001"/>
              <a:gd name="connsiteX9-515" fmla="*/ 301 w 794874"/>
              <a:gd name="connsiteY9-516" fmla="*/ 1701579 h 2449001"/>
              <a:gd name="connsiteX10-517" fmla="*/ 95814 w 794874"/>
              <a:gd name="connsiteY10-518" fmla="*/ 1597201 h 2449001"/>
              <a:gd name="connsiteX11-519" fmla="*/ 84343 w 794874"/>
              <a:gd name="connsiteY11-520" fmla="*/ 1389262 h 2449001"/>
              <a:gd name="connsiteX12-521" fmla="*/ 334256 w 794874"/>
              <a:gd name="connsiteY12-522" fmla="*/ 1375575 h 2449001"/>
              <a:gd name="connsiteX13-523" fmla="*/ 425696 w 794874"/>
              <a:gd name="connsiteY13-524" fmla="*/ 1331843 h 2449001"/>
              <a:gd name="connsiteX14-525" fmla="*/ 238839 w 794874"/>
              <a:gd name="connsiteY14-526" fmla="*/ 0 h 2449001"/>
              <a:gd name="connsiteX15-527" fmla="*/ 552915 w 794874"/>
              <a:gd name="connsiteY15-528" fmla="*/ 0 h 2449001"/>
              <a:gd name="connsiteX16-529" fmla="*/ 684113 w 794874"/>
              <a:gd name="connsiteY16-530" fmla="*/ 962108 h 2449001"/>
              <a:gd name="connsiteX17-531" fmla="*/ 719893 w 794874"/>
              <a:gd name="connsiteY17-532" fmla="*/ 1307990 h 2449001"/>
              <a:gd name="connsiteX18-533" fmla="*/ 409792 w 794874"/>
              <a:gd name="connsiteY18-534" fmla="*/ 1268233 h 2449001"/>
              <a:gd name="connsiteX19-535" fmla="*/ 99692 w 794874"/>
              <a:gd name="connsiteY19-536" fmla="*/ 1288111 h 2449001"/>
              <a:gd name="connsiteX20-537" fmla="*/ 133257 w 794874"/>
              <a:gd name="connsiteY20-538" fmla="*/ 945913 h 2449001"/>
              <a:gd name="connsiteX21-539" fmla="*/ 238839 w 794874"/>
              <a:gd name="connsiteY21-540" fmla="*/ 0 h 2449001"/>
              <a:gd name="connsiteX0-541" fmla="*/ 425696 w 794874"/>
              <a:gd name="connsiteY0-542" fmla="*/ 1331843 h 2449001"/>
              <a:gd name="connsiteX1-543" fmla="*/ 537015 w 794874"/>
              <a:gd name="connsiteY1-544" fmla="*/ 1379551 h 2449001"/>
              <a:gd name="connsiteX2-545" fmla="*/ 758445 w 794874"/>
              <a:gd name="connsiteY2-546" fmla="*/ 1406369 h 2449001"/>
              <a:gd name="connsiteX3-547" fmla="*/ 620503 w 794874"/>
              <a:gd name="connsiteY3-548" fmla="*/ 1741335 h 2449001"/>
              <a:gd name="connsiteX4-549" fmla="*/ 604600 w 794874"/>
              <a:gd name="connsiteY4-550" fmla="*/ 2441050 h 2449001"/>
              <a:gd name="connsiteX5-551" fmla="*/ 314378 w 794874"/>
              <a:gd name="connsiteY5-552" fmla="*/ 2445025 h 2449001"/>
              <a:gd name="connsiteX6-553" fmla="*/ 207035 w 794874"/>
              <a:gd name="connsiteY6-554" fmla="*/ 1673750 h 2449001"/>
              <a:gd name="connsiteX7-555" fmla="*/ 203060 w 794874"/>
              <a:gd name="connsiteY7-556" fmla="*/ 2441050 h 2449001"/>
              <a:gd name="connsiteX8-557" fmla="*/ 131498 w 794874"/>
              <a:gd name="connsiteY8-558" fmla="*/ 2449001 h 2449001"/>
              <a:gd name="connsiteX9-559" fmla="*/ 301 w 794874"/>
              <a:gd name="connsiteY9-560" fmla="*/ 1701579 h 2449001"/>
              <a:gd name="connsiteX10-561" fmla="*/ 95814 w 794874"/>
              <a:gd name="connsiteY10-562" fmla="*/ 1597201 h 2449001"/>
              <a:gd name="connsiteX11-563" fmla="*/ 84343 w 794874"/>
              <a:gd name="connsiteY11-564" fmla="*/ 1389262 h 2449001"/>
              <a:gd name="connsiteX12-565" fmla="*/ 334256 w 794874"/>
              <a:gd name="connsiteY12-566" fmla="*/ 1375575 h 2449001"/>
              <a:gd name="connsiteX13-567" fmla="*/ 425696 w 794874"/>
              <a:gd name="connsiteY13-568" fmla="*/ 1331843 h 2449001"/>
              <a:gd name="connsiteX14-569" fmla="*/ 218310 w 794874"/>
              <a:gd name="connsiteY14-570" fmla="*/ 0 h 2449001"/>
              <a:gd name="connsiteX15-571" fmla="*/ 552915 w 794874"/>
              <a:gd name="connsiteY15-572" fmla="*/ 0 h 2449001"/>
              <a:gd name="connsiteX16-573" fmla="*/ 684113 w 794874"/>
              <a:gd name="connsiteY16-574" fmla="*/ 962108 h 2449001"/>
              <a:gd name="connsiteX17-575" fmla="*/ 719893 w 794874"/>
              <a:gd name="connsiteY17-576" fmla="*/ 1307990 h 2449001"/>
              <a:gd name="connsiteX18-577" fmla="*/ 409792 w 794874"/>
              <a:gd name="connsiteY18-578" fmla="*/ 1268233 h 2449001"/>
              <a:gd name="connsiteX19-579" fmla="*/ 99692 w 794874"/>
              <a:gd name="connsiteY19-580" fmla="*/ 1288111 h 2449001"/>
              <a:gd name="connsiteX20-581" fmla="*/ 133257 w 794874"/>
              <a:gd name="connsiteY20-582" fmla="*/ 945913 h 2449001"/>
              <a:gd name="connsiteX21-583" fmla="*/ 218310 w 794874"/>
              <a:gd name="connsiteY21-584" fmla="*/ 0 h 2449001"/>
              <a:gd name="connsiteX0-585" fmla="*/ 425696 w 794874"/>
              <a:gd name="connsiteY0-586" fmla="*/ 1331843 h 2449001"/>
              <a:gd name="connsiteX1-587" fmla="*/ 537015 w 794874"/>
              <a:gd name="connsiteY1-588" fmla="*/ 1379551 h 2449001"/>
              <a:gd name="connsiteX2-589" fmla="*/ 758445 w 794874"/>
              <a:gd name="connsiteY2-590" fmla="*/ 1406369 h 2449001"/>
              <a:gd name="connsiteX3-591" fmla="*/ 620503 w 794874"/>
              <a:gd name="connsiteY3-592" fmla="*/ 1741335 h 2449001"/>
              <a:gd name="connsiteX4-593" fmla="*/ 604600 w 794874"/>
              <a:gd name="connsiteY4-594" fmla="*/ 2441050 h 2449001"/>
              <a:gd name="connsiteX5-595" fmla="*/ 314378 w 794874"/>
              <a:gd name="connsiteY5-596" fmla="*/ 2445025 h 2449001"/>
              <a:gd name="connsiteX6-597" fmla="*/ 207035 w 794874"/>
              <a:gd name="connsiteY6-598" fmla="*/ 1673750 h 2449001"/>
              <a:gd name="connsiteX7-599" fmla="*/ 203060 w 794874"/>
              <a:gd name="connsiteY7-600" fmla="*/ 2441050 h 2449001"/>
              <a:gd name="connsiteX8-601" fmla="*/ 131498 w 794874"/>
              <a:gd name="connsiteY8-602" fmla="*/ 2449001 h 2449001"/>
              <a:gd name="connsiteX9-603" fmla="*/ 301 w 794874"/>
              <a:gd name="connsiteY9-604" fmla="*/ 1701579 h 2449001"/>
              <a:gd name="connsiteX10-605" fmla="*/ 95814 w 794874"/>
              <a:gd name="connsiteY10-606" fmla="*/ 1597201 h 2449001"/>
              <a:gd name="connsiteX11-607" fmla="*/ 84343 w 794874"/>
              <a:gd name="connsiteY11-608" fmla="*/ 1389262 h 2449001"/>
              <a:gd name="connsiteX12-609" fmla="*/ 334256 w 794874"/>
              <a:gd name="connsiteY12-610" fmla="*/ 1375575 h 2449001"/>
              <a:gd name="connsiteX13-611" fmla="*/ 425696 w 794874"/>
              <a:gd name="connsiteY13-612" fmla="*/ 1331843 h 2449001"/>
              <a:gd name="connsiteX14-613" fmla="*/ 218310 w 794874"/>
              <a:gd name="connsiteY14-614" fmla="*/ 0 h 2449001"/>
              <a:gd name="connsiteX15-615" fmla="*/ 570023 w 794874"/>
              <a:gd name="connsiteY15-616" fmla="*/ 3422 h 2449001"/>
              <a:gd name="connsiteX16-617" fmla="*/ 684113 w 794874"/>
              <a:gd name="connsiteY16-618" fmla="*/ 962108 h 2449001"/>
              <a:gd name="connsiteX17-619" fmla="*/ 719893 w 794874"/>
              <a:gd name="connsiteY17-620" fmla="*/ 1307990 h 2449001"/>
              <a:gd name="connsiteX18-621" fmla="*/ 409792 w 794874"/>
              <a:gd name="connsiteY18-622" fmla="*/ 1268233 h 2449001"/>
              <a:gd name="connsiteX19-623" fmla="*/ 99692 w 794874"/>
              <a:gd name="connsiteY19-624" fmla="*/ 1288111 h 2449001"/>
              <a:gd name="connsiteX20-625" fmla="*/ 133257 w 794874"/>
              <a:gd name="connsiteY20-626" fmla="*/ 945913 h 2449001"/>
              <a:gd name="connsiteX21-627" fmla="*/ 218310 w 794874"/>
              <a:gd name="connsiteY21-628" fmla="*/ 0 h 2449001"/>
              <a:gd name="connsiteX0-629" fmla="*/ 425696 w 794874"/>
              <a:gd name="connsiteY0-630" fmla="*/ 1331843 h 2449001"/>
              <a:gd name="connsiteX1-631" fmla="*/ 537015 w 794874"/>
              <a:gd name="connsiteY1-632" fmla="*/ 1379551 h 2449001"/>
              <a:gd name="connsiteX2-633" fmla="*/ 758445 w 794874"/>
              <a:gd name="connsiteY2-634" fmla="*/ 1406369 h 2449001"/>
              <a:gd name="connsiteX3-635" fmla="*/ 620503 w 794874"/>
              <a:gd name="connsiteY3-636" fmla="*/ 1741335 h 2449001"/>
              <a:gd name="connsiteX4-637" fmla="*/ 604600 w 794874"/>
              <a:gd name="connsiteY4-638" fmla="*/ 2441050 h 2449001"/>
              <a:gd name="connsiteX5-639" fmla="*/ 314378 w 794874"/>
              <a:gd name="connsiteY5-640" fmla="*/ 2445025 h 2449001"/>
              <a:gd name="connsiteX6-641" fmla="*/ 207035 w 794874"/>
              <a:gd name="connsiteY6-642" fmla="*/ 1673750 h 2449001"/>
              <a:gd name="connsiteX7-643" fmla="*/ 203060 w 794874"/>
              <a:gd name="connsiteY7-644" fmla="*/ 2441050 h 2449001"/>
              <a:gd name="connsiteX8-645" fmla="*/ 131498 w 794874"/>
              <a:gd name="connsiteY8-646" fmla="*/ 2449001 h 2449001"/>
              <a:gd name="connsiteX9-647" fmla="*/ 301 w 794874"/>
              <a:gd name="connsiteY9-648" fmla="*/ 1701579 h 2449001"/>
              <a:gd name="connsiteX10-649" fmla="*/ 95814 w 794874"/>
              <a:gd name="connsiteY10-650" fmla="*/ 1597201 h 2449001"/>
              <a:gd name="connsiteX11-651" fmla="*/ 84343 w 794874"/>
              <a:gd name="connsiteY11-652" fmla="*/ 1389262 h 2449001"/>
              <a:gd name="connsiteX12-653" fmla="*/ 334256 w 794874"/>
              <a:gd name="connsiteY12-654" fmla="*/ 1375575 h 2449001"/>
              <a:gd name="connsiteX13-655" fmla="*/ 425696 w 794874"/>
              <a:gd name="connsiteY13-656" fmla="*/ 1331843 h 2449001"/>
              <a:gd name="connsiteX14-657" fmla="*/ 218310 w 794874"/>
              <a:gd name="connsiteY14-658" fmla="*/ 0 h 2449001"/>
              <a:gd name="connsiteX15-659" fmla="*/ 570023 w 794874"/>
              <a:gd name="connsiteY15-660" fmla="*/ 3422 h 2449001"/>
              <a:gd name="connsiteX16-661" fmla="*/ 684113 w 794874"/>
              <a:gd name="connsiteY16-662" fmla="*/ 962108 h 2449001"/>
              <a:gd name="connsiteX17-663" fmla="*/ 719893 w 794874"/>
              <a:gd name="connsiteY17-664" fmla="*/ 1307990 h 2449001"/>
              <a:gd name="connsiteX18-665" fmla="*/ 409792 w 794874"/>
              <a:gd name="connsiteY18-666" fmla="*/ 1268233 h 2449001"/>
              <a:gd name="connsiteX19-667" fmla="*/ 99692 w 794874"/>
              <a:gd name="connsiteY19-668" fmla="*/ 1288111 h 2449001"/>
              <a:gd name="connsiteX20-669" fmla="*/ 133257 w 794874"/>
              <a:gd name="connsiteY20-670" fmla="*/ 945913 h 2449001"/>
              <a:gd name="connsiteX21-671" fmla="*/ 218310 w 794874"/>
              <a:gd name="connsiteY21-672" fmla="*/ 0 h 2449001"/>
              <a:gd name="connsiteX0-673" fmla="*/ 425696 w 794874"/>
              <a:gd name="connsiteY0-674" fmla="*/ 1331843 h 2449001"/>
              <a:gd name="connsiteX1-675" fmla="*/ 537015 w 794874"/>
              <a:gd name="connsiteY1-676" fmla="*/ 1379551 h 2449001"/>
              <a:gd name="connsiteX2-677" fmla="*/ 758445 w 794874"/>
              <a:gd name="connsiteY2-678" fmla="*/ 1406369 h 2449001"/>
              <a:gd name="connsiteX3-679" fmla="*/ 620503 w 794874"/>
              <a:gd name="connsiteY3-680" fmla="*/ 1741335 h 2449001"/>
              <a:gd name="connsiteX4-681" fmla="*/ 604600 w 794874"/>
              <a:gd name="connsiteY4-682" fmla="*/ 2441050 h 2449001"/>
              <a:gd name="connsiteX5-683" fmla="*/ 314378 w 794874"/>
              <a:gd name="connsiteY5-684" fmla="*/ 2445025 h 2449001"/>
              <a:gd name="connsiteX6-685" fmla="*/ 207035 w 794874"/>
              <a:gd name="connsiteY6-686" fmla="*/ 1673750 h 2449001"/>
              <a:gd name="connsiteX7-687" fmla="*/ 203060 w 794874"/>
              <a:gd name="connsiteY7-688" fmla="*/ 2441050 h 2449001"/>
              <a:gd name="connsiteX8-689" fmla="*/ 131498 w 794874"/>
              <a:gd name="connsiteY8-690" fmla="*/ 2449001 h 2449001"/>
              <a:gd name="connsiteX9-691" fmla="*/ 301 w 794874"/>
              <a:gd name="connsiteY9-692" fmla="*/ 1701579 h 2449001"/>
              <a:gd name="connsiteX10-693" fmla="*/ 95814 w 794874"/>
              <a:gd name="connsiteY10-694" fmla="*/ 1597201 h 2449001"/>
              <a:gd name="connsiteX11-695" fmla="*/ 84343 w 794874"/>
              <a:gd name="connsiteY11-696" fmla="*/ 1389262 h 2449001"/>
              <a:gd name="connsiteX12-697" fmla="*/ 334256 w 794874"/>
              <a:gd name="connsiteY12-698" fmla="*/ 1375575 h 2449001"/>
              <a:gd name="connsiteX13-699" fmla="*/ 425696 w 794874"/>
              <a:gd name="connsiteY13-700" fmla="*/ 1331843 h 2449001"/>
              <a:gd name="connsiteX14-701" fmla="*/ 218310 w 794874"/>
              <a:gd name="connsiteY14-702" fmla="*/ 0 h 2449001"/>
              <a:gd name="connsiteX15-703" fmla="*/ 570023 w 794874"/>
              <a:gd name="connsiteY15-704" fmla="*/ 3422 h 2449001"/>
              <a:gd name="connsiteX16-705" fmla="*/ 684113 w 794874"/>
              <a:gd name="connsiteY16-706" fmla="*/ 962108 h 2449001"/>
              <a:gd name="connsiteX17-707" fmla="*/ 719893 w 794874"/>
              <a:gd name="connsiteY17-708" fmla="*/ 1307990 h 2449001"/>
              <a:gd name="connsiteX18-709" fmla="*/ 409792 w 794874"/>
              <a:gd name="connsiteY18-710" fmla="*/ 1268233 h 2449001"/>
              <a:gd name="connsiteX19-711" fmla="*/ 99692 w 794874"/>
              <a:gd name="connsiteY19-712" fmla="*/ 1288111 h 2449001"/>
              <a:gd name="connsiteX20-713" fmla="*/ 133257 w 794874"/>
              <a:gd name="connsiteY20-714" fmla="*/ 945913 h 2449001"/>
              <a:gd name="connsiteX21-715" fmla="*/ 218310 w 794874"/>
              <a:gd name="connsiteY21-716" fmla="*/ 0 h 2449001"/>
              <a:gd name="connsiteX0-717" fmla="*/ 425696 w 791314"/>
              <a:gd name="connsiteY0-718" fmla="*/ 1331843 h 2449001"/>
              <a:gd name="connsiteX1-719" fmla="*/ 537015 w 791314"/>
              <a:gd name="connsiteY1-720" fmla="*/ 1379551 h 2449001"/>
              <a:gd name="connsiteX2-721" fmla="*/ 758445 w 791314"/>
              <a:gd name="connsiteY2-722" fmla="*/ 1406369 h 2449001"/>
              <a:gd name="connsiteX3-723" fmla="*/ 620503 w 791314"/>
              <a:gd name="connsiteY3-724" fmla="*/ 1741335 h 2449001"/>
              <a:gd name="connsiteX4-725" fmla="*/ 604600 w 791314"/>
              <a:gd name="connsiteY4-726" fmla="*/ 2441050 h 2449001"/>
              <a:gd name="connsiteX5-727" fmla="*/ 314378 w 791314"/>
              <a:gd name="connsiteY5-728" fmla="*/ 2445025 h 2449001"/>
              <a:gd name="connsiteX6-729" fmla="*/ 207035 w 791314"/>
              <a:gd name="connsiteY6-730" fmla="*/ 1673750 h 2449001"/>
              <a:gd name="connsiteX7-731" fmla="*/ 203060 w 791314"/>
              <a:gd name="connsiteY7-732" fmla="*/ 2441050 h 2449001"/>
              <a:gd name="connsiteX8-733" fmla="*/ 131498 w 791314"/>
              <a:gd name="connsiteY8-734" fmla="*/ 2449001 h 2449001"/>
              <a:gd name="connsiteX9-735" fmla="*/ 301 w 791314"/>
              <a:gd name="connsiteY9-736" fmla="*/ 1701579 h 2449001"/>
              <a:gd name="connsiteX10-737" fmla="*/ 95814 w 791314"/>
              <a:gd name="connsiteY10-738" fmla="*/ 1597201 h 2449001"/>
              <a:gd name="connsiteX11-739" fmla="*/ 84343 w 791314"/>
              <a:gd name="connsiteY11-740" fmla="*/ 1389262 h 2449001"/>
              <a:gd name="connsiteX12-741" fmla="*/ 334256 w 791314"/>
              <a:gd name="connsiteY12-742" fmla="*/ 1375575 h 2449001"/>
              <a:gd name="connsiteX13-743" fmla="*/ 425696 w 791314"/>
              <a:gd name="connsiteY13-744" fmla="*/ 1331843 h 2449001"/>
              <a:gd name="connsiteX14-745" fmla="*/ 218310 w 791314"/>
              <a:gd name="connsiteY14-746" fmla="*/ 0 h 2449001"/>
              <a:gd name="connsiteX15-747" fmla="*/ 570023 w 791314"/>
              <a:gd name="connsiteY15-748" fmla="*/ 3422 h 2449001"/>
              <a:gd name="connsiteX16-749" fmla="*/ 677271 w 791314"/>
              <a:gd name="connsiteY16-750" fmla="*/ 938156 h 2449001"/>
              <a:gd name="connsiteX17-751" fmla="*/ 719893 w 791314"/>
              <a:gd name="connsiteY17-752" fmla="*/ 1307990 h 2449001"/>
              <a:gd name="connsiteX18-753" fmla="*/ 409792 w 791314"/>
              <a:gd name="connsiteY18-754" fmla="*/ 1268233 h 2449001"/>
              <a:gd name="connsiteX19-755" fmla="*/ 99692 w 791314"/>
              <a:gd name="connsiteY19-756" fmla="*/ 1288111 h 2449001"/>
              <a:gd name="connsiteX20-757" fmla="*/ 133257 w 791314"/>
              <a:gd name="connsiteY20-758" fmla="*/ 945913 h 2449001"/>
              <a:gd name="connsiteX21-759" fmla="*/ 218310 w 791314"/>
              <a:gd name="connsiteY21-760" fmla="*/ 0 h 2449001"/>
              <a:gd name="connsiteX0-761" fmla="*/ 425696 w 791740"/>
              <a:gd name="connsiteY0-762" fmla="*/ 1331843 h 2449001"/>
              <a:gd name="connsiteX1-763" fmla="*/ 537015 w 791740"/>
              <a:gd name="connsiteY1-764" fmla="*/ 1379551 h 2449001"/>
              <a:gd name="connsiteX2-765" fmla="*/ 775553 w 791740"/>
              <a:gd name="connsiteY2-766" fmla="*/ 1406369 h 2449001"/>
              <a:gd name="connsiteX3-767" fmla="*/ 620503 w 791740"/>
              <a:gd name="connsiteY3-768" fmla="*/ 1741335 h 2449001"/>
              <a:gd name="connsiteX4-769" fmla="*/ 604600 w 791740"/>
              <a:gd name="connsiteY4-770" fmla="*/ 2441050 h 2449001"/>
              <a:gd name="connsiteX5-771" fmla="*/ 314378 w 791740"/>
              <a:gd name="connsiteY5-772" fmla="*/ 2445025 h 2449001"/>
              <a:gd name="connsiteX6-773" fmla="*/ 207035 w 791740"/>
              <a:gd name="connsiteY6-774" fmla="*/ 1673750 h 2449001"/>
              <a:gd name="connsiteX7-775" fmla="*/ 203060 w 791740"/>
              <a:gd name="connsiteY7-776" fmla="*/ 2441050 h 2449001"/>
              <a:gd name="connsiteX8-777" fmla="*/ 131498 w 791740"/>
              <a:gd name="connsiteY8-778" fmla="*/ 2449001 h 2449001"/>
              <a:gd name="connsiteX9-779" fmla="*/ 301 w 791740"/>
              <a:gd name="connsiteY9-780" fmla="*/ 1701579 h 2449001"/>
              <a:gd name="connsiteX10-781" fmla="*/ 95814 w 791740"/>
              <a:gd name="connsiteY10-782" fmla="*/ 1597201 h 2449001"/>
              <a:gd name="connsiteX11-783" fmla="*/ 84343 w 791740"/>
              <a:gd name="connsiteY11-784" fmla="*/ 1389262 h 2449001"/>
              <a:gd name="connsiteX12-785" fmla="*/ 334256 w 791740"/>
              <a:gd name="connsiteY12-786" fmla="*/ 1375575 h 2449001"/>
              <a:gd name="connsiteX13-787" fmla="*/ 425696 w 791740"/>
              <a:gd name="connsiteY13-788" fmla="*/ 1331843 h 2449001"/>
              <a:gd name="connsiteX14-789" fmla="*/ 218310 w 791740"/>
              <a:gd name="connsiteY14-790" fmla="*/ 0 h 2449001"/>
              <a:gd name="connsiteX15-791" fmla="*/ 570023 w 791740"/>
              <a:gd name="connsiteY15-792" fmla="*/ 3422 h 2449001"/>
              <a:gd name="connsiteX16-793" fmla="*/ 677271 w 791740"/>
              <a:gd name="connsiteY16-794" fmla="*/ 938156 h 2449001"/>
              <a:gd name="connsiteX17-795" fmla="*/ 719893 w 791740"/>
              <a:gd name="connsiteY17-796" fmla="*/ 1307990 h 2449001"/>
              <a:gd name="connsiteX18-797" fmla="*/ 409792 w 791740"/>
              <a:gd name="connsiteY18-798" fmla="*/ 1268233 h 2449001"/>
              <a:gd name="connsiteX19-799" fmla="*/ 99692 w 791740"/>
              <a:gd name="connsiteY19-800" fmla="*/ 1288111 h 2449001"/>
              <a:gd name="connsiteX20-801" fmla="*/ 133257 w 791740"/>
              <a:gd name="connsiteY20-802" fmla="*/ 945913 h 2449001"/>
              <a:gd name="connsiteX21-803" fmla="*/ 218310 w 791740"/>
              <a:gd name="connsiteY21-804" fmla="*/ 0 h 2449001"/>
              <a:gd name="connsiteX0-805" fmla="*/ 425696 w 798638"/>
              <a:gd name="connsiteY0-806" fmla="*/ 1331843 h 2449001"/>
              <a:gd name="connsiteX1-807" fmla="*/ 537015 w 798638"/>
              <a:gd name="connsiteY1-808" fmla="*/ 1379551 h 2449001"/>
              <a:gd name="connsiteX2-809" fmla="*/ 775553 w 798638"/>
              <a:gd name="connsiteY2-810" fmla="*/ 1406369 h 2449001"/>
              <a:gd name="connsiteX3-811" fmla="*/ 620503 w 798638"/>
              <a:gd name="connsiteY3-812" fmla="*/ 1741335 h 2449001"/>
              <a:gd name="connsiteX4-813" fmla="*/ 604600 w 798638"/>
              <a:gd name="connsiteY4-814" fmla="*/ 2441050 h 2449001"/>
              <a:gd name="connsiteX5-815" fmla="*/ 314378 w 798638"/>
              <a:gd name="connsiteY5-816" fmla="*/ 2445025 h 2449001"/>
              <a:gd name="connsiteX6-817" fmla="*/ 207035 w 798638"/>
              <a:gd name="connsiteY6-818" fmla="*/ 1673750 h 2449001"/>
              <a:gd name="connsiteX7-819" fmla="*/ 203060 w 798638"/>
              <a:gd name="connsiteY7-820" fmla="*/ 2441050 h 2449001"/>
              <a:gd name="connsiteX8-821" fmla="*/ 131498 w 798638"/>
              <a:gd name="connsiteY8-822" fmla="*/ 2449001 h 2449001"/>
              <a:gd name="connsiteX9-823" fmla="*/ 301 w 798638"/>
              <a:gd name="connsiteY9-824" fmla="*/ 1701579 h 2449001"/>
              <a:gd name="connsiteX10-825" fmla="*/ 95814 w 798638"/>
              <a:gd name="connsiteY10-826" fmla="*/ 1597201 h 2449001"/>
              <a:gd name="connsiteX11-827" fmla="*/ 84343 w 798638"/>
              <a:gd name="connsiteY11-828" fmla="*/ 1389262 h 2449001"/>
              <a:gd name="connsiteX12-829" fmla="*/ 334256 w 798638"/>
              <a:gd name="connsiteY12-830" fmla="*/ 1375575 h 2449001"/>
              <a:gd name="connsiteX13-831" fmla="*/ 425696 w 798638"/>
              <a:gd name="connsiteY13-832" fmla="*/ 1331843 h 2449001"/>
              <a:gd name="connsiteX14-833" fmla="*/ 218310 w 798638"/>
              <a:gd name="connsiteY14-834" fmla="*/ 0 h 2449001"/>
              <a:gd name="connsiteX15-835" fmla="*/ 570023 w 798638"/>
              <a:gd name="connsiteY15-836" fmla="*/ 3422 h 2449001"/>
              <a:gd name="connsiteX16-837" fmla="*/ 677271 w 798638"/>
              <a:gd name="connsiteY16-838" fmla="*/ 938156 h 2449001"/>
              <a:gd name="connsiteX17-839" fmla="*/ 719893 w 798638"/>
              <a:gd name="connsiteY17-840" fmla="*/ 1307990 h 2449001"/>
              <a:gd name="connsiteX18-841" fmla="*/ 409792 w 798638"/>
              <a:gd name="connsiteY18-842" fmla="*/ 1268233 h 2449001"/>
              <a:gd name="connsiteX19-843" fmla="*/ 99692 w 798638"/>
              <a:gd name="connsiteY19-844" fmla="*/ 1288111 h 2449001"/>
              <a:gd name="connsiteX20-845" fmla="*/ 133257 w 798638"/>
              <a:gd name="connsiteY20-846" fmla="*/ 945913 h 2449001"/>
              <a:gd name="connsiteX21-847" fmla="*/ 218310 w 798638"/>
              <a:gd name="connsiteY21-848" fmla="*/ 0 h 2449001"/>
              <a:gd name="connsiteX0-849" fmla="*/ 425696 w 798137"/>
              <a:gd name="connsiteY0-850" fmla="*/ 1331843 h 2449001"/>
              <a:gd name="connsiteX1-851" fmla="*/ 537015 w 798137"/>
              <a:gd name="connsiteY1-852" fmla="*/ 1379551 h 2449001"/>
              <a:gd name="connsiteX2-853" fmla="*/ 775553 w 798137"/>
              <a:gd name="connsiteY2-854" fmla="*/ 1406369 h 2449001"/>
              <a:gd name="connsiteX3-855" fmla="*/ 613659 w 798137"/>
              <a:gd name="connsiteY3-856" fmla="*/ 1785816 h 2449001"/>
              <a:gd name="connsiteX4-857" fmla="*/ 604600 w 798137"/>
              <a:gd name="connsiteY4-858" fmla="*/ 2441050 h 2449001"/>
              <a:gd name="connsiteX5-859" fmla="*/ 314378 w 798137"/>
              <a:gd name="connsiteY5-860" fmla="*/ 2445025 h 2449001"/>
              <a:gd name="connsiteX6-861" fmla="*/ 207035 w 798137"/>
              <a:gd name="connsiteY6-862" fmla="*/ 1673750 h 2449001"/>
              <a:gd name="connsiteX7-863" fmla="*/ 203060 w 798137"/>
              <a:gd name="connsiteY7-864" fmla="*/ 2441050 h 2449001"/>
              <a:gd name="connsiteX8-865" fmla="*/ 131498 w 798137"/>
              <a:gd name="connsiteY8-866" fmla="*/ 2449001 h 2449001"/>
              <a:gd name="connsiteX9-867" fmla="*/ 301 w 798137"/>
              <a:gd name="connsiteY9-868" fmla="*/ 1701579 h 2449001"/>
              <a:gd name="connsiteX10-869" fmla="*/ 95814 w 798137"/>
              <a:gd name="connsiteY10-870" fmla="*/ 1597201 h 2449001"/>
              <a:gd name="connsiteX11-871" fmla="*/ 84343 w 798137"/>
              <a:gd name="connsiteY11-872" fmla="*/ 1389262 h 2449001"/>
              <a:gd name="connsiteX12-873" fmla="*/ 334256 w 798137"/>
              <a:gd name="connsiteY12-874" fmla="*/ 1375575 h 2449001"/>
              <a:gd name="connsiteX13-875" fmla="*/ 425696 w 798137"/>
              <a:gd name="connsiteY13-876" fmla="*/ 1331843 h 2449001"/>
              <a:gd name="connsiteX14-877" fmla="*/ 218310 w 798137"/>
              <a:gd name="connsiteY14-878" fmla="*/ 0 h 2449001"/>
              <a:gd name="connsiteX15-879" fmla="*/ 570023 w 798137"/>
              <a:gd name="connsiteY15-880" fmla="*/ 3422 h 2449001"/>
              <a:gd name="connsiteX16-881" fmla="*/ 677271 w 798137"/>
              <a:gd name="connsiteY16-882" fmla="*/ 938156 h 2449001"/>
              <a:gd name="connsiteX17-883" fmla="*/ 719893 w 798137"/>
              <a:gd name="connsiteY17-884" fmla="*/ 1307990 h 2449001"/>
              <a:gd name="connsiteX18-885" fmla="*/ 409792 w 798137"/>
              <a:gd name="connsiteY18-886" fmla="*/ 1268233 h 2449001"/>
              <a:gd name="connsiteX19-887" fmla="*/ 99692 w 798137"/>
              <a:gd name="connsiteY19-888" fmla="*/ 1288111 h 2449001"/>
              <a:gd name="connsiteX20-889" fmla="*/ 133257 w 798137"/>
              <a:gd name="connsiteY20-890" fmla="*/ 945913 h 2449001"/>
              <a:gd name="connsiteX21-891" fmla="*/ 218310 w 798137"/>
              <a:gd name="connsiteY21-892" fmla="*/ 0 h 2449001"/>
              <a:gd name="connsiteX0-893" fmla="*/ 425696 w 797686"/>
              <a:gd name="connsiteY0-894" fmla="*/ 1331843 h 2449001"/>
              <a:gd name="connsiteX1-895" fmla="*/ 537015 w 797686"/>
              <a:gd name="connsiteY1-896" fmla="*/ 1379551 h 2449001"/>
              <a:gd name="connsiteX2-897" fmla="*/ 775553 w 797686"/>
              <a:gd name="connsiteY2-898" fmla="*/ 1406369 h 2449001"/>
              <a:gd name="connsiteX3-899" fmla="*/ 613659 w 797686"/>
              <a:gd name="connsiteY3-900" fmla="*/ 1785816 h 2449001"/>
              <a:gd name="connsiteX4-901" fmla="*/ 604600 w 797686"/>
              <a:gd name="connsiteY4-902" fmla="*/ 2441050 h 2449001"/>
              <a:gd name="connsiteX5-903" fmla="*/ 314378 w 797686"/>
              <a:gd name="connsiteY5-904" fmla="*/ 2445025 h 2449001"/>
              <a:gd name="connsiteX6-905" fmla="*/ 207035 w 797686"/>
              <a:gd name="connsiteY6-906" fmla="*/ 1673750 h 2449001"/>
              <a:gd name="connsiteX7-907" fmla="*/ 203060 w 797686"/>
              <a:gd name="connsiteY7-908" fmla="*/ 2441050 h 2449001"/>
              <a:gd name="connsiteX8-909" fmla="*/ 131498 w 797686"/>
              <a:gd name="connsiteY8-910" fmla="*/ 2449001 h 2449001"/>
              <a:gd name="connsiteX9-911" fmla="*/ 301 w 797686"/>
              <a:gd name="connsiteY9-912" fmla="*/ 1701579 h 2449001"/>
              <a:gd name="connsiteX10-913" fmla="*/ 95814 w 797686"/>
              <a:gd name="connsiteY10-914" fmla="*/ 1597201 h 2449001"/>
              <a:gd name="connsiteX11-915" fmla="*/ 84343 w 797686"/>
              <a:gd name="connsiteY11-916" fmla="*/ 1389262 h 2449001"/>
              <a:gd name="connsiteX12-917" fmla="*/ 334256 w 797686"/>
              <a:gd name="connsiteY12-918" fmla="*/ 1375575 h 2449001"/>
              <a:gd name="connsiteX13-919" fmla="*/ 425696 w 797686"/>
              <a:gd name="connsiteY13-920" fmla="*/ 1331843 h 2449001"/>
              <a:gd name="connsiteX14-921" fmla="*/ 218310 w 797686"/>
              <a:gd name="connsiteY14-922" fmla="*/ 0 h 2449001"/>
              <a:gd name="connsiteX15-923" fmla="*/ 570023 w 797686"/>
              <a:gd name="connsiteY15-924" fmla="*/ 3422 h 2449001"/>
              <a:gd name="connsiteX16-925" fmla="*/ 677271 w 797686"/>
              <a:gd name="connsiteY16-926" fmla="*/ 938156 h 2449001"/>
              <a:gd name="connsiteX17-927" fmla="*/ 719893 w 797686"/>
              <a:gd name="connsiteY17-928" fmla="*/ 1307990 h 2449001"/>
              <a:gd name="connsiteX18-929" fmla="*/ 409792 w 797686"/>
              <a:gd name="connsiteY18-930" fmla="*/ 1268233 h 2449001"/>
              <a:gd name="connsiteX19-931" fmla="*/ 99692 w 797686"/>
              <a:gd name="connsiteY19-932" fmla="*/ 1288111 h 2449001"/>
              <a:gd name="connsiteX20-933" fmla="*/ 133257 w 797686"/>
              <a:gd name="connsiteY20-934" fmla="*/ 945913 h 2449001"/>
              <a:gd name="connsiteX21-935" fmla="*/ 218310 w 797686"/>
              <a:gd name="connsiteY21-936" fmla="*/ 0 h 2449001"/>
              <a:gd name="connsiteX0-937" fmla="*/ 425696 w 797686"/>
              <a:gd name="connsiteY0-938" fmla="*/ 1331843 h 2449001"/>
              <a:gd name="connsiteX1-939" fmla="*/ 537015 w 797686"/>
              <a:gd name="connsiteY1-940" fmla="*/ 1379551 h 2449001"/>
              <a:gd name="connsiteX2-941" fmla="*/ 775553 w 797686"/>
              <a:gd name="connsiteY2-942" fmla="*/ 1406369 h 2449001"/>
              <a:gd name="connsiteX3-943" fmla="*/ 613659 w 797686"/>
              <a:gd name="connsiteY3-944" fmla="*/ 1785816 h 2449001"/>
              <a:gd name="connsiteX4-945" fmla="*/ 604600 w 797686"/>
              <a:gd name="connsiteY4-946" fmla="*/ 2441050 h 2449001"/>
              <a:gd name="connsiteX5-947" fmla="*/ 314378 w 797686"/>
              <a:gd name="connsiteY5-948" fmla="*/ 2445025 h 2449001"/>
              <a:gd name="connsiteX6-949" fmla="*/ 213878 w 797686"/>
              <a:gd name="connsiteY6-950" fmla="*/ 1707967 h 2449001"/>
              <a:gd name="connsiteX7-951" fmla="*/ 203060 w 797686"/>
              <a:gd name="connsiteY7-952" fmla="*/ 2441050 h 2449001"/>
              <a:gd name="connsiteX8-953" fmla="*/ 131498 w 797686"/>
              <a:gd name="connsiteY8-954" fmla="*/ 2449001 h 2449001"/>
              <a:gd name="connsiteX9-955" fmla="*/ 301 w 797686"/>
              <a:gd name="connsiteY9-956" fmla="*/ 1701579 h 2449001"/>
              <a:gd name="connsiteX10-957" fmla="*/ 95814 w 797686"/>
              <a:gd name="connsiteY10-958" fmla="*/ 1597201 h 2449001"/>
              <a:gd name="connsiteX11-959" fmla="*/ 84343 w 797686"/>
              <a:gd name="connsiteY11-960" fmla="*/ 1389262 h 2449001"/>
              <a:gd name="connsiteX12-961" fmla="*/ 334256 w 797686"/>
              <a:gd name="connsiteY12-962" fmla="*/ 1375575 h 2449001"/>
              <a:gd name="connsiteX13-963" fmla="*/ 425696 w 797686"/>
              <a:gd name="connsiteY13-964" fmla="*/ 1331843 h 2449001"/>
              <a:gd name="connsiteX14-965" fmla="*/ 218310 w 797686"/>
              <a:gd name="connsiteY14-966" fmla="*/ 0 h 2449001"/>
              <a:gd name="connsiteX15-967" fmla="*/ 570023 w 797686"/>
              <a:gd name="connsiteY15-968" fmla="*/ 3422 h 2449001"/>
              <a:gd name="connsiteX16-969" fmla="*/ 677271 w 797686"/>
              <a:gd name="connsiteY16-970" fmla="*/ 938156 h 2449001"/>
              <a:gd name="connsiteX17-971" fmla="*/ 719893 w 797686"/>
              <a:gd name="connsiteY17-972" fmla="*/ 1307990 h 2449001"/>
              <a:gd name="connsiteX18-973" fmla="*/ 409792 w 797686"/>
              <a:gd name="connsiteY18-974" fmla="*/ 1268233 h 2449001"/>
              <a:gd name="connsiteX19-975" fmla="*/ 99692 w 797686"/>
              <a:gd name="connsiteY19-976" fmla="*/ 1288111 h 2449001"/>
              <a:gd name="connsiteX20-977" fmla="*/ 133257 w 797686"/>
              <a:gd name="connsiteY20-978" fmla="*/ 945913 h 2449001"/>
              <a:gd name="connsiteX21-979" fmla="*/ 218310 w 797686"/>
              <a:gd name="connsiteY21-980" fmla="*/ 0 h 2449001"/>
              <a:gd name="connsiteX0-981" fmla="*/ 425696 w 797686"/>
              <a:gd name="connsiteY0-982" fmla="*/ 1331843 h 2449001"/>
              <a:gd name="connsiteX1-983" fmla="*/ 537015 w 797686"/>
              <a:gd name="connsiteY1-984" fmla="*/ 1379551 h 2449001"/>
              <a:gd name="connsiteX2-985" fmla="*/ 775553 w 797686"/>
              <a:gd name="connsiteY2-986" fmla="*/ 1406369 h 2449001"/>
              <a:gd name="connsiteX3-987" fmla="*/ 613659 w 797686"/>
              <a:gd name="connsiteY3-988" fmla="*/ 1785816 h 2449001"/>
              <a:gd name="connsiteX4-989" fmla="*/ 604600 w 797686"/>
              <a:gd name="connsiteY4-990" fmla="*/ 2441050 h 2449001"/>
              <a:gd name="connsiteX5-991" fmla="*/ 314378 w 797686"/>
              <a:gd name="connsiteY5-992" fmla="*/ 2445025 h 2449001"/>
              <a:gd name="connsiteX6-993" fmla="*/ 213878 w 797686"/>
              <a:gd name="connsiteY6-994" fmla="*/ 1707967 h 2449001"/>
              <a:gd name="connsiteX7-995" fmla="*/ 203060 w 797686"/>
              <a:gd name="connsiteY7-996" fmla="*/ 2441050 h 2449001"/>
              <a:gd name="connsiteX8-997" fmla="*/ 131498 w 797686"/>
              <a:gd name="connsiteY8-998" fmla="*/ 2449001 h 2449001"/>
              <a:gd name="connsiteX9-999" fmla="*/ 301 w 797686"/>
              <a:gd name="connsiteY9-1000" fmla="*/ 1701579 h 2449001"/>
              <a:gd name="connsiteX10-1001" fmla="*/ 95814 w 797686"/>
              <a:gd name="connsiteY10-1002" fmla="*/ 1597201 h 2449001"/>
              <a:gd name="connsiteX11-1003" fmla="*/ 84343 w 797686"/>
              <a:gd name="connsiteY11-1004" fmla="*/ 1389262 h 2449001"/>
              <a:gd name="connsiteX12-1005" fmla="*/ 334256 w 797686"/>
              <a:gd name="connsiteY12-1006" fmla="*/ 1375575 h 2449001"/>
              <a:gd name="connsiteX13-1007" fmla="*/ 425696 w 797686"/>
              <a:gd name="connsiteY13-1008" fmla="*/ 1331843 h 2449001"/>
              <a:gd name="connsiteX14-1009" fmla="*/ 218310 w 797686"/>
              <a:gd name="connsiteY14-1010" fmla="*/ 0 h 2449001"/>
              <a:gd name="connsiteX15-1011" fmla="*/ 570023 w 797686"/>
              <a:gd name="connsiteY15-1012" fmla="*/ 3422 h 2449001"/>
              <a:gd name="connsiteX16-1013" fmla="*/ 677271 w 797686"/>
              <a:gd name="connsiteY16-1014" fmla="*/ 938156 h 2449001"/>
              <a:gd name="connsiteX17-1015" fmla="*/ 719893 w 797686"/>
              <a:gd name="connsiteY17-1016" fmla="*/ 1307990 h 2449001"/>
              <a:gd name="connsiteX18-1017" fmla="*/ 409792 w 797686"/>
              <a:gd name="connsiteY18-1018" fmla="*/ 1268233 h 2449001"/>
              <a:gd name="connsiteX19-1019" fmla="*/ 99692 w 797686"/>
              <a:gd name="connsiteY19-1020" fmla="*/ 1288111 h 2449001"/>
              <a:gd name="connsiteX20-1021" fmla="*/ 133257 w 797686"/>
              <a:gd name="connsiteY20-1022" fmla="*/ 945913 h 2449001"/>
              <a:gd name="connsiteX21-1023" fmla="*/ 218310 w 797686"/>
              <a:gd name="connsiteY21-1024" fmla="*/ 0 h 2449001"/>
              <a:gd name="connsiteX0-1025" fmla="*/ 425696 w 797686"/>
              <a:gd name="connsiteY0-1026" fmla="*/ 1331843 h 2449001"/>
              <a:gd name="connsiteX1-1027" fmla="*/ 537015 w 797686"/>
              <a:gd name="connsiteY1-1028" fmla="*/ 1379551 h 2449001"/>
              <a:gd name="connsiteX2-1029" fmla="*/ 775553 w 797686"/>
              <a:gd name="connsiteY2-1030" fmla="*/ 1406369 h 2449001"/>
              <a:gd name="connsiteX3-1031" fmla="*/ 613659 w 797686"/>
              <a:gd name="connsiteY3-1032" fmla="*/ 1785816 h 2449001"/>
              <a:gd name="connsiteX4-1033" fmla="*/ 604600 w 797686"/>
              <a:gd name="connsiteY4-1034" fmla="*/ 2441050 h 2449001"/>
              <a:gd name="connsiteX5-1035" fmla="*/ 314378 w 797686"/>
              <a:gd name="connsiteY5-1036" fmla="*/ 2445025 h 2449001"/>
              <a:gd name="connsiteX6-1037" fmla="*/ 224143 w 797686"/>
              <a:gd name="connsiteY6-1038" fmla="*/ 1721654 h 2449001"/>
              <a:gd name="connsiteX7-1039" fmla="*/ 203060 w 797686"/>
              <a:gd name="connsiteY7-1040" fmla="*/ 2441050 h 2449001"/>
              <a:gd name="connsiteX8-1041" fmla="*/ 131498 w 797686"/>
              <a:gd name="connsiteY8-1042" fmla="*/ 2449001 h 2449001"/>
              <a:gd name="connsiteX9-1043" fmla="*/ 301 w 797686"/>
              <a:gd name="connsiteY9-1044" fmla="*/ 1701579 h 2449001"/>
              <a:gd name="connsiteX10-1045" fmla="*/ 95814 w 797686"/>
              <a:gd name="connsiteY10-1046" fmla="*/ 1597201 h 2449001"/>
              <a:gd name="connsiteX11-1047" fmla="*/ 84343 w 797686"/>
              <a:gd name="connsiteY11-1048" fmla="*/ 1389262 h 2449001"/>
              <a:gd name="connsiteX12-1049" fmla="*/ 334256 w 797686"/>
              <a:gd name="connsiteY12-1050" fmla="*/ 1375575 h 2449001"/>
              <a:gd name="connsiteX13-1051" fmla="*/ 425696 w 797686"/>
              <a:gd name="connsiteY13-1052" fmla="*/ 1331843 h 2449001"/>
              <a:gd name="connsiteX14-1053" fmla="*/ 218310 w 797686"/>
              <a:gd name="connsiteY14-1054" fmla="*/ 0 h 2449001"/>
              <a:gd name="connsiteX15-1055" fmla="*/ 570023 w 797686"/>
              <a:gd name="connsiteY15-1056" fmla="*/ 3422 h 2449001"/>
              <a:gd name="connsiteX16-1057" fmla="*/ 677271 w 797686"/>
              <a:gd name="connsiteY16-1058" fmla="*/ 938156 h 2449001"/>
              <a:gd name="connsiteX17-1059" fmla="*/ 719893 w 797686"/>
              <a:gd name="connsiteY17-1060" fmla="*/ 1307990 h 2449001"/>
              <a:gd name="connsiteX18-1061" fmla="*/ 409792 w 797686"/>
              <a:gd name="connsiteY18-1062" fmla="*/ 1268233 h 2449001"/>
              <a:gd name="connsiteX19-1063" fmla="*/ 99692 w 797686"/>
              <a:gd name="connsiteY19-1064" fmla="*/ 1288111 h 2449001"/>
              <a:gd name="connsiteX20-1065" fmla="*/ 133257 w 797686"/>
              <a:gd name="connsiteY20-1066" fmla="*/ 945913 h 2449001"/>
              <a:gd name="connsiteX21-1067" fmla="*/ 218310 w 797686"/>
              <a:gd name="connsiteY21-1068" fmla="*/ 0 h 2449001"/>
              <a:gd name="connsiteX0-1069" fmla="*/ 425647 w 797637"/>
              <a:gd name="connsiteY0-1070" fmla="*/ 1331843 h 2449001"/>
              <a:gd name="connsiteX1-1071" fmla="*/ 536966 w 797637"/>
              <a:gd name="connsiteY1-1072" fmla="*/ 1379551 h 2449001"/>
              <a:gd name="connsiteX2-1073" fmla="*/ 775504 w 797637"/>
              <a:gd name="connsiteY2-1074" fmla="*/ 1406369 h 2449001"/>
              <a:gd name="connsiteX3-1075" fmla="*/ 613610 w 797637"/>
              <a:gd name="connsiteY3-1076" fmla="*/ 1785816 h 2449001"/>
              <a:gd name="connsiteX4-1077" fmla="*/ 604551 w 797637"/>
              <a:gd name="connsiteY4-1078" fmla="*/ 2441050 h 2449001"/>
              <a:gd name="connsiteX5-1079" fmla="*/ 314329 w 797637"/>
              <a:gd name="connsiteY5-1080" fmla="*/ 2445025 h 2449001"/>
              <a:gd name="connsiteX6-1081" fmla="*/ 224094 w 797637"/>
              <a:gd name="connsiteY6-1082" fmla="*/ 1721654 h 2449001"/>
              <a:gd name="connsiteX7-1083" fmla="*/ 203011 w 797637"/>
              <a:gd name="connsiteY7-1084" fmla="*/ 2441050 h 2449001"/>
              <a:gd name="connsiteX8-1085" fmla="*/ 131449 w 797637"/>
              <a:gd name="connsiteY8-1086" fmla="*/ 2449001 h 2449001"/>
              <a:gd name="connsiteX9-1087" fmla="*/ 252 w 797637"/>
              <a:gd name="connsiteY9-1088" fmla="*/ 1701579 h 2449001"/>
              <a:gd name="connsiteX10-1089" fmla="*/ 112873 w 797637"/>
              <a:gd name="connsiteY10-1090" fmla="*/ 1641682 h 2449001"/>
              <a:gd name="connsiteX11-1091" fmla="*/ 84294 w 797637"/>
              <a:gd name="connsiteY11-1092" fmla="*/ 1389262 h 2449001"/>
              <a:gd name="connsiteX12-1093" fmla="*/ 334207 w 797637"/>
              <a:gd name="connsiteY12-1094" fmla="*/ 1375575 h 2449001"/>
              <a:gd name="connsiteX13-1095" fmla="*/ 425647 w 797637"/>
              <a:gd name="connsiteY13-1096" fmla="*/ 1331843 h 2449001"/>
              <a:gd name="connsiteX14-1097" fmla="*/ 218261 w 797637"/>
              <a:gd name="connsiteY14-1098" fmla="*/ 0 h 2449001"/>
              <a:gd name="connsiteX15-1099" fmla="*/ 569974 w 797637"/>
              <a:gd name="connsiteY15-1100" fmla="*/ 3422 h 2449001"/>
              <a:gd name="connsiteX16-1101" fmla="*/ 677222 w 797637"/>
              <a:gd name="connsiteY16-1102" fmla="*/ 938156 h 2449001"/>
              <a:gd name="connsiteX17-1103" fmla="*/ 719844 w 797637"/>
              <a:gd name="connsiteY17-1104" fmla="*/ 1307990 h 2449001"/>
              <a:gd name="connsiteX18-1105" fmla="*/ 409743 w 797637"/>
              <a:gd name="connsiteY18-1106" fmla="*/ 1268233 h 2449001"/>
              <a:gd name="connsiteX19-1107" fmla="*/ 99643 w 797637"/>
              <a:gd name="connsiteY19-1108" fmla="*/ 1288111 h 2449001"/>
              <a:gd name="connsiteX20-1109" fmla="*/ 133208 w 797637"/>
              <a:gd name="connsiteY20-1110" fmla="*/ 945913 h 2449001"/>
              <a:gd name="connsiteX21-1111" fmla="*/ 218261 w 797637"/>
              <a:gd name="connsiteY21-1112" fmla="*/ 0 h 2449001"/>
              <a:gd name="connsiteX0-1113" fmla="*/ 425647 w 797637"/>
              <a:gd name="connsiteY0-1114" fmla="*/ 1331843 h 2449001"/>
              <a:gd name="connsiteX1-1115" fmla="*/ 536966 w 797637"/>
              <a:gd name="connsiteY1-1116" fmla="*/ 1379551 h 2449001"/>
              <a:gd name="connsiteX2-1117" fmla="*/ 775504 w 797637"/>
              <a:gd name="connsiteY2-1118" fmla="*/ 1406369 h 2449001"/>
              <a:gd name="connsiteX3-1119" fmla="*/ 613610 w 797637"/>
              <a:gd name="connsiteY3-1120" fmla="*/ 1785816 h 2449001"/>
              <a:gd name="connsiteX4-1121" fmla="*/ 604551 w 797637"/>
              <a:gd name="connsiteY4-1122" fmla="*/ 2441050 h 2449001"/>
              <a:gd name="connsiteX5-1123" fmla="*/ 314329 w 797637"/>
              <a:gd name="connsiteY5-1124" fmla="*/ 2445025 h 2449001"/>
              <a:gd name="connsiteX6-1125" fmla="*/ 224094 w 797637"/>
              <a:gd name="connsiteY6-1126" fmla="*/ 1721654 h 2449001"/>
              <a:gd name="connsiteX7-1127" fmla="*/ 203011 w 797637"/>
              <a:gd name="connsiteY7-1128" fmla="*/ 2441050 h 2449001"/>
              <a:gd name="connsiteX8-1129" fmla="*/ 131449 w 797637"/>
              <a:gd name="connsiteY8-1130" fmla="*/ 2449001 h 2449001"/>
              <a:gd name="connsiteX9-1131" fmla="*/ 252 w 797637"/>
              <a:gd name="connsiteY9-1132" fmla="*/ 1701579 h 2449001"/>
              <a:gd name="connsiteX10-1133" fmla="*/ 112873 w 797637"/>
              <a:gd name="connsiteY10-1134" fmla="*/ 1641682 h 2449001"/>
              <a:gd name="connsiteX11-1135" fmla="*/ 84294 w 797637"/>
              <a:gd name="connsiteY11-1136" fmla="*/ 1389262 h 2449001"/>
              <a:gd name="connsiteX12-1137" fmla="*/ 334207 w 797637"/>
              <a:gd name="connsiteY12-1138" fmla="*/ 1375575 h 2449001"/>
              <a:gd name="connsiteX13-1139" fmla="*/ 425647 w 797637"/>
              <a:gd name="connsiteY13-1140" fmla="*/ 1331843 h 2449001"/>
              <a:gd name="connsiteX14-1141" fmla="*/ 218261 w 797637"/>
              <a:gd name="connsiteY14-1142" fmla="*/ 0 h 2449001"/>
              <a:gd name="connsiteX15-1143" fmla="*/ 569974 w 797637"/>
              <a:gd name="connsiteY15-1144" fmla="*/ 3422 h 2449001"/>
              <a:gd name="connsiteX16-1145" fmla="*/ 677222 w 797637"/>
              <a:gd name="connsiteY16-1146" fmla="*/ 938156 h 2449001"/>
              <a:gd name="connsiteX17-1147" fmla="*/ 719844 w 797637"/>
              <a:gd name="connsiteY17-1148" fmla="*/ 1307990 h 2449001"/>
              <a:gd name="connsiteX18-1149" fmla="*/ 409743 w 797637"/>
              <a:gd name="connsiteY18-1150" fmla="*/ 1268233 h 2449001"/>
              <a:gd name="connsiteX19-1151" fmla="*/ 99643 w 797637"/>
              <a:gd name="connsiteY19-1152" fmla="*/ 1288111 h 2449001"/>
              <a:gd name="connsiteX20-1153" fmla="*/ 133208 w 797637"/>
              <a:gd name="connsiteY20-1154" fmla="*/ 945913 h 2449001"/>
              <a:gd name="connsiteX21-1155" fmla="*/ 218261 w 797637"/>
              <a:gd name="connsiteY21-1156" fmla="*/ 0 h 2449001"/>
              <a:gd name="connsiteX0-1157" fmla="*/ 425647 w 797637"/>
              <a:gd name="connsiteY0-1158" fmla="*/ 1331843 h 2449001"/>
              <a:gd name="connsiteX1-1159" fmla="*/ 536966 w 797637"/>
              <a:gd name="connsiteY1-1160" fmla="*/ 1379551 h 2449001"/>
              <a:gd name="connsiteX2-1161" fmla="*/ 775504 w 797637"/>
              <a:gd name="connsiteY2-1162" fmla="*/ 1406369 h 2449001"/>
              <a:gd name="connsiteX3-1163" fmla="*/ 613610 w 797637"/>
              <a:gd name="connsiteY3-1164" fmla="*/ 1785816 h 2449001"/>
              <a:gd name="connsiteX4-1165" fmla="*/ 604551 w 797637"/>
              <a:gd name="connsiteY4-1166" fmla="*/ 2441050 h 2449001"/>
              <a:gd name="connsiteX5-1167" fmla="*/ 314329 w 797637"/>
              <a:gd name="connsiteY5-1168" fmla="*/ 2445025 h 2449001"/>
              <a:gd name="connsiteX6-1169" fmla="*/ 224094 w 797637"/>
              <a:gd name="connsiteY6-1170" fmla="*/ 1721654 h 2449001"/>
              <a:gd name="connsiteX7-1171" fmla="*/ 203011 w 797637"/>
              <a:gd name="connsiteY7-1172" fmla="*/ 2441050 h 2449001"/>
              <a:gd name="connsiteX8-1173" fmla="*/ 131449 w 797637"/>
              <a:gd name="connsiteY8-1174" fmla="*/ 2449001 h 2449001"/>
              <a:gd name="connsiteX9-1175" fmla="*/ 252 w 797637"/>
              <a:gd name="connsiteY9-1176" fmla="*/ 1701579 h 2449001"/>
              <a:gd name="connsiteX10-1177" fmla="*/ 112873 w 797637"/>
              <a:gd name="connsiteY10-1178" fmla="*/ 1641682 h 2449001"/>
              <a:gd name="connsiteX11-1179" fmla="*/ 84294 w 797637"/>
              <a:gd name="connsiteY11-1180" fmla="*/ 1389262 h 2449001"/>
              <a:gd name="connsiteX12-1181" fmla="*/ 334207 w 797637"/>
              <a:gd name="connsiteY12-1182" fmla="*/ 1375575 h 2449001"/>
              <a:gd name="connsiteX13-1183" fmla="*/ 425647 w 797637"/>
              <a:gd name="connsiteY13-1184" fmla="*/ 1331843 h 2449001"/>
              <a:gd name="connsiteX14-1185" fmla="*/ 218261 w 797637"/>
              <a:gd name="connsiteY14-1186" fmla="*/ 0 h 2449001"/>
              <a:gd name="connsiteX15-1187" fmla="*/ 569974 w 797637"/>
              <a:gd name="connsiteY15-1188" fmla="*/ 3422 h 2449001"/>
              <a:gd name="connsiteX16-1189" fmla="*/ 677222 w 797637"/>
              <a:gd name="connsiteY16-1190" fmla="*/ 938156 h 2449001"/>
              <a:gd name="connsiteX17-1191" fmla="*/ 719844 w 797637"/>
              <a:gd name="connsiteY17-1192" fmla="*/ 1307990 h 2449001"/>
              <a:gd name="connsiteX18-1193" fmla="*/ 409743 w 797637"/>
              <a:gd name="connsiteY18-1194" fmla="*/ 1268233 h 2449001"/>
              <a:gd name="connsiteX19-1195" fmla="*/ 99643 w 797637"/>
              <a:gd name="connsiteY19-1196" fmla="*/ 1288111 h 2449001"/>
              <a:gd name="connsiteX20-1197" fmla="*/ 133208 w 797637"/>
              <a:gd name="connsiteY20-1198" fmla="*/ 945913 h 2449001"/>
              <a:gd name="connsiteX21-1199" fmla="*/ 218261 w 797637"/>
              <a:gd name="connsiteY21-1200" fmla="*/ 0 h 2449001"/>
              <a:gd name="connsiteX0-1201" fmla="*/ 405179 w 777169"/>
              <a:gd name="connsiteY0-1202" fmla="*/ 1331843 h 2449001"/>
              <a:gd name="connsiteX1-1203" fmla="*/ 516498 w 777169"/>
              <a:gd name="connsiteY1-1204" fmla="*/ 1379551 h 2449001"/>
              <a:gd name="connsiteX2-1205" fmla="*/ 755036 w 777169"/>
              <a:gd name="connsiteY2-1206" fmla="*/ 1406369 h 2449001"/>
              <a:gd name="connsiteX3-1207" fmla="*/ 593142 w 777169"/>
              <a:gd name="connsiteY3-1208" fmla="*/ 1785816 h 2449001"/>
              <a:gd name="connsiteX4-1209" fmla="*/ 584083 w 777169"/>
              <a:gd name="connsiteY4-1210" fmla="*/ 2441050 h 2449001"/>
              <a:gd name="connsiteX5-1211" fmla="*/ 293861 w 777169"/>
              <a:gd name="connsiteY5-1212" fmla="*/ 2445025 h 2449001"/>
              <a:gd name="connsiteX6-1213" fmla="*/ 203626 w 777169"/>
              <a:gd name="connsiteY6-1214" fmla="*/ 1721654 h 2449001"/>
              <a:gd name="connsiteX7-1215" fmla="*/ 182543 w 777169"/>
              <a:gd name="connsiteY7-1216" fmla="*/ 2441050 h 2449001"/>
              <a:gd name="connsiteX8-1217" fmla="*/ 110981 w 777169"/>
              <a:gd name="connsiteY8-1218" fmla="*/ 2449001 h 2449001"/>
              <a:gd name="connsiteX9-1219" fmla="*/ 313 w 777169"/>
              <a:gd name="connsiteY9-1220" fmla="*/ 1749481 h 2449001"/>
              <a:gd name="connsiteX10-1221" fmla="*/ 92405 w 777169"/>
              <a:gd name="connsiteY10-1222" fmla="*/ 1641682 h 2449001"/>
              <a:gd name="connsiteX11-1223" fmla="*/ 63826 w 777169"/>
              <a:gd name="connsiteY11-1224" fmla="*/ 1389262 h 2449001"/>
              <a:gd name="connsiteX12-1225" fmla="*/ 313739 w 777169"/>
              <a:gd name="connsiteY12-1226" fmla="*/ 1375575 h 2449001"/>
              <a:gd name="connsiteX13-1227" fmla="*/ 405179 w 777169"/>
              <a:gd name="connsiteY13-1228" fmla="*/ 1331843 h 2449001"/>
              <a:gd name="connsiteX14-1229" fmla="*/ 197793 w 777169"/>
              <a:gd name="connsiteY14-1230" fmla="*/ 0 h 2449001"/>
              <a:gd name="connsiteX15-1231" fmla="*/ 549506 w 777169"/>
              <a:gd name="connsiteY15-1232" fmla="*/ 3422 h 2449001"/>
              <a:gd name="connsiteX16-1233" fmla="*/ 656754 w 777169"/>
              <a:gd name="connsiteY16-1234" fmla="*/ 938156 h 2449001"/>
              <a:gd name="connsiteX17-1235" fmla="*/ 699376 w 777169"/>
              <a:gd name="connsiteY17-1236" fmla="*/ 1307990 h 2449001"/>
              <a:gd name="connsiteX18-1237" fmla="*/ 389275 w 777169"/>
              <a:gd name="connsiteY18-1238" fmla="*/ 1268233 h 2449001"/>
              <a:gd name="connsiteX19-1239" fmla="*/ 79175 w 777169"/>
              <a:gd name="connsiteY19-1240" fmla="*/ 1288111 h 2449001"/>
              <a:gd name="connsiteX20-1241" fmla="*/ 112740 w 777169"/>
              <a:gd name="connsiteY20-1242" fmla="*/ 945913 h 2449001"/>
              <a:gd name="connsiteX21-1243" fmla="*/ 197793 w 777169"/>
              <a:gd name="connsiteY21-1244" fmla="*/ 0 h 2449001"/>
              <a:gd name="connsiteX0-1245" fmla="*/ 413332 w 785322"/>
              <a:gd name="connsiteY0-1246" fmla="*/ 1331843 h 2449001"/>
              <a:gd name="connsiteX1-1247" fmla="*/ 524651 w 785322"/>
              <a:gd name="connsiteY1-1248" fmla="*/ 1379551 h 2449001"/>
              <a:gd name="connsiteX2-1249" fmla="*/ 763189 w 785322"/>
              <a:gd name="connsiteY2-1250" fmla="*/ 1406369 h 2449001"/>
              <a:gd name="connsiteX3-1251" fmla="*/ 601295 w 785322"/>
              <a:gd name="connsiteY3-1252" fmla="*/ 1785816 h 2449001"/>
              <a:gd name="connsiteX4-1253" fmla="*/ 592236 w 785322"/>
              <a:gd name="connsiteY4-1254" fmla="*/ 2441050 h 2449001"/>
              <a:gd name="connsiteX5-1255" fmla="*/ 302014 w 785322"/>
              <a:gd name="connsiteY5-1256" fmla="*/ 2445025 h 2449001"/>
              <a:gd name="connsiteX6-1257" fmla="*/ 211779 w 785322"/>
              <a:gd name="connsiteY6-1258" fmla="*/ 1721654 h 2449001"/>
              <a:gd name="connsiteX7-1259" fmla="*/ 190696 w 785322"/>
              <a:gd name="connsiteY7-1260" fmla="*/ 2441050 h 2449001"/>
              <a:gd name="connsiteX8-1261" fmla="*/ 119134 w 785322"/>
              <a:gd name="connsiteY8-1262" fmla="*/ 2449001 h 2449001"/>
              <a:gd name="connsiteX9-1263" fmla="*/ 8466 w 785322"/>
              <a:gd name="connsiteY9-1264" fmla="*/ 1749481 h 2449001"/>
              <a:gd name="connsiteX10-1265" fmla="*/ 100558 w 785322"/>
              <a:gd name="connsiteY10-1266" fmla="*/ 1641682 h 2449001"/>
              <a:gd name="connsiteX11-1267" fmla="*/ 71979 w 785322"/>
              <a:gd name="connsiteY11-1268" fmla="*/ 1389262 h 2449001"/>
              <a:gd name="connsiteX12-1269" fmla="*/ 321892 w 785322"/>
              <a:gd name="connsiteY12-1270" fmla="*/ 1375575 h 2449001"/>
              <a:gd name="connsiteX13-1271" fmla="*/ 413332 w 785322"/>
              <a:gd name="connsiteY13-1272" fmla="*/ 1331843 h 2449001"/>
              <a:gd name="connsiteX14-1273" fmla="*/ 205946 w 785322"/>
              <a:gd name="connsiteY14-1274" fmla="*/ 0 h 2449001"/>
              <a:gd name="connsiteX15-1275" fmla="*/ 557659 w 785322"/>
              <a:gd name="connsiteY15-1276" fmla="*/ 3422 h 2449001"/>
              <a:gd name="connsiteX16-1277" fmla="*/ 664907 w 785322"/>
              <a:gd name="connsiteY16-1278" fmla="*/ 938156 h 2449001"/>
              <a:gd name="connsiteX17-1279" fmla="*/ 707529 w 785322"/>
              <a:gd name="connsiteY17-1280" fmla="*/ 1307990 h 2449001"/>
              <a:gd name="connsiteX18-1281" fmla="*/ 397428 w 785322"/>
              <a:gd name="connsiteY18-1282" fmla="*/ 1268233 h 2449001"/>
              <a:gd name="connsiteX19-1283" fmla="*/ 87328 w 785322"/>
              <a:gd name="connsiteY19-1284" fmla="*/ 1288111 h 2449001"/>
              <a:gd name="connsiteX20-1285" fmla="*/ 120893 w 785322"/>
              <a:gd name="connsiteY20-1286" fmla="*/ 945913 h 2449001"/>
              <a:gd name="connsiteX21-1287" fmla="*/ 205946 w 785322"/>
              <a:gd name="connsiteY21-1288" fmla="*/ 0 h 24490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/>
          <p:cNvSpPr/>
          <p:nvPr/>
        </p:nvSpPr>
        <p:spPr>
          <a:xfrm>
            <a:off x="4380680" y="2575756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/>
          <p:cNvSpPr/>
          <p:nvPr/>
        </p:nvSpPr>
        <p:spPr>
          <a:xfrm>
            <a:off x="5218021" y="2588098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/>
          <p:cNvGrpSpPr/>
          <p:nvPr/>
        </p:nvGrpSpPr>
        <p:grpSpPr>
          <a:xfrm>
            <a:off x="3542694" y="2575756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/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-1" fmla="*/ 3030279 w 4784651"/>
                <a:gd name="connsiteY0-2" fmla="*/ 114 h 5890551"/>
                <a:gd name="connsiteX1-3" fmla="*/ 765544 w 4784651"/>
                <a:gd name="connsiteY1-4" fmla="*/ 1935240 h 5890551"/>
                <a:gd name="connsiteX2-5" fmla="*/ 0 w 4784651"/>
                <a:gd name="connsiteY2-6" fmla="*/ 3051658 h 5890551"/>
                <a:gd name="connsiteX3-7" fmla="*/ 510363 w 4784651"/>
                <a:gd name="connsiteY3-8" fmla="*/ 3328105 h 5890551"/>
                <a:gd name="connsiteX4-9" fmla="*/ 297711 w 4784651"/>
                <a:gd name="connsiteY4-10" fmla="*/ 3657714 h 5890551"/>
                <a:gd name="connsiteX5-11" fmla="*/ 489097 w 4784651"/>
                <a:gd name="connsiteY5-12" fmla="*/ 3870365 h 5890551"/>
                <a:gd name="connsiteX6-13" fmla="*/ 372139 w 4784651"/>
                <a:gd name="connsiteY6-14" fmla="*/ 4061751 h 5890551"/>
                <a:gd name="connsiteX7-15" fmla="*/ 563525 w 4784651"/>
                <a:gd name="connsiteY7-16" fmla="*/ 4316933 h 5890551"/>
                <a:gd name="connsiteX8-17" fmla="*/ 499730 w 4784651"/>
                <a:gd name="connsiteY8-18" fmla="*/ 4976151 h 5890551"/>
                <a:gd name="connsiteX9-19" fmla="*/ 1754372 w 4784651"/>
                <a:gd name="connsiteY9-20" fmla="*/ 5199435 h 5890551"/>
                <a:gd name="connsiteX10-21" fmla="*/ 1945758 w 4784651"/>
                <a:gd name="connsiteY10-22" fmla="*/ 5890551 h 5890551"/>
                <a:gd name="connsiteX11-23" fmla="*/ 4784651 w 4784651"/>
                <a:gd name="connsiteY11-24" fmla="*/ 5858654 h 5890551"/>
                <a:gd name="connsiteX12-25" fmla="*/ 4561367 w 4784651"/>
                <a:gd name="connsiteY12-26" fmla="*/ 4189342 h 5890551"/>
                <a:gd name="connsiteX13-27" fmla="*/ 3030279 w 4784651"/>
                <a:gd name="connsiteY13-28" fmla="*/ 114 h 5890551"/>
                <a:gd name="connsiteX0-29" fmla="*/ 3030279 w 4784651"/>
                <a:gd name="connsiteY0-30" fmla="*/ 398 h 5890835"/>
                <a:gd name="connsiteX1-31" fmla="*/ 765544 w 4784651"/>
                <a:gd name="connsiteY1-32" fmla="*/ 1935524 h 5890835"/>
                <a:gd name="connsiteX2-33" fmla="*/ 0 w 4784651"/>
                <a:gd name="connsiteY2-34" fmla="*/ 3051942 h 5890835"/>
                <a:gd name="connsiteX3-35" fmla="*/ 510363 w 4784651"/>
                <a:gd name="connsiteY3-36" fmla="*/ 3328389 h 5890835"/>
                <a:gd name="connsiteX4-37" fmla="*/ 297711 w 4784651"/>
                <a:gd name="connsiteY4-38" fmla="*/ 3657998 h 5890835"/>
                <a:gd name="connsiteX5-39" fmla="*/ 489097 w 4784651"/>
                <a:gd name="connsiteY5-40" fmla="*/ 3870649 h 5890835"/>
                <a:gd name="connsiteX6-41" fmla="*/ 372139 w 4784651"/>
                <a:gd name="connsiteY6-42" fmla="*/ 4062035 h 5890835"/>
                <a:gd name="connsiteX7-43" fmla="*/ 563525 w 4784651"/>
                <a:gd name="connsiteY7-44" fmla="*/ 4317217 h 5890835"/>
                <a:gd name="connsiteX8-45" fmla="*/ 499730 w 4784651"/>
                <a:gd name="connsiteY8-46" fmla="*/ 4976435 h 5890835"/>
                <a:gd name="connsiteX9-47" fmla="*/ 1754372 w 4784651"/>
                <a:gd name="connsiteY9-48" fmla="*/ 5199719 h 5890835"/>
                <a:gd name="connsiteX10-49" fmla="*/ 1945758 w 4784651"/>
                <a:gd name="connsiteY10-50" fmla="*/ 5890835 h 5890835"/>
                <a:gd name="connsiteX11-51" fmla="*/ 4784651 w 4784651"/>
                <a:gd name="connsiteY11-52" fmla="*/ 5858938 h 5890835"/>
                <a:gd name="connsiteX12-53" fmla="*/ 4561367 w 4784651"/>
                <a:gd name="connsiteY12-54" fmla="*/ 4189626 h 5890835"/>
                <a:gd name="connsiteX13-55" fmla="*/ 3030279 w 4784651"/>
                <a:gd name="connsiteY13-56" fmla="*/ 398 h 5890835"/>
                <a:gd name="connsiteX0-57" fmla="*/ 3030279 w 5042277"/>
                <a:gd name="connsiteY0-58" fmla="*/ 663 h 5891100"/>
                <a:gd name="connsiteX1-59" fmla="*/ 765544 w 5042277"/>
                <a:gd name="connsiteY1-60" fmla="*/ 1935789 h 5891100"/>
                <a:gd name="connsiteX2-61" fmla="*/ 0 w 5042277"/>
                <a:gd name="connsiteY2-62" fmla="*/ 3052207 h 5891100"/>
                <a:gd name="connsiteX3-63" fmla="*/ 510363 w 5042277"/>
                <a:gd name="connsiteY3-64" fmla="*/ 3328654 h 5891100"/>
                <a:gd name="connsiteX4-65" fmla="*/ 297711 w 5042277"/>
                <a:gd name="connsiteY4-66" fmla="*/ 3658263 h 5891100"/>
                <a:gd name="connsiteX5-67" fmla="*/ 489097 w 5042277"/>
                <a:gd name="connsiteY5-68" fmla="*/ 3870914 h 5891100"/>
                <a:gd name="connsiteX6-69" fmla="*/ 372139 w 5042277"/>
                <a:gd name="connsiteY6-70" fmla="*/ 4062300 h 5891100"/>
                <a:gd name="connsiteX7-71" fmla="*/ 563525 w 5042277"/>
                <a:gd name="connsiteY7-72" fmla="*/ 4317482 h 5891100"/>
                <a:gd name="connsiteX8-73" fmla="*/ 499730 w 5042277"/>
                <a:gd name="connsiteY8-74" fmla="*/ 4976700 h 5891100"/>
                <a:gd name="connsiteX9-75" fmla="*/ 1754372 w 5042277"/>
                <a:gd name="connsiteY9-76" fmla="*/ 5199984 h 5891100"/>
                <a:gd name="connsiteX10-77" fmla="*/ 1945758 w 5042277"/>
                <a:gd name="connsiteY10-78" fmla="*/ 5891100 h 5891100"/>
                <a:gd name="connsiteX11-79" fmla="*/ 4784651 w 5042277"/>
                <a:gd name="connsiteY11-80" fmla="*/ 5859203 h 5891100"/>
                <a:gd name="connsiteX12-81" fmla="*/ 4561367 w 5042277"/>
                <a:gd name="connsiteY12-82" fmla="*/ 4189891 h 5891100"/>
                <a:gd name="connsiteX13-83" fmla="*/ 3030279 w 5042277"/>
                <a:gd name="connsiteY13-84" fmla="*/ 663 h 5891100"/>
                <a:gd name="connsiteX0-85" fmla="*/ 3030279 w 5316637"/>
                <a:gd name="connsiteY0-86" fmla="*/ 1079 h 5891516"/>
                <a:gd name="connsiteX1-87" fmla="*/ 765544 w 5316637"/>
                <a:gd name="connsiteY1-88" fmla="*/ 1936205 h 5891516"/>
                <a:gd name="connsiteX2-89" fmla="*/ 0 w 5316637"/>
                <a:gd name="connsiteY2-90" fmla="*/ 3052623 h 5891516"/>
                <a:gd name="connsiteX3-91" fmla="*/ 510363 w 5316637"/>
                <a:gd name="connsiteY3-92" fmla="*/ 3329070 h 5891516"/>
                <a:gd name="connsiteX4-93" fmla="*/ 297711 w 5316637"/>
                <a:gd name="connsiteY4-94" fmla="*/ 3658679 h 5891516"/>
                <a:gd name="connsiteX5-95" fmla="*/ 489097 w 5316637"/>
                <a:gd name="connsiteY5-96" fmla="*/ 3871330 h 5891516"/>
                <a:gd name="connsiteX6-97" fmla="*/ 372139 w 5316637"/>
                <a:gd name="connsiteY6-98" fmla="*/ 4062716 h 5891516"/>
                <a:gd name="connsiteX7-99" fmla="*/ 563525 w 5316637"/>
                <a:gd name="connsiteY7-100" fmla="*/ 4317898 h 5891516"/>
                <a:gd name="connsiteX8-101" fmla="*/ 499730 w 5316637"/>
                <a:gd name="connsiteY8-102" fmla="*/ 4977116 h 5891516"/>
                <a:gd name="connsiteX9-103" fmla="*/ 1754372 w 5316637"/>
                <a:gd name="connsiteY9-104" fmla="*/ 5200400 h 5891516"/>
                <a:gd name="connsiteX10-105" fmla="*/ 1945758 w 5316637"/>
                <a:gd name="connsiteY10-106" fmla="*/ 5891516 h 5891516"/>
                <a:gd name="connsiteX11-107" fmla="*/ 4784651 w 5316637"/>
                <a:gd name="connsiteY11-108" fmla="*/ 5859619 h 5891516"/>
                <a:gd name="connsiteX12-109" fmla="*/ 4890977 w 5316637"/>
                <a:gd name="connsiteY12-110" fmla="*/ 3520456 h 5891516"/>
                <a:gd name="connsiteX13-111" fmla="*/ 3030279 w 5316637"/>
                <a:gd name="connsiteY13-112" fmla="*/ 1079 h 5891516"/>
                <a:gd name="connsiteX0-113" fmla="*/ 3030279 w 5338934"/>
                <a:gd name="connsiteY0-114" fmla="*/ 561 h 5890998"/>
                <a:gd name="connsiteX1-115" fmla="*/ 765544 w 5338934"/>
                <a:gd name="connsiteY1-116" fmla="*/ 1935687 h 5890998"/>
                <a:gd name="connsiteX2-117" fmla="*/ 0 w 5338934"/>
                <a:gd name="connsiteY2-118" fmla="*/ 3052105 h 5890998"/>
                <a:gd name="connsiteX3-119" fmla="*/ 510363 w 5338934"/>
                <a:gd name="connsiteY3-120" fmla="*/ 3328552 h 5890998"/>
                <a:gd name="connsiteX4-121" fmla="*/ 297711 w 5338934"/>
                <a:gd name="connsiteY4-122" fmla="*/ 3658161 h 5890998"/>
                <a:gd name="connsiteX5-123" fmla="*/ 489097 w 5338934"/>
                <a:gd name="connsiteY5-124" fmla="*/ 3870812 h 5890998"/>
                <a:gd name="connsiteX6-125" fmla="*/ 372139 w 5338934"/>
                <a:gd name="connsiteY6-126" fmla="*/ 4062198 h 5890998"/>
                <a:gd name="connsiteX7-127" fmla="*/ 563525 w 5338934"/>
                <a:gd name="connsiteY7-128" fmla="*/ 4317380 h 5890998"/>
                <a:gd name="connsiteX8-129" fmla="*/ 499730 w 5338934"/>
                <a:gd name="connsiteY8-130" fmla="*/ 4976598 h 5890998"/>
                <a:gd name="connsiteX9-131" fmla="*/ 1754372 w 5338934"/>
                <a:gd name="connsiteY9-132" fmla="*/ 5199882 h 5890998"/>
                <a:gd name="connsiteX10-133" fmla="*/ 1945758 w 5338934"/>
                <a:gd name="connsiteY10-134" fmla="*/ 5890998 h 5890998"/>
                <a:gd name="connsiteX11-135" fmla="*/ 4784651 w 5338934"/>
                <a:gd name="connsiteY11-136" fmla="*/ 5859101 h 5890998"/>
                <a:gd name="connsiteX12-137" fmla="*/ 4890977 w 5338934"/>
                <a:gd name="connsiteY12-138" fmla="*/ 3519938 h 5890998"/>
                <a:gd name="connsiteX13-139" fmla="*/ 3030279 w 5338934"/>
                <a:gd name="connsiteY13-140" fmla="*/ 561 h 5890998"/>
                <a:gd name="connsiteX0-141" fmla="*/ 3030279 w 5381346"/>
                <a:gd name="connsiteY0-142" fmla="*/ 115 h 5890552"/>
                <a:gd name="connsiteX1-143" fmla="*/ 765544 w 5381346"/>
                <a:gd name="connsiteY1-144" fmla="*/ 1935241 h 5890552"/>
                <a:gd name="connsiteX2-145" fmla="*/ 0 w 5381346"/>
                <a:gd name="connsiteY2-146" fmla="*/ 3051659 h 5890552"/>
                <a:gd name="connsiteX3-147" fmla="*/ 510363 w 5381346"/>
                <a:gd name="connsiteY3-148" fmla="*/ 3328106 h 5890552"/>
                <a:gd name="connsiteX4-149" fmla="*/ 297711 w 5381346"/>
                <a:gd name="connsiteY4-150" fmla="*/ 3657715 h 5890552"/>
                <a:gd name="connsiteX5-151" fmla="*/ 489097 w 5381346"/>
                <a:gd name="connsiteY5-152" fmla="*/ 3870366 h 5890552"/>
                <a:gd name="connsiteX6-153" fmla="*/ 372139 w 5381346"/>
                <a:gd name="connsiteY6-154" fmla="*/ 4061752 h 5890552"/>
                <a:gd name="connsiteX7-155" fmla="*/ 563525 w 5381346"/>
                <a:gd name="connsiteY7-156" fmla="*/ 4316934 h 5890552"/>
                <a:gd name="connsiteX8-157" fmla="*/ 499730 w 5381346"/>
                <a:gd name="connsiteY8-158" fmla="*/ 4976152 h 5890552"/>
                <a:gd name="connsiteX9-159" fmla="*/ 1754372 w 5381346"/>
                <a:gd name="connsiteY9-160" fmla="*/ 5199436 h 5890552"/>
                <a:gd name="connsiteX10-161" fmla="*/ 1945758 w 5381346"/>
                <a:gd name="connsiteY10-162" fmla="*/ 5890552 h 5890552"/>
                <a:gd name="connsiteX11-163" fmla="*/ 4784651 w 5381346"/>
                <a:gd name="connsiteY11-164" fmla="*/ 5858655 h 5890552"/>
                <a:gd name="connsiteX12-165" fmla="*/ 4890977 w 5381346"/>
                <a:gd name="connsiteY12-166" fmla="*/ 3519492 h 5890552"/>
                <a:gd name="connsiteX13-167" fmla="*/ 3030279 w 5381346"/>
                <a:gd name="connsiteY13-168" fmla="*/ 115 h 5890552"/>
                <a:gd name="connsiteX0-169" fmla="*/ 3030279 w 5381346"/>
                <a:gd name="connsiteY0-170" fmla="*/ 115 h 5890552"/>
                <a:gd name="connsiteX1-171" fmla="*/ 765544 w 5381346"/>
                <a:gd name="connsiteY1-172" fmla="*/ 1935241 h 5890552"/>
                <a:gd name="connsiteX2-173" fmla="*/ 0 w 5381346"/>
                <a:gd name="connsiteY2-174" fmla="*/ 3051659 h 5890552"/>
                <a:gd name="connsiteX3-175" fmla="*/ 510363 w 5381346"/>
                <a:gd name="connsiteY3-176" fmla="*/ 3328106 h 5890552"/>
                <a:gd name="connsiteX4-177" fmla="*/ 297711 w 5381346"/>
                <a:gd name="connsiteY4-178" fmla="*/ 3657715 h 5890552"/>
                <a:gd name="connsiteX5-179" fmla="*/ 489097 w 5381346"/>
                <a:gd name="connsiteY5-180" fmla="*/ 3870366 h 5890552"/>
                <a:gd name="connsiteX6-181" fmla="*/ 372139 w 5381346"/>
                <a:gd name="connsiteY6-182" fmla="*/ 4061752 h 5890552"/>
                <a:gd name="connsiteX7-183" fmla="*/ 563525 w 5381346"/>
                <a:gd name="connsiteY7-184" fmla="*/ 4316934 h 5890552"/>
                <a:gd name="connsiteX8-185" fmla="*/ 499730 w 5381346"/>
                <a:gd name="connsiteY8-186" fmla="*/ 4976152 h 5890552"/>
                <a:gd name="connsiteX9-187" fmla="*/ 1754372 w 5381346"/>
                <a:gd name="connsiteY9-188" fmla="*/ 5199436 h 5890552"/>
                <a:gd name="connsiteX10-189" fmla="*/ 1945758 w 5381346"/>
                <a:gd name="connsiteY10-190" fmla="*/ 5890552 h 5890552"/>
                <a:gd name="connsiteX11-191" fmla="*/ 4784651 w 5381346"/>
                <a:gd name="connsiteY11-192" fmla="*/ 5858655 h 5890552"/>
                <a:gd name="connsiteX12-193" fmla="*/ 4890977 w 5381346"/>
                <a:gd name="connsiteY12-194" fmla="*/ 3519492 h 5890552"/>
                <a:gd name="connsiteX13-195" fmla="*/ 3030279 w 5381346"/>
                <a:gd name="connsiteY13-196" fmla="*/ 115 h 5890552"/>
                <a:gd name="connsiteX0-197" fmla="*/ 3030279 w 5381346"/>
                <a:gd name="connsiteY0-198" fmla="*/ 115 h 5890552"/>
                <a:gd name="connsiteX1-199" fmla="*/ 765544 w 5381346"/>
                <a:gd name="connsiteY1-200" fmla="*/ 1935241 h 5890552"/>
                <a:gd name="connsiteX2-201" fmla="*/ 0 w 5381346"/>
                <a:gd name="connsiteY2-202" fmla="*/ 3051659 h 5890552"/>
                <a:gd name="connsiteX3-203" fmla="*/ 510363 w 5381346"/>
                <a:gd name="connsiteY3-204" fmla="*/ 3328106 h 5890552"/>
                <a:gd name="connsiteX4-205" fmla="*/ 297711 w 5381346"/>
                <a:gd name="connsiteY4-206" fmla="*/ 3657715 h 5890552"/>
                <a:gd name="connsiteX5-207" fmla="*/ 489097 w 5381346"/>
                <a:gd name="connsiteY5-208" fmla="*/ 3870366 h 5890552"/>
                <a:gd name="connsiteX6-209" fmla="*/ 372139 w 5381346"/>
                <a:gd name="connsiteY6-210" fmla="*/ 4061752 h 5890552"/>
                <a:gd name="connsiteX7-211" fmla="*/ 563525 w 5381346"/>
                <a:gd name="connsiteY7-212" fmla="*/ 4316934 h 5890552"/>
                <a:gd name="connsiteX8-213" fmla="*/ 499730 w 5381346"/>
                <a:gd name="connsiteY8-214" fmla="*/ 4976152 h 5890552"/>
                <a:gd name="connsiteX9-215" fmla="*/ 1754372 w 5381346"/>
                <a:gd name="connsiteY9-216" fmla="*/ 5199436 h 5890552"/>
                <a:gd name="connsiteX10-217" fmla="*/ 1945758 w 5381346"/>
                <a:gd name="connsiteY10-218" fmla="*/ 5890552 h 5890552"/>
                <a:gd name="connsiteX11-219" fmla="*/ 4784651 w 5381346"/>
                <a:gd name="connsiteY11-220" fmla="*/ 5858655 h 5890552"/>
                <a:gd name="connsiteX12-221" fmla="*/ 4890977 w 5381346"/>
                <a:gd name="connsiteY12-222" fmla="*/ 3519492 h 5890552"/>
                <a:gd name="connsiteX13-223" fmla="*/ 3030279 w 5381346"/>
                <a:gd name="connsiteY13-224" fmla="*/ 115 h 5890552"/>
                <a:gd name="connsiteX0-225" fmla="*/ 3030279 w 5381346"/>
                <a:gd name="connsiteY0-226" fmla="*/ 115 h 5890552"/>
                <a:gd name="connsiteX1-227" fmla="*/ 765544 w 5381346"/>
                <a:gd name="connsiteY1-228" fmla="*/ 1935241 h 5890552"/>
                <a:gd name="connsiteX2-229" fmla="*/ 0 w 5381346"/>
                <a:gd name="connsiteY2-230" fmla="*/ 3051659 h 5890552"/>
                <a:gd name="connsiteX3-231" fmla="*/ 510363 w 5381346"/>
                <a:gd name="connsiteY3-232" fmla="*/ 3328106 h 5890552"/>
                <a:gd name="connsiteX4-233" fmla="*/ 297711 w 5381346"/>
                <a:gd name="connsiteY4-234" fmla="*/ 3657715 h 5890552"/>
                <a:gd name="connsiteX5-235" fmla="*/ 489097 w 5381346"/>
                <a:gd name="connsiteY5-236" fmla="*/ 3870366 h 5890552"/>
                <a:gd name="connsiteX6-237" fmla="*/ 372139 w 5381346"/>
                <a:gd name="connsiteY6-238" fmla="*/ 4061752 h 5890552"/>
                <a:gd name="connsiteX7-239" fmla="*/ 563525 w 5381346"/>
                <a:gd name="connsiteY7-240" fmla="*/ 4316934 h 5890552"/>
                <a:gd name="connsiteX8-241" fmla="*/ 499730 w 5381346"/>
                <a:gd name="connsiteY8-242" fmla="*/ 4976152 h 5890552"/>
                <a:gd name="connsiteX9-243" fmla="*/ 1754372 w 5381346"/>
                <a:gd name="connsiteY9-244" fmla="*/ 5199436 h 5890552"/>
                <a:gd name="connsiteX10-245" fmla="*/ 1945758 w 5381346"/>
                <a:gd name="connsiteY10-246" fmla="*/ 5890552 h 5890552"/>
                <a:gd name="connsiteX11-247" fmla="*/ 4784651 w 5381346"/>
                <a:gd name="connsiteY11-248" fmla="*/ 5858655 h 5890552"/>
                <a:gd name="connsiteX12-249" fmla="*/ 4890977 w 5381346"/>
                <a:gd name="connsiteY12-250" fmla="*/ 3519492 h 5890552"/>
                <a:gd name="connsiteX13-251" fmla="*/ 3030279 w 5381346"/>
                <a:gd name="connsiteY13-252" fmla="*/ 115 h 5890552"/>
                <a:gd name="connsiteX0-253" fmla="*/ 3030279 w 5381346"/>
                <a:gd name="connsiteY0-254" fmla="*/ 115 h 5890552"/>
                <a:gd name="connsiteX1-255" fmla="*/ 765544 w 5381346"/>
                <a:gd name="connsiteY1-256" fmla="*/ 1935241 h 5890552"/>
                <a:gd name="connsiteX2-257" fmla="*/ 0 w 5381346"/>
                <a:gd name="connsiteY2-258" fmla="*/ 3051659 h 5890552"/>
                <a:gd name="connsiteX3-259" fmla="*/ 510363 w 5381346"/>
                <a:gd name="connsiteY3-260" fmla="*/ 3328106 h 5890552"/>
                <a:gd name="connsiteX4-261" fmla="*/ 297711 w 5381346"/>
                <a:gd name="connsiteY4-262" fmla="*/ 3657715 h 5890552"/>
                <a:gd name="connsiteX5-263" fmla="*/ 489097 w 5381346"/>
                <a:gd name="connsiteY5-264" fmla="*/ 3870366 h 5890552"/>
                <a:gd name="connsiteX6-265" fmla="*/ 372139 w 5381346"/>
                <a:gd name="connsiteY6-266" fmla="*/ 4061752 h 5890552"/>
                <a:gd name="connsiteX7-267" fmla="*/ 563525 w 5381346"/>
                <a:gd name="connsiteY7-268" fmla="*/ 4316934 h 5890552"/>
                <a:gd name="connsiteX8-269" fmla="*/ 499730 w 5381346"/>
                <a:gd name="connsiteY8-270" fmla="*/ 4976152 h 5890552"/>
                <a:gd name="connsiteX9-271" fmla="*/ 1754372 w 5381346"/>
                <a:gd name="connsiteY9-272" fmla="*/ 5199436 h 5890552"/>
                <a:gd name="connsiteX10-273" fmla="*/ 1945758 w 5381346"/>
                <a:gd name="connsiteY10-274" fmla="*/ 5890552 h 5890552"/>
                <a:gd name="connsiteX11-275" fmla="*/ 4784651 w 5381346"/>
                <a:gd name="connsiteY11-276" fmla="*/ 5858655 h 5890552"/>
                <a:gd name="connsiteX12-277" fmla="*/ 4890977 w 5381346"/>
                <a:gd name="connsiteY12-278" fmla="*/ 3519492 h 5890552"/>
                <a:gd name="connsiteX13-279" fmla="*/ 3030279 w 5381346"/>
                <a:gd name="connsiteY13-280" fmla="*/ 115 h 5890552"/>
                <a:gd name="connsiteX0-281" fmla="*/ 3030279 w 5381346"/>
                <a:gd name="connsiteY0-282" fmla="*/ 175 h 5890612"/>
                <a:gd name="connsiteX1-283" fmla="*/ 765544 w 5381346"/>
                <a:gd name="connsiteY1-284" fmla="*/ 1935301 h 5890612"/>
                <a:gd name="connsiteX2-285" fmla="*/ 0 w 5381346"/>
                <a:gd name="connsiteY2-286" fmla="*/ 3051719 h 5890612"/>
                <a:gd name="connsiteX3-287" fmla="*/ 510363 w 5381346"/>
                <a:gd name="connsiteY3-288" fmla="*/ 3328166 h 5890612"/>
                <a:gd name="connsiteX4-289" fmla="*/ 297711 w 5381346"/>
                <a:gd name="connsiteY4-290" fmla="*/ 3657775 h 5890612"/>
                <a:gd name="connsiteX5-291" fmla="*/ 489097 w 5381346"/>
                <a:gd name="connsiteY5-292" fmla="*/ 3870426 h 5890612"/>
                <a:gd name="connsiteX6-293" fmla="*/ 372139 w 5381346"/>
                <a:gd name="connsiteY6-294" fmla="*/ 4061812 h 5890612"/>
                <a:gd name="connsiteX7-295" fmla="*/ 563525 w 5381346"/>
                <a:gd name="connsiteY7-296" fmla="*/ 4316994 h 5890612"/>
                <a:gd name="connsiteX8-297" fmla="*/ 499730 w 5381346"/>
                <a:gd name="connsiteY8-298" fmla="*/ 4976212 h 5890612"/>
                <a:gd name="connsiteX9-299" fmla="*/ 1754372 w 5381346"/>
                <a:gd name="connsiteY9-300" fmla="*/ 5199496 h 5890612"/>
                <a:gd name="connsiteX10-301" fmla="*/ 1945758 w 5381346"/>
                <a:gd name="connsiteY10-302" fmla="*/ 5890612 h 5890612"/>
                <a:gd name="connsiteX11-303" fmla="*/ 4784651 w 5381346"/>
                <a:gd name="connsiteY11-304" fmla="*/ 5858715 h 5890612"/>
                <a:gd name="connsiteX12-305" fmla="*/ 4890977 w 5381346"/>
                <a:gd name="connsiteY12-306" fmla="*/ 3519552 h 5890612"/>
                <a:gd name="connsiteX13-307" fmla="*/ 3030279 w 5381346"/>
                <a:gd name="connsiteY13-308" fmla="*/ 175 h 5890612"/>
                <a:gd name="connsiteX0-309" fmla="*/ 3030279 w 5381346"/>
                <a:gd name="connsiteY0-310" fmla="*/ 1733 h 5892170"/>
                <a:gd name="connsiteX1-311" fmla="*/ 0 w 5381346"/>
                <a:gd name="connsiteY1-312" fmla="*/ 3053277 h 5892170"/>
                <a:gd name="connsiteX2-313" fmla="*/ 510363 w 5381346"/>
                <a:gd name="connsiteY2-314" fmla="*/ 3329724 h 5892170"/>
                <a:gd name="connsiteX3-315" fmla="*/ 297711 w 5381346"/>
                <a:gd name="connsiteY3-316" fmla="*/ 3659333 h 5892170"/>
                <a:gd name="connsiteX4-317" fmla="*/ 489097 w 5381346"/>
                <a:gd name="connsiteY4-318" fmla="*/ 3871984 h 5892170"/>
                <a:gd name="connsiteX5-319" fmla="*/ 372139 w 5381346"/>
                <a:gd name="connsiteY5-320" fmla="*/ 4063370 h 5892170"/>
                <a:gd name="connsiteX6-321" fmla="*/ 563525 w 5381346"/>
                <a:gd name="connsiteY6-322" fmla="*/ 4318552 h 5892170"/>
                <a:gd name="connsiteX7-323" fmla="*/ 499730 w 5381346"/>
                <a:gd name="connsiteY7-324" fmla="*/ 4977770 h 5892170"/>
                <a:gd name="connsiteX8-325" fmla="*/ 1754372 w 5381346"/>
                <a:gd name="connsiteY8-326" fmla="*/ 5201054 h 5892170"/>
                <a:gd name="connsiteX9-327" fmla="*/ 1945758 w 5381346"/>
                <a:gd name="connsiteY9-328" fmla="*/ 5892170 h 5892170"/>
                <a:gd name="connsiteX10-329" fmla="*/ 4784651 w 5381346"/>
                <a:gd name="connsiteY10-330" fmla="*/ 5860273 h 5892170"/>
                <a:gd name="connsiteX11-331" fmla="*/ 4890977 w 5381346"/>
                <a:gd name="connsiteY11-332" fmla="*/ 3521110 h 5892170"/>
                <a:gd name="connsiteX12-333" fmla="*/ 3030279 w 5381346"/>
                <a:gd name="connsiteY12-334" fmla="*/ 1733 h 5892170"/>
                <a:gd name="connsiteX0-335" fmla="*/ 3030279 w 5381346"/>
                <a:gd name="connsiteY0-336" fmla="*/ 4 h 5890441"/>
                <a:gd name="connsiteX1-337" fmla="*/ 0 w 5381346"/>
                <a:gd name="connsiteY1-338" fmla="*/ 3051548 h 5890441"/>
                <a:gd name="connsiteX2-339" fmla="*/ 510363 w 5381346"/>
                <a:gd name="connsiteY2-340" fmla="*/ 3327995 h 5890441"/>
                <a:gd name="connsiteX3-341" fmla="*/ 297711 w 5381346"/>
                <a:gd name="connsiteY3-342" fmla="*/ 3657604 h 5890441"/>
                <a:gd name="connsiteX4-343" fmla="*/ 489097 w 5381346"/>
                <a:gd name="connsiteY4-344" fmla="*/ 3870255 h 5890441"/>
                <a:gd name="connsiteX5-345" fmla="*/ 372139 w 5381346"/>
                <a:gd name="connsiteY5-346" fmla="*/ 4061641 h 5890441"/>
                <a:gd name="connsiteX6-347" fmla="*/ 563525 w 5381346"/>
                <a:gd name="connsiteY6-348" fmla="*/ 4316823 h 5890441"/>
                <a:gd name="connsiteX7-349" fmla="*/ 499730 w 5381346"/>
                <a:gd name="connsiteY7-350" fmla="*/ 4976041 h 5890441"/>
                <a:gd name="connsiteX8-351" fmla="*/ 1754372 w 5381346"/>
                <a:gd name="connsiteY8-352" fmla="*/ 5199325 h 5890441"/>
                <a:gd name="connsiteX9-353" fmla="*/ 1945758 w 5381346"/>
                <a:gd name="connsiteY9-354" fmla="*/ 5890441 h 5890441"/>
                <a:gd name="connsiteX10-355" fmla="*/ 4784651 w 5381346"/>
                <a:gd name="connsiteY10-356" fmla="*/ 5858544 h 5890441"/>
                <a:gd name="connsiteX11-357" fmla="*/ 4890977 w 5381346"/>
                <a:gd name="connsiteY11-358" fmla="*/ 3519381 h 5890441"/>
                <a:gd name="connsiteX12-359" fmla="*/ 3030279 w 5381346"/>
                <a:gd name="connsiteY12-360" fmla="*/ 4 h 5890441"/>
                <a:gd name="connsiteX0-361" fmla="*/ 3040277 w 5391344"/>
                <a:gd name="connsiteY0-362" fmla="*/ 4 h 5890441"/>
                <a:gd name="connsiteX1-363" fmla="*/ 9998 w 5391344"/>
                <a:gd name="connsiteY1-364" fmla="*/ 3051548 h 5890441"/>
                <a:gd name="connsiteX2-365" fmla="*/ 520361 w 5391344"/>
                <a:gd name="connsiteY2-366" fmla="*/ 3327995 h 5890441"/>
                <a:gd name="connsiteX3-367" fmla="*/ 307709 w 5391344"/>
                <a:gd name="connsiteY3-368" fmla="*/ 3657604 h 5890441"/>
                <a:gd name="connsiteX4-369" fmla="*/ 499095 w 5391344"/>
                <a:gd name="connsiteY4-370" fmla="*/ 3870255 h 5890441"/>
                <a:gd name="connsiteX5-371" fmla="*/ 382137 w 5391344"/>
                <a:gd name="connsiteY5-372" fmla="*/ 4061641 h 5890441"/>
                <a:gd name="connsiteX6-373" fmla="*/ 573523 w 5391344"/>
                <a:gd name="connsiteY6-374" fmla="*/ 4316823 h 5890441"/>
                <a:gd name="connsiteX7-375" fmla="*/ 509728 w 5391344"/>
                <a:gd name="connsiteY7-376" fmla="*/ 4976041 h 5890441"/>
                <a:gd name="connsiteX8-377" fmla="*/ 1764370 w 5391344"/>
                <a:gd name="connsiteY8-378" fmla="*/ 5199325 h 5890441"/>
                <a:gd name="connsiteX9-379" fmla="*/ 1955756 w 5391344"/>
                <a:gd name="connsiteY9-380" fmla="*/ 5890441 h 5890441"/>
                <a:gd name="connsiteX10-381" fmla="*/ 4794649 w 5391344"/>
                <a:gd name="connsiteY10-382" fmla="*/ 5858544 h 5890441"/>
                <a:gd name="connsiteX11-383" fmla="*/ 4900975 w 5391344"/>
                <a:gd name="connsiteY11-384" fmla="*/ 3519381 h 5890441"/>
                <a:gd name="connsiteX12-385" fmla="*/ 3040277 w 5391344"/>
                <a:gd name="connsiteY12-386" fmla="*/ 4 h 5890441"/>
                <a:gd name="connsiteX0-387" fmla="*/ 3040277 w 5391344"/>
                <a:gd name="connsiteY0-388" fmla="*/ 4 h 5890441"/>
                <a:gd name="connsiteX1-389" fmla="*/ 9998 w 5391344"/>
                <a:gd name="connsiteY1-390" fmla="*/ 3051548 h 5890441"/>
                <a:gd name="connsiteX2-391" fmla="*/ 520361 w 5391344"/>
                <a:gd name="connsiteY2-392" fmla="*/ 3327995 h 5890441"/>
                <a:gd name="connsiteX3-393" fmla="*/ 307709 w 5391344"/>
                <a:gd name="connsiteY3-394" fmla="*/ 3657604 h 5890441"/>
                <a:gd name="connsiteX4-395" fmla="*/ 499095 w 5391344"/>
                <a:gd name="connsiteY4-396" fmla="*/ 3870255 h 5890441"/>
                <a:gd name="connsiteX5-397" fmla="*/ 382137 w 5391344"/>
                <a:gd name="connsiteY5-398" fmla="*/ 4061641 h 5890441"/>
                <a:gd name="connsiteX6-399" fmla="*/ 573523 w 5391344"/>
                <a:gd name="connsiteY6-400" fmla="*/ 4316823 h 5890441"/>
                <a:gd name="connsiteX7-401" fmla="*/ 509728 w 5391344"/>
                <a:gd name="connsiteY7-402" fmla="*/ 4976041 h 5890441"/>
                <a:gd name="connsiteX8-403" fmla="*/ 1764370 w 5391344"/>
                <a:gd name="connsiteY8-404" fmla="*/ 5199325 h 5890441"/>
                <a:gd name="connsiteX9-405" fmla="*/ 1955756 w 5391344"/>
                <a:gd name="connsiteY9-406" fmla="*/ 5890441 h 5890441"/>
                <a:gd name="connsiteX10-407" fmla="*/ 4794649 w 5391344"/>
                <a:gd name="connsiteY10-408" fmla="*/ 5858544 h 5890441"/>
                <a:gd name="connsiteX11-409" fmla="*/ 4900975 w 5391344"/>
                <a:gd name="connsiteY11-410" fmla="*/ 3519381 h 5890441"/>
                <a:gd name="connsiteX12-411" fmla="*/ 3040277 w 5391344"/>
                <a:gd name="connsiteY12-412" fmla="*/ 4 h 5890441"/>
                <a:gd name="connsiteX0-413" fmla="*/ 3030279 w 5381346"/>
                <a:gd name="connsiteY0-414" fmla="*/ 92120 h 5982557"/>
                <a:gd name="connsiteX1-415" fmla="*/ 914399 w 5381346"/>
                <a:gd name="connsiteY1-416" fmla="*/ 1187274 h 5982557"/>
                <a:gd name="connsiteX2-417" fmla="*/ 0 w 5381346"/>
                <a:gd name="connsiteY2-418" fmla="*/ 3143664 h 5982557"/>
                <a:gd name="connsiteX3-419" fmla="*/ 510363 w 5381346"/>
                <a:gd name="connsiteY3-420" fmla="*/ 3420111 h 5982557"/>
                <a:gd name="connsiteX4-421" fmla="*/ 297711 w 5381346"/>
                <a:gd name="connsiteY4-422" fmla="*/ 3749720 h 5982557"/>
                <a:gd name="connsiteX5-423" fmla="*/ 489097 w 5381346"/>
                <a:gd name="connsiteY5-424" fmla="*/ 3962371 h 5982557"/>
                <a:gd name="connsiteX6-425" fmla="*/ 372139 w 5381346"/>
                <a:gd name="connsiteY6-426" fmla="*/ 4153757 h 5982557"/>
                <a:gd name="connsiteX7-427" fmla="*/ 563525 w 5381346"/>
                <a:gd name="connsiteY7-428" fmla="*/ 4408939 h 5982557"/>
                <a:gd name="connsiteX8-429" fmla="*/ 499730 w 5381346"/>
                <a:gd name="connsiteY8-430" fmla="*/ 5068157 h 5982557"/>
                <a:gd name="connsiteX9-431" fmla="*/ 1754372 w 5381346"/>
                <a:gd name="connsiteY9-432" fmla="*/ 5291441 h 5982557"/>
                <a:gd name="connsiteX10-433" fmla="*/ 1945758 w 5381346"/>
                <a:gd name="connsiteY10-434" fmla="*/ 5982557 h 5982557"/>
                <a:gd name="connsiteX11-435" fmla="*/ 4784651 w 5381346"/>
                <a:gd name="connsiteY11-436" fmla="*/ 5950660 h 5982557"/>
                <a:gd name="connsiteX12-437" fmla="*/ 4890977 w 5381346"/>
                <a:gd name="connsiteY12-438" fmla="*/ 3611497 h 5982557"/>
                <a:gd name="connsiteX13-439" fmla="*/ 3030279 w 5381346"/>
                <a:gd name="connsiteY13-440" fmla="*/ 92120 h 5982557"/>
                <a:gd name="connsiteX0-441" fmla="*/ 3030279 w 5381346"/>
                <a:gd name="connsiteY0-442" fmla="*/ 94250 h 5984687"/>
                <a:gd name="connsiteX1-443" fmla="*/ 914399 w 5381346"/>
                <a:gd name="connsiteY1-444" fmla="*/ 1189404 h 5984687"/>
                <a:gd name="connsiteX2-445" fmla="*/ 0 w 5381346"/>
                <a:gd name="connsiteY2-446" fmla="*/ 3145794 h 5984687"/>
                <a:gd name="connsiteX3-447" fmla="*/ 510363 w 5381346"/>
                <a:gd name="connsiteY3-448" fmla="*/ 3422241 h 5984687"/>
                <a:gd name="connsiteX4-449" fmla="*/ 297711 w 5381346"/>
                <a:gd name="connsiteY4-450" fmla="*/ 3751850 h 5984687"/>
                <a:gd name="connsiteX5-451" fmla="*/ 489097 w 5381346"/>
                <a:gd name="connsiteY5-452" fmla="*/ 3964501 h 5984687"/>
                <a:gd name="connsiteX6-453" fmla="*/ 372139 w 5381346"/>
                <a:gd name="connsiteY6-454" fmla="*/ 4155887 h 5984687"/>
                <a:gd name="connsiteX7-455" fmla="*/ 563525 w 5381346"/>
                <a:gd name="connsiteY7-456" fmla="*/ 4411069 h 5984687"/>
                <a:gd name="connsiteX8-457" fmla="*/ 499730 w 5381346"/>
                <a:gd name="connsiteY8-458" fmla="*/ 5070287 h 5984687"/>
                <a:gd name="connsiteX9-459" fmla="*/ 1754372 w 5381346"/>
                <a:gd name="connsiteY9-460" fmla="*/ 5293571 h 5984687"/>
                <a:gd name="connsiteX10-461" fmla="*/ 1945758 w 5381346"/>
                <a:gd name="connsiteY10-462" fmla="*/ 5984687 h 5984687"/>
                <a:gd name="connsiteX11-463" fmla="*/ 4784651 w 5381346"/>
                <a:gd name="connsiteY11-464" fmla="*/ 5952790 h 5984687"/>
                <a:gd name="connsiteX12-465" fmla="*/ 4890977 w 5381346"/>
                <a:gd name="connsiteY12-466" fmla="*/ 3613627 h 5984687"/>
                <a:gd name="connsiteX13-467" fmla="*/ 3030279 w 5381346"/>
                <a:gd name="connsiteY13-468" fmla="*/ 94250 h 5984687"/>
                <a:gd name="connsiteX0-469" fmla="*/ 3030279 w 5381346"/>
                <a:gd name="connsiteY0-470" fmla="*/ 0 h 5890437"/>
                <a:gd name="connsiteX1-471" fmla="*/ 914399 w 5381346"/>
                <a:gd name="connsiteY1-472" fmla="*/ 1095154 h 5890437"/>
                <a:gd name="connsiteX2-473" fmla="*/ 0 w 5381346"/>
                <a:gd name="connsiteY2-474" fmla="*/ 3051544 h 5890437"/>
                <a:gd name="connsiteX3-475" fmla="*/ 510363 w 5381346"/>
                <a:gd name="connsiteY3-476" fmla="*/ 3327991 h 5890437"/>
                <a:gd name="connsiteX4-477" fmla="*/ 297711 w 5381346"/>
                <a:gd name="connsiteY4-478" fmla="*/ 3657600 h 5890437"/>
                <a:gd name="connsiteX5-479" fmla="*/ 489097 w 5381346"/>
                <a:gd name="connsiteY5-480" fmla="*/ 3870251 h 5890437"/>
                <a:gd name="connsiteX6-481" fmla="*/ 372139 w 5381346"/>
                <a:gd name="connsiteY6-482" fmla="*/ 4061637 h 5890437"/>
                <a:gd name="connsiteX7-483" fmla="*/ 563525 w 5381346"/>
                <a:gd name="connsiteY7-484" fmla="*/ 4316819 h 5890437"/>
                <a:gd name="connsiteX8-485" fmla="*/ 499730 w 5381346"/>
                <a:gd name="connsiteY8-486" fmla="*/ 4976037 h 5890437"/>
                <a:gd name="connsiteX9-487" fmla="*/ 1754372 w 5381346"/>
                <a:gd name="connsiteY9-488" fmla="*/ 5199321 h 5890437"/>
                <a:gd name="connsiteX10-489" fmla="*/ 1945758 w 5381346"/>
                <a:gd name="connsiteY10-490" fmla="*/ 5890437 h 5890437"/>
                <a:gd name="connsiteX11-491" fmla="*/ 4784651 w 5381346"/>
                <a:gd name="connsiteY11-492" fmla="*/ 5858540 h 5890437"/>
                <a:gd name="connsiteX12-493" fmla="*/ 4890977 w 5381346"/>
                <a:gd name="connsiteY12-494" fmla="*/ 3519377 h 5890437"/>
                <a:gd name="connsiteX13-495" fmla="*/ 3030279 w 5381346"/>
                <a:gd name="connsiteY13-496" fmla="*/ 0 h 5890437"/>
                <a:gd name="connsiteX0-497" fmla="*/ 3030279 w 5381346"/>
                <a:gd name="connsiteY0-498" fmla="*/ 0 h 5890437"/>
                <a:gd name="connsiteX1-499" fmla="*/ 914399 w 5381346"/>
                <a:gd name="connsiteY1-500" fmla="*/ 1095154 h 5890437"/>
                <a:gd name="connsiteX2-501" fmla="*/ 0 w 5381346"/>
                <a:gd name="connsiteY2-502" fmla="*/ 3051544 h 5890437"/>
                <a:gd name="connsiteX3-503" fmla="*/ 510363 w 5381346"/>
                <a:gd name="connsiteY3-504" fmla="*/ 3327991 h 5890437"/>
                <a:gd name="connsiteX4-505" fmla="*/ 297711 w 5381346"/>
                <a:gd name="connsiteY4-506" fmla="*/ 3657600 h 5890437"/>
                <a:gd name="connsiteX5-507" fmla="*/ 489097 w 5381346"/>
                <a:gd name="connsiteY5-508" fmla="*/ 3870251 h 5890437"/>
                <a:gd name="connsiteX6-509" fmla="*/ 372139 w 5381346"/>
                <a:gd name="connsiteY6-510" fmla="*/ 4061637 h 5890437"/>
                <a:gd name="connsiteX7-511" fmla="*/ 563525 w 5381346"/>
                <a:gd name="connsiteY7-512" fmla="*/ 4316819 h 5890437"/>
                <a:gd name="connsiteX8-513" fmla="*/ 499730 w 5381346"/>
                <a:gd name="connsiteY8-514" fmla="*/ 4976037 h 5890437"/>
                <a:gd name="connsiteX9-515" fmla="*/ 1754372 w 5381346"/>
                <a:gd name="connsiteY9-516" fmla="*/ 5199321 h 5890437"/>
                <a:gd name="connsiteX10-517" fmla="*/ 1945758 w 5381346"/>
                <a:gd name="connsiteY10-518" fmla="*/ 5890437 h 5890437"/>
                <a:gd name="connsiteX11-519" fmla="*/ 4784651 w 5381346"/>
                <a:gd name="connsiteY11-520" fmla="*/ 5858540 h 5890437"/>
                <a:gd name="connsiteX12-521" fmla="*/ 4890977 w 5381346"/>
                <a:gd name="connsiteY12-522" fmla="*/ 3519377 h 5890437"/>
                <a:gd name="connsiteX13-523" fmla="*/ 3030279 w 5381346"/>
                <a:gd name="connsiteY13-524" fmla="*/ 0 h 5890437"/>
                <a:gd name="connsiteX0-525" fmla="*/ 3030726 w 5381793"/>
                <a:gd name="connsiteY0-526" fmla="*/ 0 h 5890437"/>
                <a:gd name="connsiteX1-527" fmla="*/ 914846 w 5381793"/>
                <a:gd name="connsiteY1-528" fmla="*/ 1095154 h 5890437"/>
                <a:gd name="connsiteX2-529" fmla="*/ 649032 w 5381793"/>
                <a:gd name="connsiteY2-530" fmla="*/ 2137144 h 5890437"/>
                <a:gd name="connsiteX3-531" fmla="*/ 447 w 5381793"/>
                <a:gd name="connsiteY3-532" fmla="*/ 3051544 h 5890437"/>
                <a:gd name="connsiteX4-533" fmla="*/ 510810 w 5381793"/>
                <a:gd name="connsiteY4-534" fmla="*/ 3327991 h 5890437"/>
                <a:gd name="connsiteX5-535" fmla="*/ 298158 w 5381793"/>
                <a:gd name="connsiteY5-536" fmla="*/ 3657600 h 5890437"/>
                <a:gd name="connsiteX6-537" fmla="*/ 489544 w 5381793"/>
                <a:gd name="connsiteY6-538" fmla="*/ 3870251 h 5890437"/>
                <a:gd name="connsiteX7-539" fmla="*/ 372586 w 5381793"/>
                <a:gd name="connsiteY7-540" fmla="*/ 4061637 h 5890437"/>
                <a:gd name="connsiteX8-541" fmla="*/ 563972 w 5381793"/>
                <a:gd name="connsiteY8-542" fmla="*/ 4316819 h 5890437"/>
                <a:gd name="connsiteX9-543" fmla="*/ 500177 w 5381793"/>
                <a:gd name="connsiteY9-544" fmla="*/ 4976037 h 5890437"/>
                <a:gd name="connsiteX10-545" fmla="*/ 1754819 w 5381793"/>
                <a:gd name="connsiteY10-546" fmla="*/ 5199321 h 5890437"/>
                <a:gd name="connsiteX11-547" fmla="*/ 1946205 w 5381793"/>
                <a:gd name="connsiteY11-548" fmla="*/ 5890437 h 5890437"/>
                <a:gd name="connsiteX12-549" fmla="*/ 4785098 w 5381793"/>
                <a:gd name="connsiteY12-550" fmla="*/ 5858540 h 5890437"/>
                <a:gd name="connsiteX13-551" fmla="*/ 4891424 w 5381793"/>
                <a:gd name="connsiteY13-552" fmla="*/ 3519377 h 5890437"/>
                <a:gd name="connsiteX14" fmla="*/ 3030726 w 5381793"/>
                <a:gd name="connsiteY14" fmla="*/ 0 h 5890437"/>
                <a:gd name="connsiteX0-553" fmla="*/ 3030726 w 5381793"/>
                <a:gd name="connsiteY0-554" fmla="*/ 0 h 5890437"/>
                <a:gd name="connsiteX1-555" fmla="*/ 914846 w 5381793"/>
                <a:gd name="connsiteY1-556" fmla="*/ 1095154 h 5890437"/>
                <a:gd name="connsiteX2-557" fmla="*/ 649032 w 5381793"/>
                <a:gd name="connsiteY2-558" fmla="*/ 2137144 h 5890437"/>
                <a:gd name="connsiteX3-559" fmla="*/ 447 w 5381793"/>
                <a:gd name="connsiteY3-560" fmla="*/ 3051544 h 5890437"/>
                <a:gd name="connsiteX4-561" fmla="*/ 510810 w 5381793"/>
                <a:gd name="connsiteY4-562" fmla="*/ 3327991 h 5890437"/>
                <a:gd name="connsiteX5-563" fmla="*/ 298158 w 5381793"/>
                <a:gd name="connsiteY5-564" fmla="*/ 3657600 h 5890437"/>
                <a:gd name="connsiteX6-565" fmla="*/ 489544 w 5381793"/>
                <a:gd name="connsiteY6-566" fmla="*/ 3870251 h 5890437"/>
                <a:gd name="connsiteX7-567" fmla="*/ 372586 w 5381793"/>
                <a:gd name="connsiteY7-568" fmla="*/ 4061637 h 5890437"/>
                <a:gd name="connsiteX8-569" fmla="*/ 563972 w 5381793"/>
                <a:gd name="connsiteY8-570" fmla="*/ 4316819 h 5890437"/>
                <a:gd name="connsiteX9-571" fmla="*/ 500177 w 5381793"/>
                <a:gd name="connsiteY9-572" fmla="*/ 4976037 h 5890437"/>
                <a:gd name="connsiteX10-573" fmla="*/ 1754819 w 5381793"/>
                <a:gd name="connsiteY10-574" fmla="*/ 5199321 h 5890437"/>
                <a:gd name="connsiteX11-575" fmla="*/ 1946205 w 5381793"/>
                <a:gd name="connsiteY11-576" fmla="*/ 5890437 h 5890437"/>
                <a:gd name="connsiteX12-577" fmla="*/ 4785098 w 5381793"/>
                <a:gd name="connsiteY12-578" fmla="*/ 5858540 h 5890437"/>
                <a:gd name="connsiteX13-579" fmla="*/ 4891424 w 5381793"/>
                <a:gd name="connsiteY13-580" fmla="*/ 3519377 h 5890437"/>
                <a:gd name="connsiteX14-581" fmla="*/ 3030726 w 5381793"/>
                <a:gd name="connsiteY14-582" fmla="*/ 0 h 5890437"/>
                <a:gd name="connsiteX0-583" fmla="*/ 3030726 w 5381793"/>
                <a:gd name="connsiteY0-584" fmla="*/ 0 h 5890437"/>
                <a:gd name="connsiteX1-585" fmla="*/ 914846 w 5381793"/>
                <a:gd name="connsiteY1-586" fmla="*/ 1095154 h 5890437"/>
                <a:gd name="connsiteX2-587" fmla="*/ 649032 w 5381793"/>
                <a:gd name="connsiteY2-588" fmla="*/ 2137144 h 5890437"/>
                <a:gd name="connsiteX3-589" fmla="*/ 447 w 5381793"/>
                <a:gd name="connsiteY3-590" fmla="*/ 3051544 h 5890437"/>
                <a:gd name="connsiteX4-591" fmla="*/ 510810 w 5381793"/>
                <a:gd name="connsiteY4-592" fmla="*/ 3327991 h 5890437"/>
                <a:gd name="connsiteX5-593" fmla="*/ 298158 w 5381793"/>
                <a:gd name="connsiteY5-594" fmla="*/ 3657600 h 5890437"/>
                <a:gd name="connsiteX6-595" fmla="*/ 489544 w 5381793"/>
                <a:gd name="connsiteY6-596" fmla="*/ 3870251 h 5890437"/>
                <a:gd name="connsiteX7-597" fmla="*/ 372586 w 5381793"/>
                <a:gd name="connsiteY7-598" fmla="*/ 4061637 h 5890437"/>
                <a:gd name="connsiteX8-599" fmla="*/ 563972 w 5381793"/>
                <a:gd name="connsiteY8-600" fmla="*/ 4316819 h 5890437"/>
                <a:gd name="connsiteX9-601" fmla="*/ 500177 w 5381793"/>
                <a:gd name="connsiteY9-602" fmla="*/ 4976037 h 5890437"/>
                <a:gd name="connsiteX10-603" fmla="*/ 1754819 w 5381793"/>
                <a:gd name="connsiteY10-604" fmla="*/ 5199321 h 5890437"/>
                <a:gd name="connsiteX11-605" fmla="*/ 1946205 w 5381793"/>
                <a:gd name="connsiteY11-606" fmla="*/ 5890437 h 5890437"/>
                <a:gd name="connsiteX12-607" fmla="*/ 4785098 w 5381793"/>
                <a:gd name="connsiteY12-608" fmla="*/ 5858540 h 5890437"/>
                <a:gd name="connsiteX13-609" fmla="*/ 4891424 w 5381793"/>
                <a:gd name="connsiteY13-610" fmla="*/ 3519377 h 5890437"/>
                <a:gd name="connsiteX14-611" fmla="*/ 3030726 w 5381793"/>
                <a:gd name="connsiteY14-612" fmla="*/ 0 h 5890437"/>
                <a:gd name="connsiteX0-613" fmla="*/ 3030726 w 5381793"/>
                <a:gd name="connsiteY0-614" fmla="*/ 0 h 5890437"/>
                <a:gd name="connsiteX1-615" fmla="*/ 872315 w 5381793"/>
                <a:gd name="connsiteY1-616" fmla="*/ 1063257 h 5890437"/>
                <a:gd name="connsiteX2-617" fmla="*/ 649032 w 5381793"/>
                <a:gd name="connsiteY2-618" fmla="*/ 2137144 h 5890437"/>
                <a:gd name="connsiteX3-619" fmla="*/ 447 w 5381793"/>
                <a:gd name="connsiteY3-620" fmla="*/ 3051544 h 5890437"/>
                <a:gd name="connsiteX4-621" fmla="*/ 510810 w 5381793"/>
                <a:gd name="connsiteY4-622" fmla="*/ 3327991 h 5890437"/>
                <a:gd name="connsiteX5-623" fmla="*/ 298158 w 5381793"/>
                <a:gd name="connsiteY5-624" fmla="*/ 3657600 h 5890437"/>
                <a:gd name="connsiteX6-625" fmla="*/ 489544 w 5381793"/>
                <a:gd name="connsiteY6-626" fmla="*/ 3870251 h 5890437"/>
                <a:gd name="connsiteX7-627" fmla="*/ 372586 w 5381793"/>
                <a:gd name="connsiteY7-628" fmla="*/ 4061637 h 5890437"/>
                <a:gd name="connsiteX8-629" fmla="*/ 563972 w 5381793"/>
                <a:gd name="connsiteY8-630" fmla="*/ 4316819 h 5890437"/>
                <a:gd name="connsiteX9-631" fmla="*/ 500177 w 5381793"/>
                <a:gd name="connsiteY9-632" fmla="*/ 4976037 h 5890437"/>
                <a:gd name="connsiteX10-633" fmla="*/ 1754819 w 5381793"/>
                <a:gd name="connsiteY10-634" fmla="*/ 5199321 h 5890437"/>
                <a:gd name="connsiteX11-635" fmla="*/ 1946205 w 5381793"/>
                <a:gd name="connsiteY11-636" fmla="*/ 5890437 h 5890437"/>
                <a:gd name="connsiteX12-637" fmla="*/ 4785098 w 5381793"/>
                <a:gd name="connsiteY12-638" fmla="*/ 5858540 h 5890437"/>
                <a:gd name="connsiteX13-639" fmla="*/ 4891424 w 5381793"/>
                <a:gd name="connsiteY13-640" fmla="*/ 3519377 h 5890437"/>
                <a:gd name="connsiteX14-641" fmla="*/ 3030726 w 5381793"/>
                <a:gd name="connsiteY14-642" fmla="*/ 0 h 5890437"/>
                <a:gd name="connsiteX0-643" fmla="*/ 3030726 w 5381793"/>
                <a:gd name="connsiteY0-644" fmla="*/ 0 h 5890437"/>
                <a:gd name="connsiteX1-645" fmla="*/ 872315 w 5381793"/>
                <a:gd name="connsiteY1-646" fmla="*/ 1063257 h 5890437"/>
                <a:gd name="connsiteX2-647" fmla="*/ 649032 w 5381793"/>
                <a:gd name="connsiteY2-648" fmla="*/ 2137144 h 5890437"/>
                <a:gd name="connsiteX3-649" fmla="*/ 447 w 5381793"/>
                <a:gd name="connsiteY3-650" fmla="*/ 3051544 h 5890437"/>
                <a:gd name="connsiteX4-651" fmla="*/ 510810 w 5381793"/>
                <a:gd name="connsiteY4-652" fmla="*/ 3327991 h 5890437"/>
                <a:gd name="connsiteX5-653" fmla="*/ 298158 w 5381793"/>
                <a:gd name="connsiteY5-654" fmla="*/ 3657600 h 5890437"/>
                <a:gd name="connsiteX6-655" fmla="*/ 489544 w 5381793"/>
                <a:gd name="connsiteY6-656" fmla="*/ 3870251 h 5890437"/>
                <a:gd name="connsiteX7-657" fmla="*/ 372586 w 5381793"/>
                <a:gd name="connsiteY7-658" fmla="*/ 4061637 h 5890437"/>
                <a:gd name="connsiteX8-659" fmla="*/ 563972 w 5381793"/>
                <a:gd name="connsiteY8-660" fmla="*/ 4316819 h 5890437"/>
                <a:gd name="connsiteX9-661" fmla="*/ 500177 w 5381793"/>
                <a:gd name="connsiteY9-662" fmla="*/ 4976037 h 5890437"/>
                <a:gd name="connsiteX10-663" fmla="*/ 1754819 w 5381793"/>
                <a:gd name="connsiteY10-664" fmla="*/ 5199321 h 5890437"/>
                <a:gd name="connsiteX11-665" fmla="*/ 1946205 w 5381793"/>
                <a:gd name="connsiteY11-666" fmla="*/ 5890437 h 5890437"/>
                <a:gd name="connsiteX12-667" fmla="*/ 4785098 w 5381793"/>
                <a:gd name="connsiteY12-668" fmla="*/ 5858540 h 5890437"/>
                <a:gd name="connsiteX13-669" fmla="*/ 4891424 w 5381793"/>
                <a:gd name="connsiteY13-670" fmla="*/ 3519377 h 5890437"/>
                <a:gd name="connsiteX14-671" fmla="*/ 3030726 w 5381793"/>
                <a:gd name="connsiteY14-672" fmla="*/ 0 h 5890437"/>
                <a:gd name="connsiteX0-673" fmla="*/ 3030726 w 5381793"/>
                <a:gd name="connsiteY0-674" fmla="*/ 0 h 5890437"/>
                <a:gd name="connsiteX1-675" fmla="*/ 872315 w 5381793"/>
                <a:gd name="connsiteY1-676" fmla="*/ 1063257 h 5890437"/>
                <a:gd name="connsiteX2-677" fmla="*/ 649032 w 5381793"/>
                <a:gd name="connsiteY2-678" fmla="*/ 2137144 h 5890437"/>
                <a:gd name="connsiteX3-679" fmla="*/ 447 w 5381793"/>
                <a:gd name="connsiteY3-680" fmla="*/ 3051544 h 5890437"/>
                <a:gd name="connsiteX4-681" fmla="*/ 510810 w 5381793"/>
                <a:gd name="connsiteY4-682" fmla="*/ 3327991 h 5890437"/>
                <a:gd name="connsiteX5-683" fmla="*/ 298158 w 5381793"/>
                <a:gd name="connsiteY5-684" fmla="*/ 3657600 h 5890437"/>
                <a:gd name="connsiteX6-685" fmla="*/ 489544 w 5381793"/>
                <a:gd name="connsiteY6-686" fmla="*/ 3870251 h 5890437"/>
                <a:gd name="connsiteX7-687" fmla="*/ 372586 w 5381793"/>
                <a:gd name="connsiteY7-688" fmla="*/ 4061637 h 5890437"/>
                <a:gd name="connsiteX8-689" fmla="*/ 563972 w 5381793"/>
                <a:gd name="connsiteY8-690" fmla="*/ 4316819 h 5890437"/>
                <a:gd name="connsiteX9-691" fmla="*/ 500177 w 5381793"/>
                <a:gd name="connsiteY9-692" fmla="*/ 4976037 h 5890437"/>
                <a:gd name="connsiteX10-693" fmla="*/ 1754819 w 5381793"/>
                <a:gd name="connsiteY10-694" fmla="*/ 5199321 h 5890437"/>
                <a:gd name="connsiteX11-695" fmla="*/ 1946205 w 5381793"/>
                <a:gd name="connsiteY11-696" fmla="*/ 5890437 h 5890437"/>
                <a:gd name="connsiteX12-697" fmla="*/ 4785098 w 5381793"/>
                <a:gd name="connsiteY12-698" fmla="*/ 5858540 h 5890437"/>
                <a:gd name="connsiteX13-699" fmla="*/ 4891424 w 5381793"/>
                <a:gd name="connsiteY13-700" fmla="*/ 3519377 h 5890437"/>
                <a:gd name="connsiteX14-701" fmla="*/ 3030726 w 5381793"/>
                <a:gd name="connsiteY14-702" fmla="*/ 0 h 5890437"/>
                <a:gd name="connsiteX0-703" fmla="*/ 3030726 w 5381793"/>
                <a:gd name="connsiteY0-704" fmla="*/ 0 h 5890437"/>
                <a:gd name="connsiteX1-705" fmla="*/ 872315 w 5381793"/>
                <a:gd name="connsiteY1-706" fmla="*/ 1063257 h 5890437"/>
                <a:gd name="connsiteX2-707" fmla="*/ 649032 w 5381793"/>
                <a:gd name="connsiteY2-708" fmla="*/ 2137144 h 5890437"/>
                <a:gd name="connsiteX3-709" fmla="*/ 447 w 5381793"/>
                <a:gd name="connsiteY3-710" fmla="*/ 3051544 h 5890437"/>
                <a:gd name="connsiteX4-711" fmla="*/ 510810 w 5381793"/>
                <a:gd name="connsiteY4-712" fmla="*/ 3327991 h 5890437"/>
                <a:gd name="connsiteX5-713" fmla="*/ 298158 w 5381793"/>
                <a:gd name="connsiteY5-714" fmla="*/ 3657600 h 5890437"/>
                <a:gd name="connsiteX6-715" fmla="*/ 489544 w 5381793"/>
                <a:gd name="connsiteY6-716" fmla="*/ 3870251 h 5890437"/>
                <a:gd name="connsiteX7-717" fmla="*/ 372586 w 5381793"/>
                <a:gd name="connsiteY7-718" fmla="*/ 4061637 h 5890437"/>
                <a:gd name="connsiteX8-719" fmla="*/ 563972 w 5381793"/>
                <a:gd name="connsiteY8-720" fmla="*/ 4316819 h 5890437"/>
                <a:gd name="connsiteX9-721" fmla="*/ 500177 w 5381793"/>
                <a:gd name="connsiteY9-722" fmla="*/ 4976037 h 5890437"/>
                <a:gd name="connsiteX10-723" fmla="*/ 1754819 w 5381793"/>
                <a:gd name="connsiteY10-724" fmla="*/ 5199321 h 5890437"/>
                <a:gd name="connsiteX11-725" fmla="*/ 1946205 w 5381793"/>
                <a:gd name="connsiteY11-726" fmla="*/ 5890437 h 5890437"/>
                <a:gd name="connsiteX12-727" fmla="*/ 4785098 w 5381793"/>
                <a:gd name="connsiteY12-728" fmla="*/ 5858540 h 5890437"/>
                <a:gd name="connsiteX13-729" fmla="*/ 4891424 w 5381793"/>
                <a:gd name="connsiteY13-730" fmla="*/ 3519377 h 5890437"/>
                <a:gd name="connsiteX14-731" fmla="*/ 3030726 w 5381793"/>
                <a:gd name="connsiteY14-732" fmla="*/ 0 h 5890437"/>
                <a:gd name="connsiteX0-733" fmla="*/ 3030726 w 5381793"/>
                <a:gd name="connsiteY0-734" fmla="*/ 0 h 5890437"/>
                <a:gd name="connsiteX1-735" fmla="*/ 872315 w 5381793"/>
                <a:gd name="connsiteY1-736" fmla="*/ 1063257 h 5890437"/>
                <a:gd name="connsiteX2-737" fmla="*/ 649032 w 5381793"/>
                <a:gd name="connsiteY2-738" fmla="*/ 2137144 h 5890437"/>
                <a:gd name="connsiteX3-739" fmla="*/ 447 w 5381793"/>
                <a:gd name="connsiteY3-740" fmla="*/ 3051544 h 5890437"/>
                <a:gd name="connsiteX4-741" fmla="*/ 510810 w 5381793"/>
                <a:gd name="connsiteY4-742" fmla="*/ 3327991 h 5890437"/>
                <a:gd name="connsiteX5-743" fmla="*/ 298158 w 5381793"/>
                <a:gd name="connsiteY5-744" fmla="*/ 3657600 h 5890437"/>
                <a:gd name="connsiteX6-745" fmla="*/ 489544 w 5381793"/>
                <a:gd name="connsiteY6-746" fmla="*/ 3870251 h 5890437"/>
                <a:gd name="connsiteX7-747" fmla="*/ 372586 w 5381793"/>
                <a:gd name="connsiteY7-748" fmla="*/ 4061637 h 5890437"/>
                <a:gd name="connsiteX8-749" fmla="*/ 563972 w 5381793"/>
                <a:gd name="connsiteY8-750" fmla="*/ 4316819 h 5890437"/>
                <a:gd name="connsiteX9-751" fmla="*/ 500177 w 5381793"/>
                <a:gd name="connsiteY9-752" fmla="*/ 4976037 h 5890437"/>
                <a:gd name="connsiteX10-753" fmla="*/ 1754819 w 5381793"/>
                <a:gd name="connsiteY10-754" fmla="*/ 5199321 h 5890437"/>
                <a:gd name="connsiteX11-755" fmla="*/ 1946205 w 5381793"/>
                <a:gd name="connsiteY11-756" fmla="*/ 5890437 h 5890437"/>
                <a:gd name="connsiteX12-757" fmla="*/ 4785098 w 5381793"/>
                <a:gd name="connsiteY12-758" fmla="*/ 5858540 h 5890437"/>
                <a:gd name="connsiteX13-759" fmla="*/ 4891424 w 5381793"/>
                <a:gd name="connsiteY13-760" fmla="*/ 3519377 h 5890437"/>
                <a:gd name="connsiteX14-761" fmla="*/ 3030726 w 5381793"/>
                <a:gd name="connsiteY14-762" fmla="*/ 0 h 5890437"/>
                <a:gd name="connsiteX0-763" fmla="*/ 3030726 w 5381793"/>
                <a:gd name="connsiteY0-764" fmla="*/ 0 h 5890437"/>
                <a:gd name="connsiteX1-765" fmla="*/ 890128 w 5381793"/>
                <a:gd name="connsiteY1-766" fmla="*/ 1098883 h 5890437"/>
                <a:gd name="connsiteX2-767" fmla="*/ 649032 w 5381793"/>
                <a:gd name="connsiteY2-768" fmla="*/ 2137144 h 5890437"/>
                <a:gd name="connsiteX3-769" fmla="*/ 447 w 5381793"/>
                <a:gd name="connsiteY3-770" fmla="*/ 3051544 h 5890437"/>
                <a:gd name="connsiteX4-771" fmla="*/ 510810 w 5381793"/>
                <a:gd name="connsiteY4-772" fmla="*/ 3327991 h 5890437"/>
                <a:gd name="connsiteX5-773" fmla="*/ 298158 w 5381793"/>
                <a:gd name="connsiteY5-774" fmla="*/ 3657600 h 5890437"/>
                <a:gd name="connsiteX6-775" fmla="*/ 489544 w 5381793"/>
                <a:gd name="connsiteY6-776" fmla="*/ 3870251 h 5890437"/>
                <a:gd name="connsiteX7-777" fmla="*/ 372586 w 5381793"/>
                <a:gd name="connsiteY7-778" fmla="*/ 4061637 h 5890437"/>
                <a:gd name="connsiteX8-779" fmla="*/ 563972 w 5381793"/>
                <a:gd name="connsiteY8-780" fmla="*/ 4316819 h 5890437"/>
                <a:gd name="connsiteX9-781" fmla="*/ 500177 w 5381793"/>
                <a:gd name="connsiteY9-782" fmla="*/ 4976037 h 5890437"/>
                <a:gd name="connsiteX10-783" fmla="*/ 1754819 w 5381793"/>
                <a:gd name="connsiteY10-784" fmla="*/ 5199321 h 5890437"/>
                <a:gd name="connsiteX11-785" fmla="*/ 1946205 w 5381793"/>
                <a:gd name="connsiteY11-786" fmla="*/ 5890437 h 5890437"/>
                <a:gd name="connsiteX12-787" fmla="*/ 4785098 w 5381793"/>
                <a:gd name="connsiteY12-788" fmla="*/ 5858540 h 5890437"/>
                <a:gd name="connsiteX13-789" fmla="*/ 4891424 w 5381793"/>
                <a:gd name="connsiteY13-790" fmla="*/ 3519377 h 5890437"/>
                <a:gd name="connsiteX14-791" fmla="*/ 3030726 w 5381793"/>
                <a:gd name="connsiteY14-792" fmla="*/ 0 h 5890437"/>
                <a:gd name="connsiteX0-793" fmla="*/ 3030726 w 5381793"/>
                <a:gd name="connsiteY0-794" fmla="*/ 0 h 5890437"/>
                <a:gd name="connsiteX1-795" fmla="*/ 890128 w 5381793"/>
                <a:gd name="connsiteY1-796" fmla="*/ 1098883 h 5890437"/>
                <a:gd name="connsiteX2-797" fmla="*/ 649032 w 5381793"/>
                <a:gd name="connsiteY2-798" fmla="*/ 2137144 h 5890437"/>
                <a:gd name="connsiteX3-799" fmla="*/ 447 w 5381793"/>
                <a:gd name="connsiteY3-800" fmla="*/ 3051544 h 5890437"/>
                <a:gd name="connsiteX4-801" fmla="*/ 510810 w 5381793"/>
                <a:gd name="connsiteY4-802" fmla="*/ 3327991 h 5890437"/>
                <a:gd name="connsiteX5-803" fmla="*/ 298158 w 5381793"/>
                <a:gd name="connsiteY5-804" fmla="*/ 3657600 h 5890437"/>
                <a:gd name="connsiteX6-805" fmla="*/ 489544 w 5381793"/>
                <a:gd name="connsiteY6-806" fmla="*/ 3870251 h 5890437"/>
                <a:gd name="connsiteX7-807" fmla="*/ 372586 w 5381793"/>
                <a:gd name="connsiteY7-808" fmla="*/ 4061637 h 5890437"/>
                <a:gd name="connsiteX8-809" fmla="*/ 563972 w 5381793"/>
                <a:gd name="connsiteY8-810" fmla="*/ 4316819 h 5890437"/>
                <a:gd name="connsiteX9-811" fmla="*/ 500177 w 5381793"/>
                <a:gd name="connsiteY9-812" fmla="*/ 4976037 h 5890437"/>
                <a:gd name="connsiteX10-813" fmla="*/ 1754819 w 5381793"/>
                <a:gd name="connsiteY10-814" fmla="*/ 5199321 h 5890437"/>
                <a:gd name="connsiteX11-815" fmla="*/ 1946205 w 5381793"/>
                <a:gd name="connsiteY11-816" fmla="*/ 5890437 h 5890437"/>
                <a:gd name="connsiteX12-817" fmla="*/ 4785098 w 5381793"/>
                <a:gd name="connsiteY12-818" fmla="*/ 5858540 h 5890437"/>
                <a:gd name="connsiteX13-819" fmla="*/ 4891424 w 5381793"/>
                <a:gd name="connsiteY13-820" fmla="*/ 3519377 h 5890437"/>
                <a:gd name="connsiteX14-821" fmla="*/ 3030726 w 5381793"/>
                <a:gd name="connsiteY14-822" fmla="*/ 0 h 5890437"/>
                <a:gd name="connsiteX0-823" fmla="*/ 3030764 w 5381831"/>
                <a:gd name="connsiteY0-824" fmla="*/ 0 h 5890437"/>
                <a:gd name="connsiteX1-825" fmla="*/ 890166 w 5381831"/>
                <a:gd name="connsiteY1-826" fmla="*/ 1098883 h 5890437"/>
                <a:gd name="connsiteX2-827" fmla="*/ 607506 w 5381831"/>
                <a:gd name="connsiteY2-828" fmla="*/ 2172770 h 5890437"/>
                <a:gd name="connsiteX3-829" fmla="*/ 485 w 5381831"/>
                <a:gd name="connsiteY3-830" fmla="*/ 3051544 h 5890437"/>
                <a:gd name="connsiteX4-831" fmla="*/ 510848 w 5381831"/>
                <a:gd name="connsiteY4-832" fmla="*/ 3327991 h 5890437"/>
                <a:gd name="connsiteX5-833" fmla="*/ 298196 w 5381831"/>
                <a:gd name="connsiteY5-834" fmla="*/ 3657600 h 5890437"/>
                <a:gd name="connsiteX6-835" fmla="*/ 489582 w 5381831"/>
                <a:gd name="connsiteY6-836" fmla="*/ 3870251 h 5890437"/>
                <a:gd name="connsiteX7-837" fmla="*/ 372624 w 5381831"/>
                <a:gd name="connsiteY7-838" fmla="*/ 4061637 h 5890437"/>
                <a:gd name="connsiteX8-839" fmla="*/ 564010 w 5381831"/>
                <a:gd name="connsiteY8-840" fmla="*/ 4316819 h 5890437"/>
                <a:gd name="connsiteX9-841" fmla="*/ 500215 w 5381831"/>
                <a:gd name="connsiteY9-842" fmla="*/ 4976037 h 5890437"/>
                <a:gd name="connsiteX10-843" fmla="*/ 1754857 w 5381831"/>
                <a:gd name="connsiteY10-844" fmla="*/ 5199321 h 5890437"/>
                <a:gd name="connsiteX11-845" fmla="*/ 1946243 w 5381831"/>
                <a:gd name="connsiteY11-846" fmla="*/ 5890437 h 5890437"/>
                <a:gd name="connsiteX12-847" fmla="*/ 4785136 w 5381831"/>
                <a:gd name="connsiteY12-848" fmla="*/ 5858540 h 5890437"/>
                <a:gd name="connsiteX13-849" fmla="*/ 4891462 w 5381831"/>
                <a:gd name="connsiteY13-850" fmla="*/ 3519377 h 5890437"/>
                <a:gd name="connsiteX14-851" fmla="*/ 3030764 w 5381831"/>
                <a:gd name="connsiteY14-852" fmla="*/ 0 h 5890437"/>
                <a:gd name="connsiteX0-853" fmla="*/ 3030764 w 5381831"/>
                <a:gd name="connsiteY0-854" fmla="*/ 0 h 5890437"/>
                <a:gd name="connsiteX1-855" fmla="*/ 890166 w 5381831"/>
                <a:gd name="connsiteY1-856" fmla="*/ 1098883 h 5890437"/>
                <a:gd name="connsiteX2-857" fmla="*/ 607506 w 5381831"/>
                <a:gd name="connsiteY2-858" fmla="*/ 2172770 h 5890437"/>
                <a:gd name="connsiteX3-859" fmla="*/ 485 w 5381831"/>
                <a:gd name="connsiteY3-860" fmla="*/ 3051544 h 5890437"/>
                <a:gd name="connsiteX4-861" fmla="*/ 510848 w 5381831"/>
                <a:gd name="connsiteY4-862" fmla="*/ 3327991 h 5890437"/>
                <a:gd name="connsiteX5-863" fmla="*/ 298196 w 5381831"/>
                <a:gd name="connsiteY5-864" fmla="*/ 3657600 h 5890437"/>
                <a:gd name="connsiteX6-865" fmla="*/ 489582 w 5381831"/>
                <a:gd name="connsiteY6-866" fmla="*/ 3870251 h 5890437"/>
                <a:gd name="connsiteX7-867" fmla="*/ 372624 w 5381831"/>
                <a:gd name="connsiteY7-868" fmla="*/ 4061637 h 5890437"/>
                <a:gd name="connsiteX8-869" fmla="*/ 564010 w 5381831"/>
                <a:gd name="connsiteY8-870" fmla="*/ 4316819 h 5890437"/>
                <a:gd name="connsiteX9-871" fmla="*/ 500215 w 5381831"/>
                <a:gd name="connsiteY9-872" fmla="*/ 4976037 h 5890437"/>
                <a:gd name="connsiteX10-873" fmla="*/ 1754857 w 5381831"/>
                <a:gd name="connsiteY10-874" fmla="*/ 5199321 h 5890437"/>
                <a:gd name="connsiteX11-875" fmla="*/ 1946243 w 5381831"/>
                <a:gd name="connsiteY11-876" fmla="*/ 5890437 h 5890437"/>
                <a:gd name="connsiteX12-877" fmla="*/ 4785136 w 5381831"/>
                <a:gd name="connsiteY12-878" fmla="*/ 5858540 h 5890437"/>
                <a:gd name="connsiteX13-879" fmla="*/ 4891462 w 5381831"/>
                <a:gd name="connsiteY13-880" fmla="*/ 3519377 h 5890437"/>
                <a:gd name="connsiteX14-881" fmla="*/ 3030764 w 5381831"/>
                <a:gd name="connsiteY14-882" fmla="*/ 0 h 5890437"/>
                <a:gd name="connsiteX0-883" fmla="*/ 3030839 w 5381906"/>
                <a:gd name="connsiteY0-884" fmla="*/ 0 h 5890437"/>
                <a:gd name="connsiteX1-885" fmla="*/ 890241 w 5381906"/>
                <a:gd name="connsiteY1-886" fmla="*/ 1098883 h 5890437"/>
                <a:gd name="connsiteX2-887" fmla="*/ 607581 w 5381906"/>
                <a:gd name="connsiteY2-888" fmla="*/ 2172770 h 5890437"/>
                <a:gd name="connsiteX3-889" fmla="*/ 560 w 5381906"/>
                <a:gd name="connsiteY3-890" fmla="*/ 3051544 h 5890437"/>
                <a:gd name="connsiteX4-891" fmla="*/ 510923 w 5381906"/>
                <a:gd name="connsiteY4-892" fmla="*/ 3327991 h 5890437"/>
                <a:gd name="connsiteX5-893" fmla="*/ 298271 w 5381906"/>
                <a:gd name="connsiteY5-894" fmla="*/ 3657600 h 5890437"/>
                <a:gd name="connsiteX6-895" fmla="*/ 489657 w 5381906"/>
                <a:gd name="connsiteY6-896" fmla="*/ 3870251 h 5890437"/>
                <a:gd name="connsiteX7-897" fmla="*/ 372699 w 5381906"/>
                <a:gd name="connsiteY7-898" fmla="*/ 4061637 h 5890437"/>
                <a:gd name="connsiteX8-899" fmla="*/ 564085 w 5381906"/>
                <a:gd name="connsiteY8-900" fmla="*/ 4316819 h 5890437"/>
                <a:gd name="connsiteX9-901" fmla="*/ 500290 w 5381906"/>
                <a:gd name="connsiteY9-902" fmla="*/ 4976037 h 5890437"/>
                <a:gd name="connsiteX10-903" fmla="*/ 1754932 w 5381906"/>
                <a:gd name="connsiteY10-904" fmla="*/ 5199321 h 5890437"/>
                <a:gd name="connsiteX11-905" fmla="*/ 1946318 w 5381906"/>
                <a:gd name="connsiteY11-906" fmla="*/ 5890437 h 5890437"/>
                <a:gd name="connsiteX12-907" fmla="*/ 4785211 w 5381906"/>
                <a:gd name="connsiteY12-908" fmla="*/ 5858540 h 5890437"/>
                <a:gd name="connsiteX13-909" fmla="*/ 4891537 w 5381906"/>
                <a:gd name="connsiteY13-910" fmla="*/ 3519377 h 5890437"/>
                <a:gd name="connsiteX14-911" fmla="*/ 3030839 w 5381906"/>
                <a:gd name="connsiteY14-912" fmla="*/ 0 h 5890437"/>
                <a:gd name="connsiteX0-913" fmla="*/ 3030839 w 5381906"/>
                <a:gd name="connsiteY0-914" fmla="*/ 0 h 5890437"/>
                <a:gd name="connsiteX1-915" fmla="*/ 890241 w 5381906"/>
                <a:gd name="connsiteY1-916" fmla="*/ 1098883 h 5890437"/>
                <a:gd name="connsiteX2-917" fmla="*/ 607581 w 5381906"/>
                <a:gd name="connsiteY2-918" fmla="*/ 2172770 h 5890437"/>
                <a:gd name="connsiteX3-919" fmla="*/ 560 w 5381906"/>
                <a:gd name="connsiteY3-920" fmla="*/ 3051544 h 5890437"/>
                <a:gd name="connsiteX4-921" fmla="*/ 510923 w 5381906"/>
                <a:gd name="connsiteY4-922" fmla="*/ 3327991 h 5890437"/>
                <a:gd name="connsiteX5-923" fmla="*/ 298271 w 5381906"/>
                <a:gd name="connsiteY5-924" fmla="*/ 3657600 h 5890437"/>
                <a:gd name="connsiteX6-925" fmla="*/ 489657 w 5381906"/>
                <a:gd name="connsiteY6-926" fmla="*/ 3870251 h 5890437"/>
                <a:gd name="connsiteX7-927" fmla="*/ 372699 w 5381906"/>
                <a:gd name="connsiteY7-928" fmla="*/ 4061637 h 5890437"/>
                <a:gd name="connsiteX8-929" fmla="*/ 564085 w 5381906"/>
                <a:gd name="connsiteY8-930" fmla="*/ 4316819 h 5890437"/>
                <a:gd name="connsiteX9-931" fmla="*/ 500290 w 5381906"/>
                <a:gd name="connsiteY9-932" fmla="*/ 4976037 h 5890437"/>
                <a:gd name="connsiteX10-933" fmla="*/ 1754932 w 5381906"/>
                <a:gd name="connsiteY10-934" fmla="*/ 5199321 h 5890437"/>
                <a:gd name="connsiteX11-935" fmla="*/ 1946318 w 5381906"/>
                <a:gd name="connsiteY11-936" fmla="*/ 5890437 h 5890437"/>
                <a:gd name="connsiteX12-937" fmla="*/ 4785211 w 5381906"/>
                <a:gd name="connsiteY12-938" fmla="*/ 5858540 h 5890437"/>
                <a:gd name="connsiteX13-939" fmla="*/ 4891537 w 5381906"/>
                <a:gd name="connsiteY13-940" fmla="*/ 3519377 h 5890437"/>
                <a:gd name="connsiteX14-941" fmla="*/ 3030839 w 5381906"/>
                <a:gd name="connsiteY14-942" fmla="*/ 0 h 5890437"/>
                <a:gd name="connsiteX0-943" fmla="*/ 3030839 w 5381906"/>
                <a:gd name="connsiteY0-944" fmla="*/ 0 h 5890437"/>
                <a:gd name="connsiteX1-945" fmla="*/ 890241 w 5381906"/>
                <a:gd name="connsiteY1-946" fmla="*/ 1098883 h 5890437"/>
                <a:gd name="connsiteX2-947" fmla="*/ 607581 w 5381906"/>
                <a:gd name="connsiteY2-948" fmla="*/ 2172770 h 5890437"/>
                <a:gd name="connsiteX3-949" fmla="*/ 560 w 5381906"/>
                <a:gd name="connsiteY3-950" fmla="*/ 3051544 h 5890437"/>
                <a:gd name="connsiteX4-951" fmla="*/ 510923 w 5381906"/>
                <a:gd name="connsiteY4-952" fmla="*/ 3327991 h 5890437"/>
                <a:gd name="connsiteX5-953" fmla="*/ 298271 w 5381906"/>
                <a:gd name="connsiteY5-954" fmla="*/ 3657600 h 5890437"/>
                <a:gd name="connsiteX6-955" fmla="*/ 489657 w 5381906"/>
                <a:gd name="connsiteY6-956" fmla="*/ 3870251 h 5890437"/>
                <a:gd name="connsiteX7-957" fmla="*/ 372699 w 5381906"/>
                <a:gd name="connsiteY7-958" fmla="*/ 4061637 h 5890437"/>
                <a:gd name="connsiteX8-959" fmla="*/ 564085 w 5381906"/>
                <a:gd name="connsiteY8-960" fmla="*/ 4316819 h 5890437"/>
                <a:gd name="connsiteX9-961" fmla="*/ 500290 w 5381906"/>
                <a:gd name="connsiteY9-962" fmla="*/ 4976037 h 5890437"/>
                <a:gd name="connsiteX10-963" fmla="*/ 1754932 w 5381906"/>
                <a:gd name="connsiteY10-964" fmla="*/ 5199321 h 5890437"/>
                <a:gd name="connsiteX11-965" fmla="*/ 1946318 w 5381906"/>
                <a:gd name="connsiteY11-966" fmla="*/ 5890437 h 5890437"/>
                <a:gd name="connsiteX12-967" fmla="*/ 4785211 w 5381906"/>
                <a:gd name="connsiteY12-968" fmla="*/ 5858540 h 5890437"/>
                <a:gd name="connsiteX13-969" fmla="*/ 4891537 w 5381906"/>
                <a:gd name="connsiteY13-970" fmla="*/ 3519377 h 5890437"/>
                <a:gd name="connsiteX14-971" fmla="*/ 3030839 w 5381906"/>
                <a:gd name="connsiteY14-972" fmla="*/ 0 h 5890437"/>
                <a:gd name="connsiteX0-973" fmla="*/ 3030839 w 5381906"/>
                <a:gd name="connsiteY0-974" fmla="*/ 0 h 5890437"/>
                <a:gd name="connsiteX1-975" fmla="*/ 890241 w 5381906"/>
                <a:gd name="connsiteY1-976" fmla="*/ 1098883 h 5890437"/>
                <a:gd name="connsiteX2-977" fmla="*/ 607581 w 5381906"/>
                <a:gd name="connsiteY2-978" fmla="*/ 2172770 h 5890437"/>
                <a:gd name="connsiteX3-979" fmla="*/ 560 w 5381906"/>
                <a:gd name="connsiteY3-980" fmla="*/ 3051544 h 5890437"/>
                <a:gd name="connsiteX4-981" fmla="*/ 510923 w 5381906"/>
                <a:gd name="connsiteY4-982" fmla="*/ 3327991 h 5890437"/>
                <a:gd name="connsiteX5-983" fmla="*/ 339835 w 5381906"/>
                <a:gd name="connsiteY5-984" fmla="*/ 3734790 h 5890437"/>
                <a:gd name="connsiteX6-985" fmla="*/ 489657 w 5381906"/>
                <a:gd name="connsiteY6-986" fmla="*/ 3870251 h 5890437"/>
                <a:gd name="connsiteX7-987" fmla="*/ 372699 w 5381906"/>
                <a:gd name="connsiteY7-988" fmla="*/ 4061637 h 5890437"/>
                <a:gd name="connsiteX8-989" fmla="*/ 564085 w 5381906"/>
                <a:gd name="connsiteY8-990" fmla="*/ 4316819 h 5890437"/>
                <a:gd name="connsiteX9-991" fmla="*/ 500290 w 5381906"/>
                <a:gd name="connsiteY9-992" fmla="*/ 4976037 h 5890437"/>
                <a:gd name="connsiteX10-993" fmla="*/ 1754932 w 5381906"/>
                <a:gd name="connsiteY10-994" fmla="*/ 5199321 h 5890437"/>
                <a:gd name="connsiteX11-995" fmla="*/ 1946318 w 5381906"/>
                <a:gd name="connsiteY11-996" fmla="*/ 5890437 h 5890437"/>
                <a:gd name="connsiteX12-997" fmla="*/ 4785211 w 5381906"/>
                <a:gd name="connsiteY12-998" fmla="*/ 5858540 h 5890437"/>
                <a:gd name="connsiteX13-999" fmla="*/ 4891537 w 5381906"/>
                <a:gd name="connsiteY13-1000" fmla="*/ 3519377 h 5890437"/>
                <a:gd name="connsiteX14-1001" fmla="*/ 3030839 w 5381906"/>
                <a:gd name="connsiteY14-1002" fmla="*/ 0 h 5890437"/>
                <a:gd name="connsiteX0-1003" fmla="*/ 3030839 w 5381906"/>
                <a:gd name="connsiteY0-1004" fmla="*/ 0 h 5890437"/>
                <a:gd name="connsiteX1-1005" fmla="*/ 890241 w 5381906"/>
                <a:gd name="connsiteY1-1006" fmla="*/ 1098883 h 5890437"/>
                <a:gd name="connsiteX2-1007" fmla="*/ 607581 w 5381906"/>
                <a:gd name="connsiteY2-1008" fmla="*/ 2172770 h 5890437"/>
                <a:gd name="connsiteX3-1009" fmla="*/ 560 w 5381906"/>
                <a:gd name="connsiteY3-1010" fmla="*/ 3051544 h 5890437"/>
                <a:gd name="connsiteX4-1011" fmla="*/ 510923 w 5381906"/>
                <a:gd name="connsiteY4-1012" fmla="*/ 3327991 h 5890437"/>
                <a:gd name="connsiteX5-1013" fmla="*/ 339835 w 5381906"/>
                <a:gd name="connsiteY5-1014" fmla="*/ 3734790 h 5890437"/>
                <a:gd name="connsiteX6-1015" fmla="*/ 489657 w 5381906"/>
                <a:gd name="connsiteY6-1016" fmla="*/ 3870251 h 5890437"/>
                <a:gd name="connsiteX7-1017" fmla="*/ 372699 w 5381906"/>
                <a:gd name="connsiteY7-1018" fmla="*/ 4061637 h 5890437"/>
                <a:gd name="connsiteX8-1019" fmla="*/ 564085 w 5381906"/>
                <a:gd name="connsiteY8-1020" fmla="*/ 4316819 h 5890437"/>
                <a:gd name="connsiteX9-1021" fmla="*/ 500290 w 5381906"/>
                <a:gd name="connsiteY9-1022" fmla="*/ 4976037 h 5890437"/>
                <a:gd name="connsiteX10-1023" fmla="*/ 1754932 w 5381906"/>
                <a:gd name="connsiteY10-1024" fmla="*/ 5199321 h 5890437"/>
                <a:gd name="connsiteX11-1025" fmla="*/ 1946318 w 5381906"/>
                <a:gd name="connsiteY11-1026" fmla="*/ 5890437 h 5890437"/>
                <a:gd name="connsiteX12-1027" fmla="*/ 4785211 w 5381906"/>
                <a:gd name="connsiteY12-1028" fmla="*/ 5858540 h 5890437"/>
                <a:gd name="connsiteX13-1029" fmla="*/ 4891537 w 5381906"/>
                <a:gd name="connsiteY13-1030" fmla="*/ 3519377 h 5890437"/>
                <a:gd name="connsiteX14-1031" fmla="*/ 3030839 w 5381906"/>
                <a:gd name="connsiteY14-1032" fmla="*/ 0 h 5890437"/>
                <a:gd name="connsiteX0-1033" fmla="*/ 3030839 w 5381906"/>
                <a:gd name="connsiteY0-1034" fmla="*/ 0 h 5890437"/>
                <a:gd name="connsiteX1-1035" fmla="*/ 890241 w 5381906"/>
                <a:gd name="connsiteY1-1036" fmla="*/ 1098883 h 5890437"/>
                <a:gd name="connsiteX2-1037" fmla="*/ 607581 w 5381906"/>
                <a:gd name="connsiteY2-1038" fmla="*/ 2172770 h 5890437"/>
                <a:gd name="connsiteX3-1039" fmla="*/ 560 w 5381906"/>
                <a:gd name="connsiteY3-1040" fmla="*/ 3051544 h 5890437"/>
                <a:gd name="connsiteX4-1041" fmla="*/ 510923 w 5381906"/>
                <a:gd name="connsiteY4-1042" fmla="*/ 3327991 h 5890437"/>
                <a:gd name="connsiteX5-1043" fmla="*/ 339835 w 5381906"/>
                <a:gd name="connsiteY5-1044" fmla="*/ 3734790 h 5890437"/>
                <a:gd name="connsiteX6-1045" fmla="*/ 531221 w 5381906"/>
                <a:gd name="connsiteY6-1046" fmla="*/ 3870251 h 5890437"/>
                <a:gd name="connsiteX7-1047" fmla="*/ 372699 w 5381906"/>
                <a:gd name="connsiteY7-1048" fmla="*/ 4061637 h 5890437"/>
                <a:gd name="connsiteX8-1049" fmla="*/ 564085 w 5381906"/>
                <a:gd name="connsiteY8-1050" fmla="*/ 4316819 h 5890437"/>
                <a:gd name="connsiteX9-1051" fmla="*/ 500290 w 5381906"/>
                <a:gd name="connsiteY9-1052" fmla="*/ 4976037 h 5890437"/>
                <a:gd name="connsiteX10-1053" fmla="*/ 1754932 w 5381906"/>
                <a:gd name="connsiteY10-1054" fmla="*/ 5199321 h 5890437"/>
                <a:gd name="connsiteX11-1055" fmla="*/ 1946318 w 5381906"/>
                <a:gd name="connsiteY11-1056" fmla="*/ 5890437 h 5890437"/>
                <a:gd name="connsiteX12-1057" fmla="*/ 4785211 w 5381906"/>
                <a:gd name="connsiteY12-1058" fmla="*/ 5858540 h 5890437"/>
                <a:gd name="connsiteX13-1059" fmla="*/ 4891537 w 5381906"/>
                <a:gd name="connsiteY13-1060" fmla="*/ 3519377 h 5890437"/>
                <a:gd name="connsiteX14-1061" fmla="*/ 3030839 w 5381906"/>
                <a:gd name="connsiteY14-1062" fmla="*/ 0 h 5890437"/>
                <a:gd name="connsiteX0-1063" fmla="*/ 3030839 w 5381906"/>
                <a:gd name="connsiteY0-1064" fmla="*/ 0 h 5890437"/>
                <a:gd name="connsiteX1-1065" fmla="*/ 890241 w 5381906"/>
                <a:gd name="connsiteY1-1066" fmla="*/ 1098883 h 5890437"/>
                <a:gd name="connsiteX2-1067" fmla="*/ 607581 w 5381906"/>
                <a:gd name="connsiteY2-1068" fmla="*/ 2172770 h 5890437"/>
                <a:gd name="connsiteX3-1069" fmla="*/ 560 w 5381906"/>
                <a:gd name="connsiteY3-1070" fmla="*/ 3051544 h 5890437"/>
                <a:gd name="connsiteX4-1071" fmla="*/ 510923 w 5381906"/>
                <a:gd name="connsiteY4-1072" fmla="*/ 3327991 h 5890437"/>
                <a:gd name="connsiteX5-1073" fmla="*/ 339835 w 5381906"/>
                <a:gd name="connsiteY5-1074" fmla="*/ 3734790 h 5890437"/>
                <a:gd name="connsiteX6-1075" fmla="*/ 531221 w 5381906"/>
                <a:gd name="connsiteY6-1076" fmla="*/ 3870251 h 5890437"/>
                <a:gd name="connsiteX7-1077" fmla="*/ 372699 w 5381906"/>
                <a:gd name="connsiteY7-1078" fmla="*/ 4061637 h 5890437"/>
                <a:gd name="connsiteX8-1079" fmla="*/ 564085 w 5381906"/>
                <a:gd name="connsiteY8-1080" fmla="*/ 4316819 h 5890437"/>
                <a:gd name="connsiteX9-1081" fmla="*/ 500290 w 5381906"/>
                <a:gd name="connsiteY9-1082" fmla="*/ 4976037 h 5890437"/>
                <a:gd name="connsiteX10-1083" fmla="*/ 1754932 w 5381906"/>
                <a:gd name="connsiteY10-1084" fmla="*/ 5199321 h 5890437"/>
                <a:gd name="connsiteX11-1085" fmla="*/ 1946318 w 5381906"/>
                <a:gd name="connsiteY11-1086" fmla="*/ 5890437 h 5890437"/>
                <a:gd name="connsiteX12-1087" fmla="*/ 4785211 w 5381906"/>
                <a:gd name="connsiteY12-1088" fmla="*/ 5858540 h 5890437"/>
                <a:gd name="connsiteX13-1089" fmla="*/ 4891537 w 5381906"/>
                <a:gd name="connsiteY13-1090" fmla="*/ 3519377 h 5890437"/>
                <a:gd name="connsiteX14-1091" fmla="*/ 3030839 w 5381906"/>
                <a:gd name="connsiteY14-1092" fmla="*/ 0 h 5890437"/>
                <a:gd name="connsiteX0-1093" fmla="*/ 3030839 w 5381906"/>
                <a:gd name="connsiteY0-1094" fmla="*/ 0 h 5890437"/>
                <a:gd name="connsiteX1-1095" fmla="*/ 890241 w 5381906"/>
                <a:gd name="connsiteY1-1096" fmla="*/ 1098883 h 5890437"/>
                <a:gd name="connsiteX2-1097" fmla="*/ 607581 w 5381906"/>
                <a:gd name="connsiteY2-1098" fmla="*/ 2172770 h 5890437"/>
                <a:gd name="connsiteX3-1099" fmla="*/ 560 w 5381906"/>
                <a:gd name="connsiteY3-1100" fmla="*/ 3051544 h 5890437"/>
                <a:gd name="connsiteX4-1101" fmla="*/ 510923 w 5381906"/>
                <a:gd name="connsiteY4-1102" fmla="*/ 3327991 h 5890437"/>
                <a:gd name="connsiteX5-1103" fmla="*/ 339835 w 5381906"/>
                <a:gd name="connsiteY5-1104" fmla="*/ 3734790 h 5890437"/>
                <a:gd name="connsiteX6-1105" fmla="*/ 531221 w 5381906"/>
                <a:gd name="connsiteY6-1106" fmla="*/ 3870251 h 5890437"/>
                <a:gd name="connsiteX7-1107" fmla="*/ 372699 w 5381906"/>
                <a:gd name="connsiteY7-1108" fmla="*/ 4061637 h 5890437"/>
                <a:gd name="connsiteX8-1109" fmla="*/ 564085 w 5381906"/>
                <a:gd name="connsiteY8-1110" fmla="*/ 4316819 h 5890437"/>
                <a:gd name="connsiteX9-1111" fmla="*/ 500290 w 5381906"/>
                <a:gd name="connsiteY9-1112" fmla="*/ 4976037 h 5890437"/>
                <a:gd name="connsiteX10-1113" fmla="*/ 1754932 w 5381906"/>
                <a:gd name="connsiteY10-1114" fmla="*/ 5199321 h 5890437"/>
                <a:gd name="connsiteX11-1115" fmla="*/ 1946318 w 5381906"/>
                <a:gd name="connsiteY11-1116" fmla="*/ 5890437 h 5890437"/>
                <a:gd name="connsiteX12-1117" fmla="*/ 4785211 w 5381906"/>
                <a:gd name="connsiteY12-1118" fmla="*/ 5858540 h 5890437"/>
                <a:gd name="connsiteX13-1119" fmla="*/ 4891537 w 5381906"/>
                <a:gd name="connsiteY13-1120" fmla="*/ 3519377 h 5890437"/>
                <a:gd name="connsiteX14-1121" fmla="*/ 3030839 w 5381906"/>
                <a:gd name="connsiteY14-1122" fmla="*/ 0 h 5890437"/>
                <a:gd name="connsiteX0-1123" fmla="*/ 3030839 w 5381906"/>
                <a:gd name="connsiteY0-1124" fmla="*/ 0 h 5890437"/>
                <a:gd name="connsiteX1-1125" fmla="*/ 890241 w 5381906"/>
                <a:gd name="connsiteY1-1126" fmla="*/ 1098883 h 5890437"/>
                <a:gd name="connsiteX2-1127" fmla="*/ 607581 w 5381906"/>
                <a:gd name="connsiteY2-1128" fmla="*/ 2172770 h 5890437"/>
                <a:gd name="connsiteX3-1129" fmla="*/ 560 w 5381906"/>
                <a:gd name="connsiteY3-1130" fmla="*/ 3051544 h 5890437"/>
                <a:gd name="connsiteX4-1131" fmla="*/ 510923 w 5381906"/>
                <a:gd name="connsiteY4-1132" fmla="*/ 3327991 h 5890437"/>
                <a:gd name="connsiteX5-1133" fmla="*/ 339835 w 5381906"/>
                <a:gd name="connsiteY5-1134" fmla="*/ 3734790 h 5890437"/>
                <a:gd name="connsiteX6-1135" fmla="*/ 531221 w 5381906"/>
                <a:gd name="connsiteY6-1136" fmla="*/ 3870251 h 5890437"/>
                <a:gd name="connsiteX7-1137" fmla="*/ 372699 w 5381906"/>
                <a:gd name="connsiteY7-1138" fmla="*/ 4061637 h 5890437"/>
                <a:gd name="connsiteX8-1139" fmla="*/ 564085 w 5381906"/>
                <a:gd name="connsiteY8-1140" fmla="*/ 4316819 h 5890437"/>
                <a:gd name="connsiteX9-1141" fmla="*/ 500290 w 5381906"/>
                <a:gd name="connsiteY9-1142" fmla="*/ 4976037 h 5890437"/>
                <a:gd name="connsiteX10-1143" fmla="*/ 1754932 w 5381906"/>
                <a:gd name="connsiteY10-1144" fmla="*/ 5199321 h 5890437"/>
                <a:gd name="connsiteX11-1145" fmla="*/ 1946318 w 5381906"/>
                <a:gd name="connsiteY11-1146" fmla="*/ 5890437 h 5890437"/>
                <a:gd name="connsiteX12-1147" fmla="*/ 4785211 w 5381906"/>
                <a:gd name="connsiteY12-1148" fmla="*/ 5858540 h 5890437"/>
                <a:gd name="connsiteX13-1149" fmla="*/ 4891537 w 5381906"/>
                <a:gd name="connsiteY13-1150" fmla="*/ 3519377 h 5890437"/>
                <a:gd name="connsiteX14-1151" fmla="*/ 3030839 w 5381906"/>
                <a:gd name="connsiteY14-1152" fmla="*/ 0 h 5890437"/>
                <a:gd name="connsiteX0-1153" fmla="*/ 3030839 w 5381906"/>
                <a:gd name="connsiteY0-1154" fmla="*/ 0 h 5890437"/>
                <a:gd name="connsiteX1-1155" fmla="*/ 890241 w 5381906"/>
                <a:gd name="connsiteY1-1156" fmla="*/ 1098883 h 5890437"/>
                <a:gd name="connsiteX2-1157" fmla="*/ 607581 w 5381906"/>
                <a:gd name="connsiteY2-1158" fmla="*/ 2172770 h 5890437"/>
                <a:gd name="connsiteX3-1159" fmla="*/ 560 w 5381906"/>
                <a:gd name="connsiteY3-1160" fmla="*/ 3051544 h 5890437"/>
                <a:gd name="connsiteX4-1161" fmla="*/ 510923 w 5381906"/>
                <a:gd name="connsiteY4-1162" fmla="*/ 3327991 h 5890437"/>
                <a:gd name="connsiteX5-1163" fmla="*/ 339835 w 5381906"/>
                <a:gd name="connsiteY5-1164" fmla="*/ 3734790 h 5890437"/>
                <a:gd name="connsiteX6-1165" fmla="*/ 531221 w 5381906"/>
                <a:gd name="connsiteY6-1166" fmla="*/ 3870251 h 5890437"/>
                <a:gd name="connsiteX7-1167" fmla="*/ 372699 w 5381906"/>
                <a:gd name="connsiteY7-1168" fmla="*/ 4061637 h 5890437"/>
                <a:gd name="connsiteX8-1169" fmla="*/ 564085 w 5381906"/>
                <a:gd name="connsiteY8-1170" fmla="*/ 4316819 h 5890437"/>
                <a:gd name="connsiteX9-1171" fmla="*/ 500290 w 5381906"/>
                <a:gd name="connsiteY9-1172" fmla="*/ 4976037 h 5890437"/>
                <a:gd name="connsiteX10-1173" fmla="*/ 1754932 w 5381906"/>
                <a:gd name="connsiteY10-1174" fmla="*/ 5199321 h 5890437"/>
                <a:gd name="connsiteX11-1175" fmla="*/ 1946318 w 5381906"/>
                <a:gd name="connsiteY11-1176" fmla="*/ 5890437 h 5890437"/>
                <a:gd name="connsiteX12-1177" fmla="*/ 4785211 w 5381906"/>
                <a:gd name="connsiteY12-1178" fmla="*/ 5858540 h 5890437"/>
                <a:gd name="connsiteX13-1179" fmla="*/ 4891537 w 5381906"/>
                <a:gd name="connsiteY13-1180" fmla="*/ 3519377 h 5890437"/>
                <a:gd name="connsiteX14-1181" fmla="*/ 3030839 w 5381906"/>
                <a:gd name="connsiteY14-1182" fmla="*/ 0 h 5890437"/>
                <a:gd name="connsiteX0-1183" fmla="*/ 3030839 w 5381906"/>
                <a:gd name="connsiteY0-1184" fmla="*/ 0 h 5890437"/>
                <a:gd name="connsiteX1-1185" fmla="*/ 890241 w 5381906"/>
                <a:gd name="connsiteY1-1186" fmla="*/ 1098883 h 5890437"/>
                <a:gd name="connsiteX2-1187" fmla="*/ 607581 w 5381906"/>
                <a:gd name="connsiteY2-1188" fmla="*/ 2172770 h 5890437"/>
                <a:gd name="connsiteX3-1189" fmla="*/ 560 w 5381906"/>
                <a:gd name="connsiteY3-1190" fmla="*/ 3051544 h 5890437"/>
                <a:gd name="connsiteX4-1191" fmla="*/ 510923 w 5381906"/>
                <a:gd name="connsiteY4-1192" fmla="*/ 3327991 h 5890437"/>
                <a:gd name="connsiteX5-1193" fmla="*/ 339835 w 5381906"/>
                <a:gd name="connsiteY5-1194" fmla="*/ 3734790 h 5890437"/>
                <a:gd name="connsiteX6-1195" fmla="*/ 531221 w 5381906"/>
                <a:gd name="connsiteY6-1196" fmla="*/ 3870251 h 5890437"/>
                <a:gd name="connsiteX7-1197" fmla="*/ 372699 w 5381906"/>
                <a:gd name="connsiteY7-1198" fmla="*/ 4061637 h 5890437"/>
                <a:gd name="connsiteX8-1199" fmla="*/ 564085 w 5381906"/>
                <a:gd name="connsiteY8-1200" fmla="*/ 4316819 h 5890437"/>
                <a:gd name="connsiteX9-1201" fmla="*/ 500290 w 5381906"/>
                <a:gd name="connsiteY9-1202" fmla="*/ 4976037 h 5890437"/>
                <a:gd name="connsiteX10-1203" fmla="*/ 1754932 w 5381906"/>
                <a:gd name="connsiteY10-1204" fmla="*/ 5199321 h 5890437"/>
                <a:gd name="connsiteX11-1205" fmla="*/ 1946318 w 5381906"/>
                <a:gd name="connsiteY11-1206" fmla="*/ 5890437 h 5890437"/>
                <a:gd name="connsiteX12-1207" fmla="*/ 4785211 w 5381906"/>
                <a:gd name="connsiteY12-1208" fmla="*/ 5858540 h 5890437"/>
                <a:gd name="connsiteX13-1209" fmla="*/ 4891537 w 5381906"/>
                <a:gd name="connsiteY13-1210" fmla="*/ 3519377 h 5890437"/>
                <a:gd name="connsiteX14-1211" fmla="*/ 3030839 w 5381906"/>
                <a:gd name="connsiteY14-1212" fmla="*/ 0 h 5890437"/>
                <a:gd name="connsiteX0-1213" fmla="*/ 3030839 w 5381906"/>
                <a:gd name="connsiteY0-1214" fmla="*/ 0 h 5890437"/>
                <a:gd name="connsiteX1-1215" fmla="*/ 890241 w 5381906"/>
                <a:gd name="connsiteY1-1216" fmla="*/ 1098883 h 5890437"/>
                <a:gd name="connsiteX2-1217" fmla="*/ 607581 w 5381906"/>
                <a:gd name="connsiteY2-1218" fmla="*/ 2172770 h 5890437"/>
                <a:gd name="connsiteX3-1219" fmla="*/ 560 w 5381906"/>
                <a:gd name="connsiteY3-1220" fmla="*/ 3051544 h 5890437"/>
                <a:gd name="connsiteX4-1221" fmla="*/ 510923 w 5381906"/>
                <a:gd name="connsiteY4-1222" fmla="*/ 3327991 h 5890437"/>
                <a:gd name="connsiteX5-1223" fmla="*/ 339835 w 5381906"/>
                <a:gd name="connsiteY5-1224" fmla="*/ 3734790 h 5890437"/>
                <a:gd name="connsiteX6-1225" fmla="*/ 531221 w 5381906"/>
                <a:gd name="connsiteY6-1226" fmla="*/ 3870251 h 5890437"/>
                <a:gd name="connsiteX7-1227" fmla="*/ 372699 w 5381906"/>
                <a:gd name="connsiteY7-1228" fmla="*/ 4061637 h 5890437"/>
                <a:gd name="connsiteX8-1229" fmla="*/ 564085 w 5381906"/>
                <a:gd name="connsiteY8-1230" fmla="*/ 4316819 h 5890437"/>
                <a:gd name="connsiteX9-1231" fmla="*/ 500290 w 5381906"/>
                <a:gd name="connsiteY9-1232" fmla="*/ 4976037 h 5890437"/>
                <a:gd name="connsiteX10-1233" fmla="*/ 1754932 w 5381906"/>
                <a:gd name="connsiteY10-1234" fmla="*/ 5199321 h 5890437"/>
                <a:gd name="connsiteX11-1235" fmla="*/ 1946318 w 5381906"/>
                <a:gd name="connsiteY11-1236" fmla="*/ 5890437 h 5890437"/>
                <a:gd name="connsiteX12-1237" fmla="*/ 4785211 w 5381906"/>
                <a:gd name="connsiteY12-1238" fmla="*/ 5858540 h 5890437"/>
                <a:gd name="connsiteX13-1239" fmla="*/ 4891537 w 5381906"/>
                <a:gd name="connsiteY13-1240" fmla="*/ 3519377 h 5890437"/>
                <a:gd name="connsiteX14-1241" fmla="*/ 3030839 w 5381906"/>
                <a:gd name="connsiteY14-1242" fmla="*/ 0 h 5890437"/>
                <a:gd name="connsiteX0-1243" fmla="*/ 3030839 w 5381906"/>
                <a:gd name="connsiteY0-1244" fmla="*/ 0 h 5890437"/>
                <a:gd name="connsiteX1-1245" fmla="*/ 890241 w 5381906"/>
                <a:gd name="connsiteY1-1246" fmla="*/ 1098883 h 5890437"/>
                <a:gd name="connsiteX2-1247" fmla="*/ 607581 w 5381906"/>
                <a:gd name="connsiteY2-1248" fmla="*/ 2172770 h 5890437"/>
                <a:gd name="connsiteX3-1249" fmla="*/ 560 w 5381906"/>
                <a:gd name="connsiteY3-1250" fmla="*/ 3051544 h 5890437"/>
                <a:gd name="connsiteX4-1251" fmla="*/ 510923 w 5381906"/>
                <a:gd name="connsiteY4-1252" fmla="*/ 3327991 h 5890437"/>
                <a:gd name="connsiteX5-1253" fmla="*/ 339835 w 5381906"/>
                <a:gd name="connsiteY5-1254" fmla="*/ 3734790 h 5890437"/>
                <a:gd name="connsiteX6-1255" fmla="*/ 531221 w 5381906"/>
                <a:gd name="connsiteY6-1256" fmla="*/ 3870251 h 5890437"/>
                <a:gd name="connsiteX7-1257" fmla="*/ 372699 w 5381906"/>
                <a:gd name="connsiteY7-1258" fmla="*/ 4061637 h 5890437"/>
                <a:gd name="connsiteX8-1259" fmla="*/ 564085 w 5381906"/>
                <a:gd name="connsiteY8-1260" fmla="*/ 4316819 h 5890437"/>
                <a:gd name="connsiteX9-1261" fmla="*/ 500290 w 5381906"/>
                <a:gd name="connsiteY9-1262" fmla="*/ 4976037 h 5890437"/>
                <a:gd name="connsiteX10-1263" fmla="*/ 1754932 w 5381906"/>
                <a:gd name="connsiteY10-1264" fmla="*/ 5199321 h 5890437"/>
                <a:gd name="connsiteX11-1265" fmla="*/ 1946318 w 5381906"/>
                <a:gd name="connsiteY11-1266" fmla="*/ 5890437 h 5890437"/>
                <a:gd name="connsiteX12-1267" fmla="*/ 4785211 w 5381906"/>
                <a:gd name="connsiteY12-1268" fmla="*/ 5858540 h 5890437"/>
                <a:gd name="connsiteX13-1269" fmla="*/ 4891537 w 5381906"/>
                <a:gd name="connsiteY13-1270" fmla="*/ 3519377 h 5890437"/>
                <a:gd name="connsiteX14-1271" fmla="*/ 3030839 w 5381906"/>
                <a:gd name="connsiteY14-1272" fmla="*/ 0 h 5890437"/>
                <a:gd name="connsiteX0-1273" fmla="*/ 3030839 w 5381906"/>
                <a:gd name="connsiteY0-1274" fmla="*/ 0 h 5890437"/>
                <a:gd name="connsiteX1-1275" fmla="*/ 890241 w 5381906"/>
                <a:gd name="connsiteY1-1276" fmla="*/ 1098883 h 5890437"/>
                <a:gd name="connsiteX2-1277" fmla="*/ 607581 w 5381906"/>
                <a:gd name="connsiteY2-1278" fmla="*/ 2172770 h 5890437"/>
                <a:gd name="connsiteX3-1279" fmla="*/ 560 w 5381906"/>
                <a:gd name="connsiteY3-1280" fmla="*/ 3051544 h 5890437"/>
                <a:gd name="connsiteX4-1281" fmla="*/ 510923 w 5381906"/>
                <a:gd name="connsiteY4-1282" fmla="*/ 3327991 h 5890437"/>
                <a:gd name="connsiteX5-1283" fmla="*/ 339835 w 5381906"/>
                <a:gd name="connsiteY5-1284" fmla="*/ 3734790 h 5890437"/>
                <a:gd name="connsiteX6-1285" fmla="*/ 531221 w 5381906"/>
                <a:gd name="connsiteY6-1286" fmla="*/ 3870251 h 5890437"/>
                <a:gd name="connsiteX7-1287" fmla="*/ 372699 w 5381906"/>
                <a:gd name="connsiteY7-1288" fmla="*/ 4061637 h 5890437"/>
                <a:gd name="connsiteX8-1289" fmla="*/ 564085 w 5381906"/>
                <a:gd name="connsiteY8-1290" fmla="*/ 4316819 h 5890437"/>
                <a:gd name="connsiteX9-1291" fmla="*/ 500290 w 5381906"/>
                <a:gd name="connsiteY9-1292" fmla="*/ 4976037 h 5890437"/>
                <a:gd name="connsiteX10-1293" fmla="*/ 1754932 w 5381906"/>
                <a:gd name="connsiteY10-1294" fmla="*/ 5039004 h 5890437"/>
                <a:gd name="connsiteX11-1295" fmla="*/ 1946318 w 5381906"/>
                <a:gd name="connsiteY11-1296" fmla="*/ 5890437 h 5890437"/>
                <a:gd name="connsiteX12-1297" fmla="*/ 4785211 w 5381906"/>
                <a:gd name="connsiteY12-1298" fmla="*/ 5858540 h 5890437"/>
                <a:gd name="connsiteX13-1299" fmla="*/ 4891537 w 5381906"/>
                <a:gd name="connsiteY13-1300" fmla="*/ 3519377 h 5890437"/>
                <a:gd name="connsiteX14-1301" fmla="*/ 3030839 w 5381906"/>
                <a:gd name="connsiteY14-1302" fmla="*/ 0 h 5890437"/>
                <a:gd name="connsiteX0-1303" fmla="*/ 3030839 w 5381906"/>
                <a:gd name="connsiteY0-1304" fmla="*/ 0 h 5890437"/>
                <a:gd name="connsiteX1-1305" fmla="*/ 890241 w 5381906"/>
                <a:gd name="connsiteY1-1306" fmla="*/ 1098883 h 5890437"/>
                <a:gd name="connsiteX2-1307" fmla="*/ 607581 w 5381906"/>
                <a:gd name="connsiteY2-1308" fmla="*/ 2172770 h 5890437"/>
                <a:gd name="connsiteX3-1309" fmla="*/ 560 w 5381906"/>
                <a:gd name="connsiteY3-1310" fmla="*/ 3051544 h 5890437"/>
                <a:gd name="connsiteX4-1311" fmla="*/ 510923 w 5381906"/>
                <a:gd name="connsiteY4-1312" fmla="*/ 3327991 h 5890437"/>
                <a:gd name="connsiteX5-1313" fmla="*/ 339835 w 5381906"/>
                <a:gd name="connsiteY5-1314" fmla="*/ 3734790 h 5890437"/>
                <a:gd name="connsiteX6-1315" fmla="*/ 531221 w 5381906"/>
                <a:gd name="connsiteY6-1316" fmla="*/ 3870251 h 5890437"/>
                <a:gd name="connsiteX7-1317" fmla="*/ 372699 w 5381906"/>
                <a:gd name="connsiteY7-1318" fmla="*/ 4061637 h 5890437"/>
                <a:gd name="connsiteX8-1319" fmla="*/ 564085 w 5381906"/>
                <a:gd name="connsiteY8-1320" fmla="*/ 4316819 h 5890437"/>
                <a:gd name="connsiteX9-1321" fmla="*/ 500290 w 5381906"/>
                <a:gd name="connsiteY9-1322" fmla="*/ 4976037 h 5890437"/>
                <a:gd name="connsiteX10-1323" fmla="*/ 1754932 w 5381906"/>
                <a:gd name="connsiteY10-1324" fmla="*/ 5039004 h 5890437"/>
                <a:gd name="connsiteX11-1325" fmla="*/ 1946318 w 5381906"/>
                <a:gd name="connsiteY11-1326" fmla="*/ 5890437 h 5890437"/>
                <a:gd name="connsiteX12-1327" fmla="*/ 4785211 w 5381906"/>
                <a:gd name="connsiteY12-1328" fmla="*/ 5858540 h 5890437"/>
                <a:gd name="connsiteX13-1329" fmla="*/ 4891537 w 5381906"/>
                <a:gd name="connsiteY13-1330" fmla="*/ 3519377 h 5890437"/>
                <a:gd name="connsiteX14-1331" fmla="*/ 3030839 w 5381906"/>
                <a:gd name="connsiteY14-1332" fmla="*/ 0 h 5890437"/>
                <a:gd name="connsiteX0-1333" fmla="*/ 3030839 w 5381906"/>
                <a:gd name="connsiteY0-1334" fmla="*/ 0 h 5890437"/>
                <a:gd name="connsiteX1-1335" fmla="*/ 890241 w 5381906"/>
                <a:gd name="connsiteY1-1336" fmla="*/ 1098883 h 5890437"/>
                <a:gd name="connsiteX2-1337" fmla="*/ 607581 w 5381906"/>
                <a:gd name="connsiteY2-1338" fmla="*/ 2172770 h 5890437"/>
                <a:gd name="connsiteX3-1339" fmla="*/ 560 w 5381906"/>
                <a:gd name="connsiteY3-1340" fmla="*/ 3051544 h 5890437"/>
                <a:gd name="connsiteX4-1341" fmla="*/ 510923 w 5381906"/>
                <a:gd name="connsiteY4-1342" fmla="*/ 3327991 h 5890437"/>
                <a:gd name="connsiteX5-1343" fmla="*/ 339835 w 5381906"/>
                <a:gd name="connsiteY5-1344" fmla="*/ 3734790 h 5890437"/>
                <a:gd name="connsiteX6-1345" fmla="*/ 531221 w 5381906"/>
                <a:gd name="connsiteY6-1346" fmla="*/ 3870251 h 5890437"/>
                <a:gd name="connsiteX7-1347" fmla="*/ 372699 w 5381906"/>
                <a:gd name="connsiteY7-1348" fmla="*/ 4061637 h 5890437"/>
                <a:gd name="connsiteX8-1349" fmla="*/ 564085 w 5381906"/>
                <a:gd name="connsiteY8-1350" fmla="*/ 4316819 h 5890437"/>
                <a:gd name="connsiteX9-1351" fmla="*/ 500290 w 5381906"/>
                <a:gd name="connsiteY9-1352" fmla="*/ 4976037 h 5890437"/>
                <a:gd name="connsiteX10-1353" fmla="*/ 1754932 w 5381906"/>
                <a:gd name="connsiteY10-1354" fmla="*/ 5039004 h 5890437"/>
                <a:gd name="connsiteX11-1355" fmla="*/ 1946318 w 5381906"/>
                <a:gd name="connsiteY11-1356" fmla="*/ 5890437 h 5890437"/>
                <a:gd name="connsiteX12-1357" fmla="*/ 4785211 w 5381906"/>
                <a:gd name="connsiteY12-1358" fmla="*/ 5858540 h 5890437"/>
                <a:gd name="connsiteX13-1359" fmla="*/ 4891537 w 5381906"/>
                <a:gd name="connsiteY13-1360" fmla="*/ 3519377 h 5890437"/>
                <a:gd name="connsiteX14-1361" fmla="*/ 3030839 w 5381906"/>
                <a:gd name="connsiteY14-1362" fmla="*/ 0 h 5890437"/>
                <a:gd name="connsiteX0-1363" fmla="*/ 3030839 w 5381906"/>
                <a:gd name="connsiteY0-1364" fmla="*/ 0 h 5890437"/>
                <a:gd name="connsiteX1-1365" fmla="*/ 890241 w 5381906"/>
                <a:gd name="connsiteY1-1366" fmla="*/ 1098883 h 5890437"/>
                <a:gd name="connsiteX2-1367" fmla="*/ 607581 w 5381906"/>
                <a:gd name="connsiteY2-1368" fmla="*/ 2172770 h 5890437"/>
                <a:gd name="connsiteX3-1369" fmla="*/ 560 w 5381906"/>
                <a:gd name="connsiteY3-1370" fmla="*/ 3051544 h 5890437"/>
                <a:gd name="connsiteX4-1371" fmla="*/ 510923 w 5381906"/>
                <a:gd name="connsiteY4-1372" fmla="*/ 3327991 h 5890437"/>
                <a:gd name="connsiteX5-1373" fmla="*/ 339835 w 5381906"/>
                <a:gd name="connsiteY5-1374" fmla="*/ 3734790 h 5890437"/>
                <a:gd name="connsiteX6-1375" fmla="*/ 531221 w 5381906"/>
                <a:gd name="connsiteY6-1376" fmla="*/ 3870251 h 5890437"/>
                <a:gd name="connsiteX7-1377" fmla="*/ 372699 w 5381906"/>
                <a:gd name="connsiteY7-1378" fmla="*/ 4061637 h 5890437"/>
                <a:gd name="connsiteX8-1379" fmla="*/ 564085 w 5381906"/>
                <a:gd name="connsiteY8-1380" fmla="*/ 4316819 h 5890437"/>
                <a:gd name="connsiteX9-1381" fmla="*/ 500290 w 5381906"/>
                <a:gd name="connsiteY9-1382" fmla="*/ 4976037 h 5890437"/>
                <a:gd name="connsiteX10-1383" fmla="*/ 1754932 w 5381906"/>
                <a:gd name="connsiteY10-1384" fmla="*/ 5039004 h 5890437"/>
                <a:gd name="connsiteX11-1385" fmla="*/ 1946318 w 5381906"/>
                <a:gd name="connsiteY11-1386" fmla="*/ 5890437 h 5890437"/>
                <a:gd name="connsiteX12-1387" fmla="*/ 4785211 w 5381906"/>
                <a:gd name="connsiteY12-1388" fmla="*/ 5858540 h 5890437"/>
                <a:gd name="connsiteX13-1389" fmla="*/ 4891537 w 5381906"/>
                <a:gd name="connsiteY13-1390" fmla="*/ 3519377 h 5890437"/>
                <a:gd name="connsiteX14-1391" fmla="*/ 3030839 w 5381906"/>
                <a:gd name="connsiteY14-1392" fmla="*/ 0 h 5890437"/>
                <a:gd name="connsiteX0-1393" fmla="*/ 3030839 w 5381906"/>
                <a:gd name="connsiteY0-1394" fmla="*/ 0 h 5890437"/>
                <a:gd name="connsiteX1-1395" fmla="*/ 890241 w 5381906"/>
                <a:gd name="connsiteY1-1396" fmla="*/ 1098883 h 5890437"/>
                <a:gd name="connsiteX2-1397" fmla="*/ 607581 w 5381906"/>
                <a:gd name="connsiteY2-1398" fmla="*/ 2172770 h 5890437"/>
                <a:gd name="connsiteX3-1399" fmla="*/ 560 w 5381906"/>
                <a:gd name="connsiteY3-1400" fmla="*/ 3051544 h 5890437"/>
                <a:gd name="connsiteX4-1401" fmla="*/ 510923 w 5381906"/>
                <a:gd name="connsiteY4-1402" fmla="*/ 3327991 h 5890437"/>
                <a:gd name="connsiteX5-1403" fmla="*/ 339835 w 5381906"/>
                <a:gd name="connsiteY5-1404" fmla="*/ 3734790 h 5890437"/>
                <a:gd name="connsiteX6-1405" fmla="*/ 531221 w 5381906"/>
                <a:gd name="connsiteY6-1406" fmla="*/ 3870251 h 5890437"/>
                <a:gd name="connsiteX7-1407" fmla="*/ 372699 w 5381906"/>
                <a:gd name="connsiteY7-1408" fmla="*/ 4061637 h 5890437"/>
                <a:gd name="connsiteX8-1409" fmla="*/ 564085 w 5381906"/>
                <a:gd name="connsiteY8-1410" fmla="*/ 4316819 h 5890437"/>
                <a:gd name="connsiteX9-1411" fmla="*/ 500290 w 5381906"/>
                <a:gd name="connsiteY9-1412" fmla="*/ 4976037 h 5890437"/>
                <a:gd name="connsiteX10-1413" fmla="*/ 1754932 w 5381906"/>
                <a:gd name="connsiteY10-1414" fmla="*/ 5039004 h 5890437"/>
                <a:gd name="connsiteX11-1415" fmla="*/ 1946318 w 5381906"/>
                <a:gd name="connsiteY11-1416" fmla="*/ 5890437 h 5890437"/>
                <a:gd name="connsiteX12-1417" fmla="*/ 4785211 w 5381906"/>
                <a:gd name="connsiteY12-1418" fmla="*/ 5858540 h 5890437"/>
                <a:gd name="connsiteX13-1419" fmla="*/ 4891537 w 5381906"/>
                <a:gd name="connsiteY13-1420" fmla="*/ 3519377 h 5890437"/>
                <a:gd name="connsiteX14-1421" fmla="*/ 3030839 w 5381906"/>
                <a:gd name="connsiteY14-1422" fmla="*/ 0 h 5890437"/>
                <a:gd name="connsiteX0-1423" fmla="*/ 3030765 w 5381832"/>
                <a:gd name="connsiteY0-1424" fmla="*/ 0 h 5890437"/>
                <a:gd name="connsiteX1-1425" fmla="*/ 890167 w 5381832"/>
                <a:gd name="connsiteY1-1426" fmla="*/ 1098883 h 5890437"/>
                <a:gd name="connsiteX2-1427" fmla="*/ 672821 w 5381832"/>
                <a:gd name="connsiteY2-1428" fmla="*/ 2220272 h 5890437"/>
                <a:gd name="connsiteX3-1429" fmla="*/ 486 w 5381832"/>
                <a:gd name="connsiteY3-1430" fmla="*/ 3051544 h 5890437"/>
                <a:gd name="connsiteX4-1431" fmla="*/ 510849 w 5381832"/>
                <a:gd name="connsiteY4-1432" fmla="*/ 3327991 h 5890437"/>
                <a:gd name="connsiteX5-1433" fmla="*/ 339761 w 5381832"/>
                <a:gd name="connsiteY5-1434" fmla="*/ 3734790 h 5890437"/>
                <a:gd name="connsiteX6-1435" fmla="*/ 531147 w 5381832"/>
                <a:gd name="connsiteY6-1436" fmla="*/ 3870251 h 5890437"/>
                <a:gd name="connsiteX7-1437" fmla="*/ 372625 w 5381832"/>
                <a:gd name="connsiteY7-1438" fmla="*/ 4061637 h 5890437"/>
                <a:gd name="connsiteX8-1439" fmla="*/ 564011 w 5381832"/>
                <a:gd name="connsiteY8-1440" fmla="*/ 4316819 h 5890437"/>
                <a:gd name="connsiteX9-1441" fmla="*/ 500216 w 5381832"/>
                <a:gd name="connsiteY9-1442" fmla="*/ 4976037 h 5890437"/>
                <a:gd name="connsiteX10-1443" fmla="*/ 1754858 w 5381832"/>
                <a:gd name="connsiteY10-1444" fmla="*/ 5039004 h 5890437"/>
                <a:gd name="connsiteX11-1445" fmla="*/ 1946244 w 5381832"/>
                <a:gd name="connsiteY11-1446" fmla="*/ 5890437 h 5890437"/>
                <a:gd name="connsiteX12-1447" fmla="*/ 4785137 w 5381832"/>
                <a:gd name="connsiteY12-1448" fmla="*/ 5858540 h 5890437"/>
                <a:gd name="connsiteX13-1449" fmla="*/ 4891463 w 5381832"/>
                <a:gd name="connsiteY13-1450" fmla="*/ 3519377 h 5890437"/>
                <a:gd name="connsiteX14-1451" fmla="*/ 3030765 w 5381832"/>
                <a:gd name="connsiteY14-1452" fmla="*/ 0 h 5890437"/>
                <a:gd name="connsiteX0-1453" fmla="*/ 3030862 w 5381929"/>
                <a:gd name="connsiteY0-1454" fmla="*/ 0 h 5890437"/>
                <a:gd name="connsiteX1-1455" fmla="*/ 890264 w 5381929"/>
                <a:gd name="connsiteY1-1456" fmla="*/ 1098883 h 5890437"/>
                <a:gd name="connsiteX2-1457" fmla="*/ 672918 w 5381929"/>
                <a:gd name="connsiteY2-1458" fmla="*/ 2220272 h 5890437"/>
                <a:gd name="connsiteX3-1459" fmla="*/ 583 w 5381929"/>
                <a:gd name="connsiteY3-1460" fmla="*/ 3051544 h 5890437"/>
                <a:gd name="connsiteX4-1461" fmla="*/ 510946 w 5381929"/>
                <a:gd name="connsiteY4-1462" fmla="*/ 3327991 h 5890437"/>
                <a:gd name="connsiteX5-1463" fmla="*/ 339858 w 5381929"/>
                <a:gd name="connsiteY5-1464" fmla="*/ 3734790 h 5890437"/>
                <a:gd name="connsiteX6-1465" fmla="*/ 531244 w 5381929"/>
                <a:gd name="connsiteY6-1466" fmla="*/ 3870251 h 5890437"/>
                <a:gd name="connsiteX7-1467" fmla="*/ 372722 w 5381929"/>
                <a:gd name="connsiteY7-1468" fmla="*/ 4061637 h 5890437"/>
                <a:gd name="connsiteX8-1469" fmla="*/ 564108 w 5381929"/>
                <a:gd name="connsiteY8-1470" fmla="*/ 4316819 h 5890437"/>
                <a:gd name="connsiteX9-1471" fmla="*/ 500313 w 5381929"/>
                <a:gd name="connsiteY9-1472" fmla="*/ 4976037 h 5890437"/>
                <a:gd name="connsiteX10-1473" fmla="*/ 1754955 w 5381929"/>
                <a:gd name="connsiteY10-1474" fmla="*/ 5039004 h 5890437"/>
                <a:gd name="connsiteX11-1475" fmla="*/ 1946341 w 5381929"/>
                <a:gd name="connsiteY11-1476" fmla="*/ 5890437 h 5890437"/>
                <a:gd name="connsiteX12-1477" fmla="*/ 4785234 w 5381929"/>
                <a:gd name="connsiteY12-1478" fmla="*/ 5858540 h 5890437"/>
                <a:gd name="connsiteX13-1479" fmla="*/ 4891560 w 5381929"/>
                <a:gd name="connsiteY13-1480" fmla="*/ 3519377 h 5890437"/>
                <a:gd name="connsiteX14-1481" fmla="*/ 3030862 w 5381929"/>
                <a:gd name="connsiteY14-1482" fmla="*/ 0 h 5890437"/>
                <a:gd name="connsiteX0-1483" fmla="*/ 3030862 w 5381929"/>
                <a:gd name="connsiteY0-1484" fmla="*/ 0 h 5890437"/>
                <a:gd name="connsiteX1-1485" fmla="*/ 890264 w 5381929"/>
                <a:gd name="connsiteY1-1486" fmla="*/ 1098883 h 5890437"/>
                <a:gd name="connsiteX2-1487" fmla="*/ 672918 w 5381929"/>
                <a:gd name="connsiteY2-1488" fmla="*/ 2220272 h 5890437"/>
                <a:gd name="connsiteX3-1489" fmla="*/ 583 w 5381929"/>
                <a:gd name="connsiteY3-1490" fmla="*/ 3051544 h 5890437"/>
                <a:gd name="connsiteX4-1491" fmla="*/ 510946 w 5381929"/>
                <a:gd name="connsiteY4-1492" fmla="*/ 3327991 h 5890437"/>
                <a:gd name="connsiteX5-1493" fmla="*/ 339858 w 5381929"/>
                <a:gd name="connsiteY5-1494" fmla="*/ 3734790 h 5890437"/>
                <a:gd name="connsiteX6-1495" fmla="*/ 531244 w 5381929"/>
                <a:gd name="connsiteY6-1496" fmla="*/ 3870251 h 5890437"/>
                <a:gd name="connsiteX7-1497" fmla="*/ 372722 w 5381929"/>
                <a:gd name="connsiteY7-1498" fmla="*/ 4061637 h 5890437"/>
                <a:gd name="connsiteX8-1499" fmla="*/ 564108 w 5381929"/>
                <a:gd name="connsiteY8-1500" fmla="*/ 4316819 h 5890437"/>
                <a:gd name="connsiteX9-1501" fmla="*/ 500313 w 5381929"/>
                <a:gd name="connsiteY9-1502" fmla="*/ 4976037 h 5890437"/>
                <a:gd name="connsiteX10-1503" fmla="*/ 1754955 w 5381929"/>
                <a:gd name="connsiteY10-1504" fmla="*/ 5039004 h 5890437"/>
                <a:gd name="connsiteX11-1505" fmla="*/ 1946341 w 5381929"/>
                <a:gd name="connsiteY11-1506" fmla="*/ 5890437 h 5890437"/>
                <a:gd name="connsiteX12-1507" fmla="*/ 4785234 w 5381929"/>
                <a:gd name="connsiteY12-1508" fmla="*/ 5858540 h 5890437"/>
                <a:gd name="connsiteX13-1509" fmla="*/ 4891560 w 5381929"/>
                <a:gd name="connsiteY13-1510" fmla="*/ 3519377 h 5890437"/>
                <a:gd name="connsiteX14-1511" fmla="*/ 3030862 w 5381929"/>
                <a:gd name="connsiteY14-1512" fmla="*/ 0 h 5890437"/>
                <a:gd name="connsiteX0-1513" fmla="*/ 3030862 w 5381929"/>
                <a:gd name="connsiteY0-1514" fmla="*/ 0 h 5890437"/>
                <a:gd name="connsiteX1-1515" fmla="*/ 890264 w 5381929"/>
                <a:gd name="connsiteY1-1516" fmla="*/ 1098883 h 5890437"/>
                <a:gd name="connsiteX2-1517" fmla="*/ 672918 w 5381929"/>
                <a:gd name="connsiteY2-1518" fmla="*/ 2220272 h 5890437"/>
                <a:gd name="connsiteX3-1519" fmla="*/ 583 w 5381929"/>
                <a:gd name="connsiteY3-1520" fmla="*/ 3051544 h 5890437"/>
                <a:gd name="connsiteX4-1521" fmla="*/ 510946 w 5381929"/>
                <a:gd name="connsiteY4-1522" fmla="*/ 3327991 h 5890437"/>
                <a:gd name="connsiteX5-1523" fmla="*/ 339858 w 5381929"/>
                <a:gd name="connsiteY5-1524" fmla="*/ 3734790 h 5890437"/>
                <a:gd name="connsiteX6-1525" fmla="*/ 531244 w 5381929"/>
                <a:gd name="connsiteY6-1526" fmla="*/ 3870251 h 5890437"/>
                <a:gd name="connsiteX7-1527" fmla="*/ 372722 w 5381929"/>
                <a:gd name="connsiteY7-1528" fmla="*/ 4061637 h 5890437"/>
                <a:gd name="connsiteX8-1529" fmla="*/ 564108 w 5381929"/>
                <a:gd name="connsiteY8-1530" fmla="*/ 4316819 h 5890437"/>
                <a:gd name="connsiteX9-1531" fmla="*/ 500313 w 5381929"/>
                <a:gd name="connsiteY9-1532" fmla="*/ 4976037 h 5890437"/>
                <a:gd name="connsiteX10-1533" fmla="*/ 1754955 w 5381929"/>
                <a:gd name="connsiteY10-1534" fmla="*/ 5039004 h 5890437"/>
                <a:gd name="connsiteX11-1535" fmla="*/ 1946341 w 5381929"/>
                <a:gd name="connsiteY11-1536" fmla="*/ 5890437 h 5890437"/>
                <a:gd name="connsiteX12-1537" fmla="*/ 4785234 w 5381929"/>
                <a:gd name="connsiteY12-1538" fmla="*/ 5858540 h 5890437"/>
                <a:gd name="connsiteX13-1539" fmla="*/ 4891560 w 5381929"/>
                <a:gd name="connsiteY13-1540" fmla="*/ 3519377 h 5890437"/>
                <a:gd name="connsiteX14-1541" fmla="*/ 3030862 w 5381929"/>
                <a:gd name="connsiteY14-1542" fmla="*/ 0 h 5890437"/>
                <a:gd name="connsiteX0-1543" fmla="*/ 3030862 w 5381929"/>
                <a:gd name="connsiteY0-1544" fmla="*/ 0 h 5890437"/>
                <a:gd name="connsiteX1-1545" fmla="*/ 890264 w 5381929"/>
                <a:gd name="connsiteY1-1546" fmla="*/ 1098883 h 5890437"/>
                <a:gd name="connsiteX2-1547" fmla="*/ 672918 w 5381929"/>
                <a:gd name="connsiteY2-1548" fmla="*/ 2220272 h 5890437"/>
                <a:gd name="connsiteX3-1549" fmla="*/ 583 w 5381929"/>
                <a:gd name="connsiteY3-1550" fmla="*/ 3051544 h 5890437"/>
                <a:gd name="connsiteX4-1551" fmla="*/ 510946 w 5381929"/>
                <a:gd name="connsiteY4-1552" fmla="*/ 3327991 h 5890437"/>
                <a:gd name="connsiteX5-1553" fmla="*/ 339858 w 5381929"/>
                <a:gd name="connsiteY5-1554" fmla="*/ 3734790 h 5890437"/>
                <a:gd name="connsiteX6-1555" fmla="*/ 531244 w 5381929"/>
                <a:gd name="connsiteY6-1556" fmla="*/ 3870251 h 5890437"/>
                <a:gd name="connsiteX7-1557" fmla="*/ 372722 w 5381929"/>
                <a:gd name="connsiteY7-1558" fmla="*/ 4061637 h 5890437"/>
                <a:gd name="connsiteX8-1559" fmla="*/ 564108 w 5381929"/>
                <a:gd name="connsiteY8-1560" fmla="*/ 4316819 h 5890437"/>
                <a:gd name="connsiteX9-1561" fmla="*/ 500313 w 5381929"/>
                <a:gd name="connsiteY9-1562" fmla="*/ 4976037 h 5890437"/>
                <a:gd name="connsiteX10-1563" fmla="*/ 1754955 w 5381929"/>
                <a:gd name="connsiteY10-1564" fmla="*/ 5039004 h 5890437"/>
                <a:gd name="connsiteX11-1565" fmla="*/ 1946341 w 5381929"/>
                <a:gd name="connsiteY11-1566" fmla="*/ 5890437 h 5890437"/>
                <a:gd name="connsiteX12-1567" fmla="*/ 4785234 w 5381929"/>
                <a:gd name="connsiteY12-1568" fmla="*/ 5858540 h 5890437"/>
                <a:gd name="connsiteX13-1569" fmla="*/ 4891560 w 5381929"/>
                <a:gd name="connsiteY13-1570" fmla="*/ 3519377 h 5890437"/>
                <a:gd name="connsiteX14-1571" fmla="*/ 3030862 w 5381929"/>
                <a:gd name="connsiteY14-1572" fmla="*/ 0 h 5890437"/>
                <a:gd name="connsiteX0-1573" fmla="*/ 3030862 w 5381929"/>
                <a:gd name="connsiteY0-1574" fmla="*/ 0 h 5890437"/>
                <a:gd name="connsiteX1-1575" fmla="*/ 872451 w 5381929"/>
                <a:gd name="connsiteY1-1576" fmla="*/ 1057320 h 5890437"/>
                <a:gd name="connsiteX2-1577" fmla="*/ 672918 w 5381929"/>
                <a:gd name="connsiteY2-1578" fmla="*/ 2220272 h 5890437"/>
                <a:gd name="connsiteX3-1579" fmla="*/ 583 w 5381929"/>
                <a:gd name="connsiteY3-1580" fmla="*/ 3051544 h 5890437"/>
                <a:gd name="connsiteX4-1581" fmla="*/ 510946 w 5381929"/>
                <a:gd name="connsiteY4-1582" fmla="*/ 3327991 h 5890437"/>
                <a:gd name="connsiteX5-1583" fmla="*/ 339858 w 5381929"/>
                <a:gd name="connsiteY5-1584" fmla="*/ 3734790 h 5890437"/>
                <a:gd name="connsiteX6-1585" fmla="*/ 531244 w 5381929"/>
                <a:gd name="connsiteY6-1586" fmla="*/ 3870251 h 5890437"/>
                <a:gd name="connsiteX7-1587" fmla="*/ 372722 w 5381929"/>
                <a:gd name="connsiteY7-1588" fmla="*/ 4061637 h 5890437"/>
                <a:gd name="connsiteX8-1589" fmla="*/ 564108 w 5381929"/>
                <a:gd name="connsiteY8-1590" fmla="*/ 4316819 h 5890437"/>
                <a:gd name="connsiteX9-1591" fmla="*/ 500313 w 5381929"/>
                <a:gd name="connsiteY9-1592" fmla="*/ 4976037 h 5890437"/>
                <a:gd name="connsiteX10-1593" fmla="*/ 1754955 w 5381929"/>
                <a:gd name="connsiteY10-1594" fmla="*/ 5039004 h 5890437"/>
                <a:gd name="connsiteX11-1595" fmla="*/ 1946341 w 5381929"/>
                <a:gd name="connsiteY11-1596" fmla="*/ 5890437 h 5890437"/>
                <a:gd name="connsiteX12-1597" fmla="*/ 4785234 w 5381929"/>
                <a:gd name="connsiteY12-1598" fmla="*/ 5858540 h 5890437"/>
                <a:gd name="connsiteX13-1599" fmla="*/ 4891560 w 5381929"/>
                <a:gd name="connsiteY13-1600" fmla="*/ 3519377 h 5890437"/>
                <a:gd name="connsiteX14-1601" fmla="*/ 3030862 w 5381929"/>
                <a:gd name="connsiteY14-1602" fmla="*/ 0 h 5890437"/>
                <a:gd name="connsiteX0-1603" fmla="*/ 3030862 w 5381929"/>
                <a:gd name="connsiteY0-1604" fmla="*/ 0 h 5890437"/>
                <a:gd name="connsiteX1-1605" fmla="*/ 872451 w 5381929"/>
                <a:gd name="connsiteY1-1606" fmla="*/ 1057320 h 5890437"/>
                <a:gd name="connsiteX2-1607" fmla="*/ 672918 w 5381929"/>
                <a:gd name="connsiteY2-1608" fmla="*/ 2220272 h 5890437"/>
                <a:gd name="connsiteX3-1609" fmla="*/ 583 w 5381929"/>
                <a:gd name="connsiteY3-1610" fmla="*/ 3051544 h 5890437"/>
                <a:gd name="connsiteX4-1611" fmla="*/ 510946 w 5381929"/>
                <a:gd name="connsiteY4-1612" fmla="*/ 3327991 h 5890437"/>
                <a:gd name="connsiteX5-1613" fmla="*/ 339858 w 5381929"/>
                <a:gd name="connsiteY5-1614" fmla="*/ 3734790 h 5890437"/>
                <a:gd name="connsiteX6-1615" fmla="*/ 531244 w 5381929"/>
                <a:gd name="connsiteY6-1616" fmla="*/ 3870251 h 5890437"/>
                <a:gd name="connsiteX7-1617" fmla="*/ 372722 w 5381929"/>
                <a:gd name="connsiteY7-1618" fmla="*/ 4061637 h 5890437"/>
                <a:gd name="connsiteX8-1619" fmla="*/ 564108 w 5381929"/>
                <a:gd name="connsiteY8-1620" fmla="*/ 4316819 h 5890437"/>
                <a:gd name="connsiteX9-1621" fmla="*/ 500313 w 5381929"/>
                <a:gd name="connsiteY9-1622" fmla="*/ 4976037 h 5890437"/>
                <a:gd name="connsiteX10-1623" fmla="*/ 1754955 w 5381929"/>
                <a:gd name="connsiteY10-1624" fmla="*/ 5039004 h 5890437"/>
                <a:gd name="connsiteX11-1625" fmla="*/ 1946341 w 5381929"/>
                <a:gd name="connsiteY11-1626" fmla="*/ 5890437 h 5890437"/>
                <a:gd name="connsiteX12-1627" fmla="*/ 4785234 w 5381929"/>
                <a:gd name="connsiteY12-1628" fmla="*/ 5858540 h 5890437"/>
                <a:gd name="connsiteX13-1629" fmla="*/ 4891560 w 5381929"/>
                <a:gd name="connsiteY13-1630" fmla="*/ 3519377 h 5890437"/>
                <a:gd name="connsiteX14-1631" fmla="*/ 3030862 w 5381929"/>
                <a:gd name="connsiteY14-1632" fmla="*/ 0 h 5890437"/>
                <a:gd name="connsiteX0-1633" fmla="*/ 3030862 w 5381929"/>
                <a:gd name="connsiteY0-1634" fmla="*/ 0 h 5890437"/>
                <a:gd name="connsiteX1-1635" fmla="*/ 981633 w 5381929"/>
                <a:gd name="connsiteY1-1636" fmla="*/ 920842 h 5890437"/>
                <a:gd name="connsiteX2-1637" fmla="*/ 672918 w 5381929"/>
                <a:gd name="connsiteY2-1638" fmla="*/ 2220272 h 5890437"/>
                <a:gd name="connsiteX3-1639" fmla="*/ 583 w 5381929"/>
                <a:gd name="connsiteY3-1640" fmla="*/ 3051544 h 5890437"/>
                <a:gd name="connsiteX4-1641" fmla="*/ 510946 w 5381929"/>
                <a:gd name="connsiteY4-1642" fmla="*/ 3327991 h 5890437"/>
                <a:gd name="connsiteX5-1643" fmla="*/ 339858 w 5381929"/>
                <a:gd name="connsiteY5-1644" fmla="*/ 3734790 h 5890437"/>
                <a:gd name="connsiteX6-1645" fmla="*/ 531244 w 5381929"/>
                <a:gd name="connsiteY6-1646" fmla="*/ 3870251 h 5890437"/>
                <a:gd name="connsiteX7-1647" fmla="*/ 372722 w 5381929"/>
                <a:gd name="connsiteY7-1648" fmla="*/ 4061637 h 5890437"/>
                <a:gd name="connsiteX8-1649" fmla="*/ 564108 w 5381929"/>
                <a:gd name="connsiteY8-1650" fmla="*/ 4316819 h 5890437"/>
                <a:gd name="connsiteX9-1651" fmla="*/ 500313 w 5381929"/>
                <a:gd name="connsiteY9-1652" fmla="*/ 4976037 h 5890437"/>
                <a:gd name="connsiteX10-1653" fmla="*/ 1754955 w 5381929"/>
                <a:gd name="connsiteY10-1654" fmla="*/ 5039004 h 5890437"/>
                <a:gd name="connsiteX11-1655" fmla="*/ 1946341 w 5381929"/>
                <a:gd name="connsiteY11-1656" fmla="*/ 5890437 h 5890437"/>
                <a:gd name="connsiteX12-1657" fmla="*/ 4785234 w 5381929"/>
                <a:gd name="connsiteY12-1658" fmla="*/ 5858540 h 5890437"/>
                <a:gd name="connsiteX13-1659" fmla="*/ 4891560 w 5381929"/>
                <a:gd name="connsiteY13-1660" fmla="*/ 3519377 h 5890437"/>
                <a:gd name="connsiteX14-1661" fmla="*/ 3030862 w 5381929"/>
                <a:gd name="connsiteY14-1662" fmla="*/ 0 h 5890437"/>
                <a:gd name="connsiteX0-1663" fmla="*/ 3030862 w 5381929"/>
                <a:gd name="connsiteY0-1664" fmla="*/ 0 h 5890437"/>
                <a:gd name="connsiteX1-1665" fmla="*/ 981633 w 5381929"/>
                <a:gd name="connsiteY1-1666" fmla="*/ 920842 h 5890437"/>
                <a:gd name="connsiteX2-1667" fmla="*/ 672918 w 5381929"/>
                <a:gd name="connsiteY2-1668" fmla="*/ 2220272 h 5890437"/>
                <a:gd name="connsiteX3-1669" fmla="*/ 583 w 5381929"/>
                <a:gd name="connsiteY3-1670" fmla="*/ 3051544 h 5890437"/>
                <a:gd name="connsiteX4-1671" fmla="*/ 510946 w 5381929"/>
                <a:gd name="connsiteY4-1672" fmla="*/ 3327991 h 5890437"/>
                <a:gd name="connsiteX5-1673" fmla="*/ 339858 w 5381929"/>
                <a:gd name="connsiteY5-1674" fmla="*/ 3734790 h 5890437"/>
                <a:gd name="connsiteX6-1675" fmla="*/ 531244 w 5381929"/>
                <a:gd name="connsiteY6-1676" fmla="*/ 3870251 h 5890437"/>
                <a:gd name="connsiteX7-1677" fmla="*/ 372722 w 5381929"/>
                <a:gd name="connsiteY7-1678" fmla="*/ 4061637 h 5890437"/>
                <a:gd name="connsiteX8-1679" fmla="*/ 564108 w 5381929"/>
                <a:gd name="connsiteY8-1680" fmla="*/ 4316819 h 5890437"/>
                <a:gd name="connsiteX9-1681" fmla="*/ 500313 w 5381929"/>
                <a:gd name="connsiteY9-1682" fmla="*/ 4976037 h 5890437"/>
                <a:gd name="connsiteX10-1683" fmla="*/ 1754955 w 5381929"/>
                <a:gd name="connsiteY10-1684" fmla="*/ 5039004 h 5890437"/>
                <a:gd name="connsiteX11-1685" fmla="*/ 1946341 w 5381929"/>
                <a:gd name="connsiteY11-1686" fmla="*/ 5890437 h 5890437"/>
                <a:gd name="connsiteX12-1687" fmla="*/ 4785234 w 5381929"/>
                <a:gd name="connsiteY12-1688" fmla="*/ 5858540 h 5890437"/>
                <a:gd name="connsiteX13-1689" fmla="*/ 4891560 w 5381929"/>
                <a:gd name="connsiteY13-1690" fmla="*/ 3519377 h 5890437"/>
                <a:gd name="connsiteX14-1691" fmla="*/ 3030862 w 5381929"/>
                <a:gd name="connsiteY14-1692" fmla="*/ 0 h 5890437"/>
                <a:gd name="connsiteX0-1693" fmla="*/ 3030862 w 5381929"/>
                <a:gd name="connsiteY0-1694" fmla="*/ 0 h 5890437"/>
                <a:gd name="connsiteX1-1695" fmla="*/ 927042 w 5381929"/>
                <a:gd name="connsiteY1-1696" fmla="*/ 866251 h 5890437"/>
                <a:gd name="connsiteX2-1697" fmla="*/ 672918 w 5381929"/>
                <a:gd name="connsiteY2-1698" fmla="*/ 2220272 h 5890437"/>
                <a:gd name="connsiteX3-1699" fmla="*/ 583 w 5381929"/>
                <a:gd name="connsiteY3-1700" fmla="*/ 3051544 h 5890437"/>
                <a:gd name="connsiteX4-1701" fmla="*/ 510946 w 5381929"/>
                <a:gd name="connsiteY4-1702" fmla="*/ 3327991 h 5890437"/>
                <a:gd name="connsiteX5-1703" fmla="*/ 339858 w 5381929"/>
                <a:gd name="connsiteY5-1704" fmla="*/ 3734790 h 5890437"/>
                <a:gd name="connsiteX6-1705" fmla="*/ 531244 w 5381929"/>
                <a:gd name="connsiteY6-1706" fmla="*/ 3870251 h 5890437"/>
                <a:gd name="connsiteX7-1707" fmla="*/ 372722 w 5381929"/>
                <a:gd name="connsiteY7-1708" fmla="*/ 4061637 h 5890437"/>
                <a:gd name="connsiteX8-1709" fmla="*/ 564108 w 5381929"/>
                <a:gd name="connsiteY8-1710" fmla="*/ 4316819 h 5890437"/>
                <a:gd name="connsiteX9-1711" fmla="*/ 500313 w 5381929"/>
                <a:gd name="connsiteY9-1712" fmla="*/ 4976037 h 5890437"/>
                <a:gd name="connsiteX10-1713" fmla="*/ 1754955 w 5381929"/>
                <a:gd name="connsiteY10-1714" fmla="*/ 5039004 h 5890437"/>
                <a:gd name="connsiteX11-1715" fmla="*/ 1946341 w 5381929"/>
                <a:gd name="connsiteY11-1716" fmla="*/ 5890437 h 5890437"/>
                <a:gd name="connsiteX12-1717" fmla="*/ 4785234 w 5381929"/>
                <a:gd name="connsiteY12-1718" fmla="*/ 5858540 h 5890437"/>
                <a:gd name="connsiteX13-1719" fmla="*/ 4891560 w 5381929"/>
                <a:gd name="connsiteY13-1720" fmla="*/ 3519377 h 5890437"/>
                <a:gd name="connsiteX14-1721" fmla="*/ 3030862 w 5381929"/>
                <a:gd name="connsiteY14-1722" fmla="*/ 0 h 5890437"/>
                <a:gd name="connsiteX0-1723" fmla="*/ 3030862 w 5381929"/>
                <a:gd name="connsiteY0-1724" fmla="*/ 0 h 5890437"/>
                <a:gd name="connsiteX1-1725" fmla="*/ 927042 w 5381929"/>
                <a:gd name="connsiteY1-1726" fmla="*/ 866251 h 5890437"/>
                <a:gd name="connsiteX2-1727" fmla="*/ 672918 w 5381929"/>
                <a:gd name="connsiteY2-1728" fmla="*/ 2220272 h 5890437"/>
                <a:gd name="connsiteX3-1729" fmla="*/ 583 w 5381929"/>
                <a:gd name="connsiteY3-1730" fmla="*/ 3051544 h 5890437"/>
                <a:gd name="connsiteX4-1731" fmla="*/ 510946 w 5381929"/>
                <a:gd name="connsiteY4-1732" fmla="*/ 3327991 h 5890437"/>
                <a:gd name="connsiteX5-1733" fmla="*/ 339858 w 5381929"/>
                <a:gd name="connsiteY5-1734" fmla="*/ 3734790 h 5890437"/>
                <a:gd name="connsiteX6-1735" fmla="*/ 531244 w 5381929"/>
                <a:gd name="connsiteY6-1736" fmla="*/ 3870251 h 5890437"/>
                <a:gd name="connsiteX7-1737" fmla="*/ 372722 w 5381929"/>
                <a:gd name="connsiteY7-1738" fmla="*/ 4061637 h 5890437"/>
                <a:gd name="connsiteX8-1739" fmla="*/ 564108 w 5381929"/>
                <a:gd name="connsiteY8-1740" fmla="*/ 4316819 h 5890437"/>
                <a:gd name="connsiteX9-1741" fmla="*/ 500313 w 5381929"/>
                <a:gd name="connsiteY9-1742" fmla="*/ 4976037 h 5890437"/>
                <a:gd name="connsiteX10-1743" fmla="*/ 1754955 w 5381929"/>
                <a:gd name="connsiteY10-1744" fmla="*/ 5039004 h 5890437"/>
                <a:gd name="connsiteX11-1745" fmla="*/ 1946341 w 5381929"/>
                <a:gd name="connsiteY11-1746" fmla="*/ 5890437 h 5890437"/>
                <a:gd name="connsiteX12-1747" fmla="*/ 4785234 w 5381929"/>
                <a:gd name="connsiteY12-1748" fmla="*/ 5858540 h 5890437"/>
                <a:gd name="connsiteX13-1749" fmla="*/ 4891560 w 5381929"/>
                <a:gd name="connsiteY13-1750" fmla="*/ 3519377 h 5890437"/>
                <a:gd name="connsiteX14-1751" fmla="*/ 3030862 w 5381929"/>
                <a:gd name="connsiteY14-1752" fmla="*/ 0 h 5890437"/>
                <a:gd name="connsiteX0-1753" fmla="*/ 3030862 w 5381929"/>
                <a:gd name="connsiteY0-1754" fmla="*/ 0 h 5890437"/>
                <a:gd name="connsiteX1-1755" fmla="*/ 927042 w 5381929"/>
                <a:gd name="connsiteY1-1756" fmla="*/ 866251 h 5890437"/>
                <a:gd name="connsiteX2-1757" fmla="*/ 672918 w 5381929"/>
                <a:gd name="connsiteY2-1758" fmla="*/ 2220272 h 5890437"/>
                <a:gd name="connsiteX3-1759" fmla="*/ 583 w 5381929"/>
                <a:gd name="connsiteY3-1760" fmla="*/ 3051544 h 5890437"/>
                <a:gd name="connsiteX4-1761" fmla="*/ 510946 w 5381929"/>
                <a:gd name="connsiteY4-1762" fmla="*/ 3327991 h 5890437"/>
                <a:gd name="connsiteX5-1763" fmla="*/ 339858 w 5381929"/>
                <a:gd name="connsiteY5-1764" fmla="*/ 3734790 h 5890437"/>
                <a:gd name="connsiteX6-1765" fmla="*/ 531244 w 5381929"/>
                <a:gd name="connsiteY6-1766" fmla="*/ 3870251 h 5890437"/>
                <a:gd name="connsiteX7-1767" fmla="*/ 372722 w 5381929"/>
                <a:gd name="connsiteY7-1768" fmla="*/ 4061637 h 5890437"/>
                <a:gd name="connsiteX8-1769" fmla="*/ 564108 w 5381929"/>
                <a:gd name="connsiteY8-1770" fmla="*/ 4316819 h 5890437"/>
                <a:gd name="connsiteX9-1771" fmla="*/ 500313 w 5381929"/>
                <a:gd name="connsiteY9-1772" fmla="*/ 4976037 h 5890437"/>
                <a:gd name="connsiteX10-1773" fmla="*/ 1754955 w 5381929"/>
                <a:gd name="connsiteY10-1774" fmla="*/ 5039004 h 5890437"/>
                <a:gd name="connsiteX11-1775" fmla="*/ 1946341 w 5381929"/>
                <a:gd name="connsiteY11-1776" fmla="*/ 5890437 h 5890437"/>
                <a:gd name="connsiteX12-1777" fmla="*/ 4785234 w 5381929"/>
                <a:gd name="connsiteY12-1778" fmla="*/ 5858540 h 5890437"/>
                <a:gd name="connsiteX13-1779" fmla="*/ 4891560 w 5381929"/>
                <a:gd name="connsiteY13-1780" fmla="*/ 3519377 h 5890437"/>
                <a:gd name="connsiteX14-1781" fmla="*/ 3030862 w 5381929"/>
                <a:gd name="connsiteY14-1782" fmla="*/ 0 h 5890437"/>
                <a:gd name="connsiteX0-1783" fmla="*/ 3030862 w 5381929"/>
                <a:gd name="connsiteY0-1784" fmla="*/ 1751 h 5892188"/>
                <a:gd name="connsiteX1-1785" fmla="*/ 927042 w 5381929"/>
                <a:gd name="connsiteY1-1786" fmla="*/ 868002 h 5892188"/>
                <a:gd name="connsiteX2-1787" fmla="*/ 672918 w 5381929"/>
                <a:gd name="connsiteY2-1788" fmla="*/ 2222023 h 5892188"/>
                <a:gd name="connsiteX3-1789" fmla="*/ 583 w 5381929"/>
                <a:gd name="connsiteY3-1790" fmla="*/ 3053295 h 5892188"/>
                <a:gd name="connsiteX4-1791" fmla="*/ 510946 w 5381929"/>
                <a:gd name="connsiteY4-1792" fmla="*/ 3329742 h 5892188"/>
                <a:gd name="connsiteX5-1793" fmla="*/ 339858 w 5381929"/>
                <a:gd name="connsiteY5-1794" fmla="*/ 3736541 h 5892188"/>
                <a:gd name="connsiteX6-1795" fmla="*/ 531244 w 5381929"/>
                <a:gd name="connsiteY6-1796" fmla="*/ 3872002 h 5892188"/>
                <a:gd name="connsiteX7-1797" fmla="*/ 372722 w 5381929"/>
                <a:gd name="connsiteY7-1798" fmla="*/ 4063388 h 5892188"/>
                <a:gd name="connsiteX8-1799" fmla="*/ 564108 w 5381929"/>
                <a:gd name="connsiteY8-1800" fmla="*/ 4318570 h 5892188"/>
                <a:gd name="connsiteX9-1801" fmla="*/ 500313 w 5381929"/>
                <a:gd name="connsiteY9-1802" fmla="*/ 4977788 h 5892188"/>
                <a:gd name="connsiteX10-1803" fmla="*/ 1754955 w 5381929"/>
                <a:gd name="connsiteY10-1804" fmla="*/ 5040755 h 5892188"/>
                <a:gd name="connsiteX11-1805" fmla="*/ 1946341 w 5381929"/>
                <a:gd name="connsiteY11-1806" fmla="*/ 5892188 h 5892188"/>
                <a:gd name="connsiteX12-1807" fmla="*/ 4785234 w 5381929"/>
                <a:gd name="connsiteY12-1808" fmla="*/ 5860291 h 5892188"/>
                <a:gd name="connsiteX13-1809" fmla="*/ 4891560 w 5381929"/>
                <a:gd name="connsiteY13-1810" fmla="*/ 3521128 h 5892188"/>
                <a:gd name="connsiteX14-1811" fmla="*/ 3030862 w 5381929"/>
                <a:gd name="connsiteY14-1812" fmla="*/ 1751 h 5892188"/>
                <a:gd name="connsiteX0-1813" fmla="*/ 3031042 w 5382109"/>
                <a:gd name="connsiteY0-1814" fmla="*/ 1751 h 5892188"/>
                <a:gd name="connsiteX1-1815" fmla="*/ 927222 w 5382109"/>
                <a:gd name="connsiteY1-1816" fmla="*/ 868002 h 5892188"/>
                <a:gd name="connsiteX2-1817" fmla="*/ 577563 w 5382109"/>
                <a:gd name="connsiteY2-1818" fmla="*/ 2303910 h 5892188"/>
                <a:gd name="connsiteX3-1819" fmla="*/ 763 w 5382109"/>
                <a:gd name="connsiteY3-1820" fmla="*/ 3053295 h 5892188"/>
                <a:gd name="connsiteX4-1821" fmla="*/ 511126 w 5382109"/>
                <a:gd name="connsiteY4-1822" fmla="*/ 3329742 h 5892188"/>
                <a:gd name="connsiteX5-1823" fmla="*/ 340038 w 5382109"/>
                <a:gd name="connsiteY5-1824" fmla="*/ 3736541 h 5892188"/>
                <a:gd name="connsiteX6-1825" fmla="*/ 531424 w 5382109"/>
                <a:gd name="connsiteY6-1826" fmla="*/ 3872002 h 5892188"/>
                <a:gd name="connsiteX7-1827" fmla="*/ 372902 w 5382109"/>
                <a:gd name="connsiteY7-1828" fmla="*/ 4063388 h 5892188"/>
                <a:gd name="connsiteX8-1829" fmla="*/ 564288 w 5382109"/>
                <a:gd name="connsiteY8-1830" fmla="*/ 4318570 h 5892188"/>
                <a:gd name="connsiteX9-1831" fmla="*/ 500493 w 5382109"/>
                <a:gd name="connsiteY9-1832" fmla="*/ 4977788 h 5892188"/>
                <a:gd name="connsiteX10-1833" fmla="*/ 1755135 w 5382109"/>
                <a:gd name="connsiteY10-1834" fmla="*/ 5040755 h 5892188"/>
                <a:gd name="connsiteX11-1835" fmla="*/ 1946521 w 5382109"/>
                <a:gd name="connsiteY11-1836" fmla="*/ 5892188 h 5892188"/>
                <a:gd name="connsiteX12-1837" fmla="*/ 4785414 w 5382109"/>
                <a:gd name="connsiteY12-1838" fmla="*/ 5860291 h 5892188"/>
                <a:gd name="connsiteX13-1839" fmla="*/ 4891740 w 5382109"/>
                <a:gd name="connsiteY13-1840" fmla="*/ 3521128 h 5892188"/>
                <a:gd name="connsiteX14-1841" fmla="*/ 3031042 w 5382109"/>
                <a:gd name="connsiteY14-1842" fmla="*/ 1751 h 5892188"/>
                <a:gd name="connsiteX0-1843" fmla="*/ 3031042 w 5382109"/>
                <a:gd name="connsiteY0-1844" fmla="*/ 2101 h 5892538"/>
                <a:gd name="connsiteX1-1845" fmla="*/ 913575 w 5382109"/>
                <a:gd name="connsiteY1-1846" fmla="*/ 827408 h 5892538"/>
                <a:gd name="connsiteX2-1847" fmla="*/ 577563 w 5382109"/>
                <a:gd name="connsiteY2-1848" fmla="*/ 2304260 h 5892538"/>
                <a:gd name="connsiteX3-1849" fmla="*/ 763 w 5382109"/>
                <a:gd name="connsiteY3-1850" fmla="*/ 3053645 h 5892538"/>
                <a:gd name="connsiteX4-1851" fmla="*/ 511126 w 5382109"/>
                <a:gd name="connsiteY4-1852" fmla="*/ 3330092 h 5892538"/>
                <a:gd name="connsiteX5-1853" fmla="*/ 340038 w 5382109"/>
                <a:gd name="connsiteY5-1854" fmla="*/ 3736891 h 5892538"/>
                <a:gd name="connsiteX6-1855" fmla="*/ 531424 w 5382109"/>
                <a:gd name="connsiteY6-1856" fmla="*/ 3872352 h 5892538"/>
                <a:gd name="connsiteX7-1857" fmla="*/ 372902 w 5382109"/>
                <a:gd name="connsiteY7-1858" fmla="*/ 4063738 h 5892538"/>
                <a:gd name="connsiteX8-1859" fmla="*/ 564288 w 5382109"/>
                <a:gd name="connsiteY8-1860" fmla="*/ 4318920 h 5892538"/>
                <a:gd name="connsiteX9-1861" fmla="*/ 500493 w 5382109"/>
                <a:gd name="connsiteY9-1862" fmla="*/ 4978138 h 5892538"/>
                <a:gd name="connsiteX10-1863" fmla="*/ 1755135 w 5382109"/>
                <a:gd name="connsiteY10-1864" fmla="*/ 5041105 h 5892538"/>
                <a:gd name="connsiteX11-1865" fmla="*/ 1946521 w 5382109"/>
                <a:gd name="connsiteY11-1866" fmla="*/ 5892538 h 5892538"/>
                <a:gd name="connsiteX12-1867" fmla="*/ 4785414 w 5382109"/>
                <a:gd name="connsiteY12-1868" fmla="*/ 5860641 h 5892538"/>
                <a:gd name="connsiteX13-1869" fmla="*/ 4891740 w 5382109"/>
                <a:gd name="connsiteY13-1870" fmla="*/ 3521478 h 5892538"/>
                <a:gd name="connsiteX14-1871" fmla="*/ 3031042 w 5382109"/>
                <a:gd name="connsiteY14-1872" fmla="*/ 2101 h 5892538"/>
                <a:gd name="connsiteX0-1873" fmla="*/ 3031042 w 5382109"/>
                <a:gd name="connsiteY0-1874" fmla="*/ 941 h 5891378"/>
                <a:gd name="connsiteX1-1875" fmla="*/ 886280 w 5382109"/>
                <a:gd name="connsiteY1-1876" fmla="*/ 1071908 h 5891378"/>
                <a:gd name="connsiteX2-1877" fmla="*/ 577563 w 5382109"/>
                <a:gd name="connsiteY2-1878" fmla="*/ 2303100 h 5891378"/>
                <a:gd name="connsiteX3-1879" fmla="*/ 763 w 5382109"/>
                <a:gd name="connsiteY3-1880" fmla="*/ 3052485 h 5891378"/>
                <a:gd name="connsiteX4-1881" fmla="*/ 511126 w 5382109"/>
                <a:gd name="connsiteY4-1882" fmla="*/ 3328932 h 5891378"/>
                <a:gd name="connsiteX5-1883" fmla="*/ 340038 w 5382109"/>
                <a:gd name="connsiteY5-1884" fmla="*/ 3735731 h 5891378"/>
                <a:gd name="connsiteX6-1885" fmla="*/ 531424 w 5382109"/>
                <a:gd name="connsiteY6-1886" fmla="*/ 3871192 h 5891378"/>
                <a:gd name="connsiteX7-1887" fmla="*/ 372902 w 5382109"/>
                <a:gd name="connsiteY7-1888" fmla="*/ 4062578 h 5891378"/>
                <a:gd name="connsiteX8-1889" fmla="*/ 564288 w 5382109"/>
                <a:gd name="connsiteY8-1890" fmla="*/ 4317760 h 5891378"/>
                <a:gd name="connsiteX9-1891" fmla="*/ 500493 w 5382109"/>
                <a:gd name="connsiteY9-1892" fmla="*/ 4976978 h 5891378"/>
                <a:gd name="connsiteX10-1893" fmla="*/ 1755135 w 5382109"/>
                <a:gd name="connsiteY10-1894" fmla="*/ 5039945 h 5891378"/>
                <a:gd name="connsiteX11-1895" fmla="*/ 1946521 w 5382109"/>
                <a:gd name="connsiteY11-1896" fmla="*/ 5891378 h 5891378"/>
                <a:gd name="connsiteX12-1897" fmla="*/ 4785414 w 5382109"/>
                <a:gd name="connsiteY12-1898" fmla="*/ 5859481 h 5891378"/>
                <a:gd name="connsiteX13-1899" fmla="*/ 4891740 w 5382109"/>
                <a:gd name="connsiteY13-1900" fmla="*/ 3520318 h 5891378"/>
                <a:gd name="connsiteX14-1901" fmla="*/ 3031042 w 5382109"/>
                <a:gd name="connsiteY14-1902" fmla="*/ 941 h 5891378"/>
                <a:gd name="connsiteX0-1903" fmla="*/ 3031042 w 5382109"/>
                <a:gd name="connsiteY0-1904" fmla="*/ 753 h 5891190"/>
                <a:gd name="connsiteX1-1905" fmla="*/ 886280 w 5382109"/>
                <a:gd name="connsiteY1-1906" fmla="*/ 1071720 h 5891190"/>
                <a:gd name="connsiteX2-1907" fmla="*/ 577563 w 5382109"/>
                <a:gd name="connsiteY2-1908" fmla="*/ 2302912 h 5891190"/>
                <a:gd name="connsiteX3-1909" fmla="*/ 763 w 5382109"/>
                <a:gd name="connsiteY3-1910" fmla="*/ 3052297 h 5891190"/>
                <a:gd name="connsiteX4-1911" fmla="*/ 511126 w 5382109"/>
                <a:gd name="connsiteY4-1912" fmla="*/ 3328744 h 5891190"/>
                <a:gd name="connsiteX5-1913" fmla="*/ 340038 w 5382109"/>
                <a:gd name="connsiteY5-1914" fmla="*/ 3735543 h 5891190"/>
                <a:gd name="connsiteX6-1915" fmla="*/ 531424 w 5382109"/>
                <a:gd name="connsiteY6-1916" fmla="*/ 3871004 h 5891190"/>
                <a:gd name="connsiteX7-1917" fmla="*/ 372902 w 5382109"/>
                <a:gd name="connsiteY7-1918" fmla="*/ 4062390 h 5891190"/>
                <a:gd name="connsiteX8-1919" fmla="*/ 564288 w 5382109"/>
                <a:gd name="connsiteY8-1920" fmla="*/ 4317572 h 5891190"/>
                <a:gd name="connsiteX9-1921" fmla="*/ 500493 w 5382109"/>
                <a:gd name="connsiteY9-1922" fmla="*/ 4976790 h 5891190"/>
                <a:gd name="connsiteX10-1923" fmla="*/ 1755135 w 5382109"/>
                <a:gd name="connsiteY10-1924" fmla="*/ 5039757 h 5891190"/>
                <a:gd name="connsiteX11-1925" fmla="*/ 1946521 w 5382109"/>
                <a:gd name="connsiteY11-1926" fmla="*/ 5891190 h 5891190"/>
                <a:gd name="connsiteX12-1927" fmla="*/ 4785414 w 5382109"/>
                <a:gd name="connsiteY12-1928" fmla="*/ 5859293 h 5891190"/>
                <a:gd name="connsiteX13-1929" fmla="*/ 4891740 w 5382109"/>
                <a:gd name="connsiteY13-1930" fmla="*/ 3520130 h 5891190"/>
                <a:gd name="connsiteX14-1931" fmla="*/ 3031042 w 5382109"/>
                <a:gd name="connsiteY14-1932" fmla="*/ 753 h 5891190"/>
                <a:gd name="connsiteX0-1933" fmla="*/ 3031042 w 5382109"/>
                <a:gd name="connsiteY0-1934" fmla="*/ 753 h 5891190"/>
                <a:gd name="connsiteX1-1935" fmla="*/ 886280 w 5382109"/>
                <a:gd name="connsiteY1-1936" fmla="*/ 1071720 h 5891190"/>
                <a:gd name="connsiteX2-1937" fmla="*/ 577563 w 5382109"/>
                <a:gd name="connsiteY2-1938" fmla="*/ 2302912 h 5891190"/>
                <a:gd name="connsiteX3-1939" fmla="*/ 763 w 5382109"/>
                <a:gd name="connsiteY3-1940" fmla="*/ 3052297 h 5891190"/>
                <a:gd name="connsiteX4-1941" fmla="*/ 511126 w 5382109"/>
                <a:gd name="connsiteY4-1942" fmla="*/ 3328744 h 5891190"/>
                <a:gd name="connsiteX5-1943" fmla="*/ 340038 w 5382109"/>
                <a:gd name="connsiteY5-1944" fmla="*/ 3735543 h 5891190"/>
                <a:gd name="connsiteX6-1945" fmla="*/ 531424 w 5382109"/>
                <a:gd name="connsiteY6-1946" fmla="*/ 3871004 h 5891190"/>
                <a:gd name="connsiteX7-1947" fmla="*/ 372902 w 5382109"/>
                <a:gd name="connsiteY7-1948" fmla="*/ 4062390 h 5891190"/>
                <a:gd name="connsiteX8-1949" fmla="*/ 564288 w 5382109"/>
                <a:gd name="connsiteY8-1950" fmla="*/ 4317572 h 5891190"/>
                <a:gd name="connsiteX9-1951" fmla="*/ 500493 w 5382109"/>
                <a:gd name="connsiteY9-1952" fmla="*/ 4976790 h 5891190"/>
                <a:gd name="connsiteX10-1953" fmla="*/ 1755135 w 5382109"/>
                <a:gd name="connsiteY10-1954" fmla="*/ 5039757 h 5891190"/>
                <a:gd name="connsiteX11-1955" fmla="*/ 1946521 w 5382109"/>
                <a:gd name="connsiteY11-1956" fmla="*/ 5891190 h 5891190"/>
                <a:gd name="connsiteX12-1957" fmla="*/ 4785414 w 5382109"/>
                <a:gd name="connsiteY12-1958" fmla="*/ 5859293 h 5891190"/>
                <a:gd name="connsiteX13-1959" fmla="*/ 4891740 w 5382109"/>
                <a:gd name="connsiteY13-1960" fmla="*/ 3520130 h 5891190"/>
                <a:gd name="connsiteX14-1961" fmla="*/ 3031042 w 5382109"/>
                <a:gd name="connsiteY14-1962" fmla="*/ 753 h 5891190"/>
                <a:gd name="connsiteX0-1963" fmla="*/ 3031042 w 5382109"/>
                <a:gd name="connsiteY0-1964" fmla="*/ 792 h 5891229"/>
                <a:gd name="connsiteX1-1965" fmla="*/ 777098 w 5382109"/>
                <a:gd name="connsiteY1-1966" fmla="*/ 1044464 h 5891229"/>
                <a:gd name="connsiteX2-1967" fmla="*/ 577563 w 5382109"/>
                <a:gd name="connsiteY2-1968" fmla="*/ 2302951 h 5891229"/>
                <a:gd name="connsiteX3-1969" fmla="*/ 763 w 5382109"/>
                <a:gd name="connsiteY3-1970" fmla="*/ 3052336 h 5891229"/>
                <a:gd name="connsiteX4-1971" fmla="*/ 511126 w 5382109"/>
                <a:gd name="connsiteY4-1972" fmla="*/ 3328783 h 5891229"/>
                <a:gd name="connsiteX5-1973" fmla="*/ 340038 w 5382109"/>
                <a:gd name="connsiteY5-1974" fmla="*/ 3735582 h 5891229"/>
                <a:gd name="connsiteX6-1975" fmla="*/ 531424 w 5382109"/>
                <a:gd name="connsiteY6-1976" fmla="*/ 3871043 h 5891229"/>
                <a:gd name="connsiteX7-1977" fmla="*/ 372902 w 5382109"/>
                <a:gd name="connsiteY7-1978" fmla="*/ 4062429 h 5891229"/>
                <a:gd name="connsiteX8-1979" fmla="*/ 564288 w 5382109"/>
                <a:gd name="connsiteY8-1980" fmla="*/ 4317611 h 5891229"/>
                <a:gd name="connsiteX9-1981" fmla="*/ 500493 w 5382109"/>
                <a:gd name="connsiteY9-1982" fmla="*/ 4976829 h 5891229"/>
                <a:gd name="connsiteX10-1983" fmla="*/ 1755135 w 5382109"/>
                <a:gd name="connsiteY10-1984" fmla="*/ 5039796 h 5891229"/>
                <a:gd name="connsiteX11-1985" fmla="*/ 1946521 w 5382109"/>
                <a:gd name="connsiteY11-1986" fmla="*/ 5891229 h 5891229"/>
                <a:gd name="connsiteX12-1987" fmla="*/ 4785414 w 5382109"/>
                <a:gd name="connsiteY12-1988" fmla="*/ 5859332 h 5891229"/>
                <a:gd name="connsiteX13-1989" fmla="*/ 4891740 w 5382109"/>
                <a:gd name="connsiteY13-1990" fmla="*/ 3520169 h 5891229"/>
                <a:gd name="connsiteX14-1991" fmla="*/ 3031042 w 5382109"/>
                <a:gd name="connsiteY14-1992" fmla="*/ 792 h 5891229"/>
                <a:gd name="connsiteX0-1993" fmla="*/ 3031042 w 5382109"/>
                <a:gd name="connsiteY0-1994" fmla="*/ 792 h 5891229"/>
                <a:gd name="connsiteX1-1995" fmla="*/ 777098 w 5382109"/>
                <a:gd name="connsiteY1-1996" fmla="*/ 1044464 h 5891229"/>
                <a:gd name="connsiteX2-1997" fmla="*/ 577563 w 5382109"/>
                <a:gd name="connsiteY2-1998" fmla="*/ 2302951 h 5891229"/>
                <a:gd name="connsiteX3-1999" fmla="*/ 763 w 5382109"/>
                <a:gd name="connsiteY3-2000" fmla="*/ 3052336 h 5891229"/>
                <a:gd name="connsiteX4-2001" fmla="*/ 511126 w 5382109"/>
                <a:gd name="connsiteY4-2002" fmla="*/ 3328783 h 5891229"/>
                <a:gd name="connsiteX5-2003" fmla="*/ 340038 w 5382109"/>
                <a:gd name="connsiteY5-2004" fmla="*/ 3735582 h 5891229"/>
                <a:gd name="connsiteX6-2005" fmla="*/ 531424 w 5382109"/>
                <a:gd name="connsiteY6-2006" fmla="*/ 3871043 h 5891229"/>
                <a:gd name="connsiteX7-2007" fmla="*/ 372902 w 5382109"/>
                <a:gd name="connsiteY7-2008" fmla="*/ 4062429 h 5891229"/>
                <a:gd name="connsiteX8-2009" fmla="*/ 564288 w 5382109"/>
                <a:gd name="connsiteY8-2010" fmla="*/ 4317611 h 5891229"/>
                <a:gd name="connsiteX9-2011" fmla="*/ 500493 w 5382109"/>
                <a:gd name="connsiteY9-2012" fmla="*/ 4976829 h 5891229"/>
                <a:gd name="connsiteX10-2013" fmla="*/ 1755135 w 5382109"/>
                <a:gd name="connsiteY10-2014" fmla="*/ 5039796 h 5891229"/>
                <a:gd name="connsiteX11-2015" fmla="*/ 1946521 w 5382109"/>
                <a:gd name="connsiteY11-2016" fmla="*/ 5891229 h 5891229"/>
                <a:gd name="connsiteX12-2017" fmla="*/ 4785414 w 5382109"/>
                <a:gd name="connsiteY12-2018" fmla="*/ 5859332 h 5891229"/>
                <a:gd name="connsiteX13-2019" fmla="*/ 4891740 w 5382109"/>
                <a:gd name="connsiteY13-2020" fmla="*/ 3520169 h 5891229"/>
                <a:gd name="connsiteX14-2021" fmla="*/ 3031042 w 5382109"/>
                <a:gd name="connsiteY14-2022" fmla="*/ 792 h 5891229"/>
                <a:gd name="connsiteX0-2023" fmla="*/ 3031042 w 5382109"/>
                <a:gd name="connsiteY0-2024" fmla="*/ 792 h 5891229"/>
                <a:gd name="connsiteX1-2025" fmla="*/ 777098 w 5382109"/>
                <a:gd name="connsiteY1-2026" fmla="*/ 1044464 h 5891229"/>
                <a:gd name="connsiteX2-2027" fmla="*/ 577563 w 5382109"/>
                <a:gd name="connsiteY2-2028" fmla="*/ 2302951 h 5891229"/>
                <a:gd name="connsiteX3-2029" fmla="*/ 763 w 5382109"/>
                <a:gd name="connsiteY3-2030" fmla="*/ 3052336 h 5891229"/>
                <a:gd name="connsiteX4-2031" fmla="*/ 511126 w 5382109"/>
                <a:gd name="connsiteY4-2032" fmla="*/ 3328783 h 5891229"/>
                <a:gd name="connsiteX5-2033" fmla="*/ 340038 w 5382109"/>
                <a:gd name="connsiteY5-2034" fmla="*/ 3735582 h 5891229"/>
                <a:gd name="connsiteX6-2035" fmla="*/ 531424 w 5382109"/>
                <a:gd name="connsiteY6-2036" fmla="*/ 3871043 h 5891229"/>
                <a:gd name="connsiteX7-2037" fmla="*/ 372902 w 5382109"/>
                <a:gd name="connsiteY7-2038" fmla="*/ 4062429 h 5891229"/>
                <a:gd name="connsiteX8-2039" fmla="*/ 564288 w 5382109"/>
                <a:gd name="connsiteY8-2040" fmla="*/ 4317611 h 5891229"/>
                <a:gd name="connsiteX9-2041" fmla="*/ 500493 w 5382109"/>
                <a:gd name="connsiteY9-2042" fmla="*/ 4976829 h 5891229"/>
                <a:gd name="connsiteX10-2043" fmla="*/ 1755135 w 5382109"/>
                <a:gd name="connsiteY10-2044" fmla="*/ 5039796 h 5891229"/>
                <a:gd name="connsiteX11-2045" fmla="*/ 1946521 w 5382109"/>
                <a:gd name="connsiteY11-2046" fmla="*/ 5891229 h 5891229"/>
                <a:gd name="connsiteX12-2047" fmla="*/ 4785414 w 5382109"/>
                <a:gd name="connsiteY12-2048" fmla="*/ 5859332 h 5891229"/>
                <a:gd name="connsiteX13-2049" fmla="*/ 4891740 w 5382109"/>
                <a:gd name="connsiteY13-2050" fmla="*/ 3520169 h 5891229"/>
                <a:gd name="connsiteX14-2051" fmla="*/ 3031042 w 5382109"/>
                <a:gd name="connsiteY14-2052" fmla="*/ 792 h 5891229"/>
                <a:gd name="connsiteX0-2053" fmla="*/ 3031042 w 5382109"/>
                <a:gd name="connsiteY0-2054" fmla="*/ 627 h 5891064"/>
                <a:gd name="connsiteX1-2055" fmla="*/ 777098 w 5382109"/>
                <a:gd name="connsiteY1-2056" fmla="*/ 1180776 h 5891064"/>
                <a:gd name="connsiteX2-2057" fmla="*/ 577563 w 5382109"/>
                <a:gd name="connsiteY2-2058" fmla="*/ 2302786 h 5891064"/>
                <a:gd name="connsiteX3-2059" fmla="*/ 763 w 5382109"/>
                <a:gd name="connsiteY3-2060" fmla="*/ 3052171 h 5891064"/>
                <a:gd name="connsiteX4-2061" fmla="*/ 511126 w 5382109"/>
                <a:gd name="connsiteY4-2062" fmla="*/ 3328618 h 5891064"/>
                <a:gd name="connsiteX5-2063" fmla="*/ 340038 w 5382109"/>
                <a:gd name="connsiteY5-2064" fmla="*/ 3735417 h 5891064"/>
                <a:gd name="connsiteX6-2065" fmla="*/ 531424 w 5382109"/>
                <a:gd name="connsiteY6-2066" fmla="*/ 3870878 h 5891064"/>
                <a:gd name="connsiteX7-2067" fmla="*/ 372902 w 5382109"/>
                <a:gd name="connsiteY7-2068" fmla="*/ 4062264 h 5891064"/>
                <a:gd name="connsiteX8-2069" fmla="*/ 564288 w 5382109"/>
                <a:gd name="connsiteY8-2070" fmla="*/ 4317446 h 5891064"/>
                <a:gd name="connsiteX9-2071" fmla="*/ 500493 w 5382109"/>
                <a:gd name="connsiteY9-2072" fmla="*/ 4976664 h 5891064"/>
                <a:gd name="connsiteX10-2073" fmla="*/ 1755135 w 5382109"/>
                <a:gd name="connsiteY10-2074" fmla="*/ 5039631 h 5891064"/>
                <a:gd name="connsiteX11-2075" fmla="*/ 1946521 w 5382109"/>
                <a:gd name="connsiteY11-2076" fmla="*/ 5891064 h 5891064"/>
                <a:gd name="connsiteX12-2077" fmla="*/ 4785414 w 5382109"/>
                <a:gd name="connsiteY12-2078" fmla="*/ 5859167 h 5891064"/>
                <a:gd name="connsiteX13-2079" fmla="*/ 4891740 w 5382109"/>
                <a:gd name="connsiteY13-2080" fmla="*/ 3520004 h 5891064"/>
                <a:gd name="connsiteX14-2081" fmla="*/ 3031042 w 5382109"/>
                <a:gd name="connsiteY14-2082" fmla="*/ 627 h 5891064"/>
                <a:gd name="connsiteX0-2083" fmla="*/ 3031042 w 5382109"/>
                <a:gd name="connsiteY0-2084" fmla="*/ 968 h 5891405"/>
                <a:gd name="connsiteX1-2085" fmla="*/ 777098 w 5382109"/>
                <a:gd name="connsiteY1-2086" fmla="*/ 1181117 h 5891405"/>
                <a:gd name="connsiteX2-2087" fmla="*/ 577563 w 5382109"/>
                <a:gd name="connsiteY2-2088" fmla="*/ 2303127 h 5891405"/>
                <a:gd name="connsiteX3-2089" fmla="*/ 763 w 5382109"/>
                <a:gd name="connsiteY3-2090" fmla="*/ 3052512 h 5891405"/>
                <a:gd name="connsiteX4-2091" fmla="*/ 511126 w 5382109"/>
                <a:gd name="connsiteY4-2092" fmla="*/ 3328959 h 5891405"/>
                <a:gd name="connsiteX5-2093" fmla="*/ 340038 w 5382109"/>
                <a:gd name="connsiteY5-2094" fmla="*/ 3735758 h 5891405"/>
                <a:gd name="connsiteX6-2095" fmla="*/ 531424 w 5382109"/>
                <a:gd name="connsiteY6-2096" fmla="*/ 3871219 h 5891405"/>
                <a:gd name="connsiteX7-2097" fmla="*/ 372902 w 5382109"/>
                <a:gd name="connsiteY7-2098" fmla="*/ 4062605 h 5891405"/>
                <a:gd name="connsiteX8-2099" fmla="*/ 564288 w 5382109"/>
                <a:gd name="connsiteY8-2100" fmla="*/ 4317787 h 5891405"/>
                <a:gd name="connsiteX9-2101" fmla="*/ 500493 w 5382109"/>
                <a:gd name="connsiteY9-2102" fmla="*/ 4977005 h 5891405"/>
                <a:gd name="connsiteX10-2103" fmla="*/ 1755135 w 5382109"/>
                <a:gd name="connsiteY10-2104" fmla="*/ 5039972 h 5891405"/>
                <a:gd name="connsiteX11-2105" fmla="*/ 1946521 w 5382109"/>
                <a:gd name="connsiteY11-2106" fmla="*/ 5891405 h 5891405"/>
                <a:gd name="connsiteX12-2107" fmla="*/ 4785414 w 5382109"/>
                <a:gd name="connsiteY12-2108" fmla="*/ 5859508 h 5891405"/>
                <a:gd name="connsiteX13-2109" fmla="*/ 4891740 w 5382109"/>
                <a:gd name="connsiteY13-2110" fmla="*/ 3520345 h 5891405"/>
                <a:gd name="connsiteX14-2111" fmla="*/ 3031042 w 5382109"/>
                <a:gd name="connsiteY14-2112" fmla="*/ 968 h 5891405"/>
                <a:gd name="connsiteX0-2113" fmla="*/ 3031042 w 5382109"/>
                <a:gd name="connsiteY0-2114" fmla="*/ 968 h 5891405"/>
                <a:gd name="connsiteX1-2115" fmla="*/ 777098 w 5382109"/>
                <a:gd name="connsiteY1-2116" fmla="*/ 1181117 h 5891405"/>
                <a:gd name="connsiteX2-2117" fmla="*/ 577563 w 5382109"/>
                <a:gd name="connsiteY2-2118" fmla="*/ 2303127 h 5891405"/>
                <a:gd name="connsiteX3-2119" fmla="*/ 763 w 5382109"/>
                <a:gd name="connsiteY3-2120" fmla="*/ 3052512 h 5891405"/>
                <a:gd name="connsiteX4-2121" fmla="*/ 511126 w 5382109"/>
                <a:gd name="connsiteY4-2122" fmla="*/ 3328959 h 5891405"/>
                <a:gd name="connsiteX5-2123" fmla="*/ 340038 w 5382109"/>
                <a:gd name="connsiteY5-2124" fmla="*/ 3735758 h 5891405"/>
                <a:gd name="connsiteX6-2125" fmla="*/ 531424 w 5382109"/>
                <a:gd name="connsiteY6-2126" fmla="*/ 3871219 h 5891405"/>
                <a:gd name="connsiteX7-2127" fmla="*/ 372902 w 5382109"/>
                <a:gd name="connsiteY7-2128" fmla="*/ 4062605 h 5891405"/>
                <a:gd name="connsiteX8-2129" fmla="*/ 564288 w 5382109"/>
                <a:gd name="connsiteY8-2130" fmla="*/ 4317787 h 5891405"/>
                <a:gd name="connsiteX9-2131" fmla="*/ 500493 w 5382109"/>
                <a:gd name="connsiteY9-2132" fmla="*/ 4977005 h 5891405"/>
                <a:gd name="connsiteX10-2133" fmla="*/ 1755135 w 5382109"/>
                <a:gd name="connsiteY10-2134" fmla="*/ 5039972 h 5891405"/>
                <a:gd name="connsiteX11-2135" fmla="*/ 1946521 w 5382109"/>
                <a:gd name="connsiteY11-2136" fmla="*/ 5891405 h 5891405"/>
                <a:gd name="connsiteX12-2137" fmla="*/ 4785414 w 5382109"/>
                <a:gd name="connsiteY12-2138" fmla="*/ 5859508 h 5891405"/>
                <a:gd name="connsiteX13-2139" fmla="*/ 4891740 w 5382109"/>
                <a:gd name="connsiteY13-2140" fmla="*/ 3520345 h 5891405"/>
                <a:gd name="connsiteX14-2141" fmla="*/ 3031042 w 5382109"/>
                <a:gd name="connsiteY14-2142" fmla="*/ 968 h 5891405"/>
                <a:gd name="connsiteX0-2143" fmla="*/ 3031204 w 5382271"/>
                <a:gd name="connsiteY0-2144" fmla="*/ 968 h 5891405"/>
                <a:gd name="connsiteX1-2145" fmla="*/ 777260 w 5382271"/>
                <a:gd name="connsiteY1-2146" fmla="*/ 1181117 h 5891405"/>
                <a:gd name="connsiteX2-2147" fmla="*/ 523134 w 5382271"/>
                <a:gd name="connsiteY2-2148" fmla="*/ 2303127 h 5891405"/>
                <a:gd name="connsiteX3-2149" fmla="*/ 925 w 5382271"/>
                <a:gd name="connsiteY3-2150" fmla="*/ 3052512 h 5891405"/>
                <a:gd name="connsiteX4-2151" fmla="*/ 511288 w 5382271"/>
                <a:gd name="connsiteY4-2152" fmla="*/ 3328959 h 5891405"/>
                <a:gd name="connsiteX5-2153" fmla="*/ 340200 w 5382271"/>
                <a:gd name="connsiteY5-2154" fmla="*/ 3735758 h 5891405"/>
                <a:gd name="connsiteX6-2155" fmla="*/ 531586 w 5382271"/>
                <a:gd name="connsiteY6-2156" fmla="*/ 3871219 h 5891405"/>
                <a:gd name="connsiteX7-2157" fmla="*/ 373064 w 5382271"/>
                <a:gd name="connsiteY7-2158" fmla="*/ 4062605 h 5891405"/>
                <a:gd name="connsiteX8-2159" fmla="*/ 564450 w 5382271"/>
                <a:gd name="connsiteY8-2160" fmla="*/ 4317787 h 5891405"/>
                <a:gd name="connsiteX9-2161" fmla="*/ 500655 w 5382271"/>
                <a:gd name="connsiteY9-2162" fmla="*/ 4977005 h 5891405"/>
                <a:gd name="connsiteX10-2163" fmla="*/ 1755297 w 5382271"/>
                <a:gd name="connsiteY10-2164" fmla="*/ 5039972 h 5891405"/>
                <a:gd name="connsiteX11-2165" fmla="*/ 1946683 w 5382271"/>
                <a:gd name="connsiteY11-2166" fmla="*/ 5891405 h 5891405"/>
                <a:gd name="connsiteX12-2167" fmla="*/ 4785576 w 5382271"/>
                <a:gd name="connsiteY12-2168" fmla="*/ 5859508 h 5891405"/>
                <a:gd name="connsiteX13-2169" fmla="*/ 4891902 w 5382271"/>
                <a:gd name="connsiteY13-2170" fmla="*/ 3520345 h 5891405"/>
                <a:gd name="connsiteX14-2171" fmla="*/ 3031204 w 5382271"/>
                <a:gd name="connsiteY14-2172" fmla="*/ 968 h 5891405"/>
                <a:gd name="connsiteX0-2173" fmla="*/ 3031204 w 5382271"/>
                <a:gd name="connsiteY0-2174" fmla="*/ 968 h 5891405"/>
                <a:gd name="connsiteX1-2175" fmla="*/ 777260 w 5382271"/>
                <a:gd name="connsiteY1-2176" fmla="*/ 1181117 h 5891405"/>
                <a:gd name="connsiteX2-2177" fmla="*/ 523134 w 5382271"/>
                <a:gd name="connsiteY2-2178" fmla="*/ 2303127 h 5891405"/>
                <a:gd name="connsiteX3-2179" fmla="*/ 925 w 5382271"/>
                <a:gd name="connsiteY3-2180" fmla="*/ 3052512 h 5891405"/>
                <a:gd name="connsiteX4-2181" fmla="*/ 511288 w 5382271"/>
                <a:gd name="connsiteY4-2182" fmla="*/ 3328959 h 5891405"/>
                <a:gd name="connsiteX5-2183" fmla="*/ 340200 w 5382271"/>
                <a:gd name="connsiteY5-2184" fmla="*/ 3735758 h 5891405"/>
                <a:gd name="connsiteX6-2185" fmla="*/ 531586 w 5382271"/>
                <a:gd name="connsiteY6-2186" fmla="*/ 3871219 h 5891405"/>
                <a:gd name="connsiteX7-2187" fmla="*/ 373064 w 5382271"/>
                <a:gd name="connsiteY7-2188" fmla="*/ 4062605 h 5891405"/>
                <a:gd name="connsiteX8-2189" fmla="*/ 564450 w 5382271"/>
                <a:gd name="connsiteY8-2190" fmla="*/ 4317787 h 5891405"/>
                <a:gd name="connsiteX9-2191" fmla="*/ 500655 w 5382271"/>
                <a:gd name="connsiteY9-2192" fmla="*/ 4977005 h 5891405"/>
                <a:gd name="connsiteX10-2193" fmla="*/ 1755297 w 5382271"/>
                <a:gd name="connsiteY10-2194" fmla="*/ 5039972 h 5891405"/>
                <a:gd name="connsiteX11-2195" fmla="*/ 1946683 w 5382271"/>
                <a:gd name="connsiteY11-2196" fmla="*/ 5891405 h 5891405"/>
                <a:gd name="connsiteX12-2197" fmla="*/ 4785576 w 5382271"/>
                <a:gd name="connsiteY12-2198" fmla="*/ 5859508 h 5891405"/>
                <a:gd name="connsiteX13-2199" fmla="*/ 4891902 w 5382271"/>
                <a:gd name="connsiteY13-2200" fmla="*/ 3520345 h 5891405"/>
                <a:gd name="connsiteX14-2201" fmla="*/ 3031204 w 5382271"/>
                <a:gd name="connsiteY14-2202" fmla="*/ 968 h 5891405"/>
                <a:gd name="connsiteX0-2203" fmla="*/ 3031204 w 5382271"/>
                <a:gd name="connsiteY0-2204" fmla="*/ 968 h 5891405"/>
                <a:gd name="connsiteX1-2205" fmla="*/ 777260 w 5382271"/>
                <a:gd name="connsiteY1-2206" fmla="*/ 1181117 h 5891405"/>
                <a:gd name="connsiteX2-2207" fmla="*/ 523134 w 5382271"/>
                <a:gd name="connsiteY2-2208" fmla="*/ 2303127 h 5891405"/>
                <a:gd name="connsiteX3-2209" fmla="*/ 925 w 5382271"/>
                <a:gd name="connsiteY3-2210" fmla="*/ 3052512 h 5891405"/>
                <a:gd name="connsiteX4-2211" fmla="*/ 511288 w 5382271"/>
                <a:gd name="connsiteY4-2212" fmla="*/ 3328959 h 5891405"/>
                <a:gd name="connsiteX5-2213" fmla="*/ 340200 w 5382271"/>
                <a:gd name="connsiteY5-2214" fmla="*/ 3735758 h 5891405"/>
                <a:gd name="connsiteX6-2215" fmla="*/ 531586 w 5382271"/>
                <a:gd name="connsiteY6-2216" fmla="*/ 3871219 h 5891405"/>
                <a:gd name="connsiteX7-2217" fmla="*/ 373064 w 5382271"/>
                <a:gd name="connsiteY7-2218" fmla="*/ 4062605 h 5891405"/>
                <a:gd name="connsiteX8-2219" fmla="*/ 564450 w 5382271"/>
                <a:gd name="connsiteY8-2220" fmla="*/ 4317787 h 5891405"/>
                <a:gd name="connsiteX9-2221" fmla="*/ 500655 w 5382271"/>
                <a:gd name="connsiteY9-2222" fmla="*/ 4977005 h 5891405"/>
                <a:gd name="connsiteX10-2223" fmla="*/ 1755297 w 5382271"/>
                <a:gd name="connsiteY10-2224" fmla="*/ 5039972 h 5891405"/>
                <a:gd name="connsiteX11-2225" fmla="*/ 1946683 w 5382271"/>
                <a:gd name="connsiteY11-2226" fmla="*/ 5891405 h 5891405"/>
                <a:gd name="connsiteX12-2227" fmla="*/ 4785576 w 5382271"/>
                <a:gd name="connsiteY12-2228" fmla="*/ 5859508 h 5891405"/>
                <a:gd name="connsiteX13-2229" fmla="*/ 4891902 w 5382271"/>
                <a:gd name="connsiteY13-2230" fmla="*/ 3520345 h 5891405"/>
                <a:gd name="connsiteX14-2231" fmla="*/ 3031204 w 5382271"/>
                <a:gd name="connsiteY14-2232" fmla="*/ 968 h 5891405"/>
                <a:gd name="connsiteX0-2233" fmla="*/ 3038119 w 5389186"/>
                <a:gd name="connsiteY0-2234" fmla="*/ 968 h 5891405"/>
                <a:gd name="connsiteX1-2235" fmla="*/ 784175 w 5389186"/>
                <a:gd name="connsiteY1-2236" fmla="*/ 1181117 h 5891405"/>
                <a:gd name="connsiteX2-2237" fmla="*/ 530049 w 5389186"/>
                <a:gd name="connsiteY2-2238" fmla="*/ 2303127 h 5891405"/>
                <a:gd name="connsiteX3-2239" fmla="*/ 7840 w 5389186"/>
                <a:gd name="connsiteY3-2240" fmla="*/ 3052512 h 5891405"/>
                <a:gd name="connsiteX4-2241" fmla="*/ 518203 w 5389186"/>
                <a:gd name="connsiteY4-2242" fmla="*/ 3328959 h 5891405"/>
                <a:gd name="connsiteX5-2243" fmla="*/ 347115 w 5389186"/>
                <a:gd name="connsiteY5-2244" fmla="*/ 3735758 h 5891405"/>
                <a:gd name="connsiteX6-2245" fmla="*/ 538501 w 5389186"/>
                <a:gd name="connsiteY6-2246" fmla="*/ 3871219 h 5891405"/>
                <a:gd name="connsiteX7-2247" fmla="*/ 379979 w 5389186"/>
                <a:gd name="connsiteY7-2248" fmla="*/ 4062605 h 5891405"/>
                <a:gd name="connsiteX8-2249" fmla="*/ 571365 w 5389186"/>
                <a:gd name="connsiteY8-2250" fmla="*/ 4317787 h 5891405"/>
                <a:gd name="connsiteX9-2251" fmla="*/ 507570 w 5389186"/>
                <a:gd name="connsiteY9-2252" fmla="*/ 4977005 h 5891405"/>
                <a:gd name="connsiteX10-2253" fmla="*/ 1762212 w 5389186"/>
                <a:gd name="connsiteY10-2254" fmla="*/ 5039972 h 5891405"/>
                <a:gd name="connsiteX11-2255" fmla="*/ 1953598 w 5389186"/>
                <a:gd name="connsiteY11-2256" fmla="*/ 5891405 h 5891405"/>
                <a:gd name="connsiteX12-2257" fmla="*/ 4792491 w 5389186"/>
                <a:gd name="connsiteY12-2258" fmla="*/ 5859508 h 5891405"/>
                <a:gd name="connsiteX13-2259" fmla="*/ 4898817 w 5389186"/>
                <a:gd name="connsiteY13-2260" fmla="*/ 3520345 h 5891405"/>
                <a:gd name="connsiteX14-2261" fmla="*/ 3038119 w 5389186"/>
                <a:gd name="connsiteY14-2262" fmla="*/ 968 h 5891405"/>
                <a:gd name="connsiteX0-2263" fmla="*/ 3037057 w 5388124"/>
                <a:gd name="connsiteY0-2264" fmla="*/ 968 h 5891405"/>
                <a:gd name="connsiteX1-2265" fmla="*/ 783113 w 5388124"/>
                <a:gd name="connsiteY1-2266" fmla="*/ 1181117 h 5891405"/>
                <a:gd name="connsiteX2-2267" fmla="*/ 528987 w 5388124"/>
                <a:gd name="connsiteY2-2268" fmla="*/ 2303127 h 5891405"/>
                <a:gd name="connsiteX3-2269" fmla="*/ 6778 w 5388124"/>
                <a:gd name="connsiteY3-2270" fmla="*/ 3052512 h 5891405"/>
                <a:gd name="connsiteX4-2271" fmla="*/ 517141 w 5388124"/>
                <a:gd name="connsiteY4-2272" fmla="*/ 3328959 h 5891405"/>
                <a:gd name="connsiteX5-2273" fmla="*/ 346053 w 5388124"/>
                <a:gd name="connsiteY5-2274" fmla="*/ 3735758 h 5891405"/>
                <a:gd name="connsiteX6-2275" fmla="*/ 537439 w 5388124"/>
                <a:gd name="connsiteY6-2276" fmla="*/ 3871219 h 5891405"/>
                <a:gd name="connsiteX7-2277" fmla="*/ 378917 w 5388124"/>
                <a:gd name="connsiteY7-2278" fmla="*/ 4062605 h 5891405"/>
                <a:gd name="connsiteX8-2279" fmla="*/ 570303 w 5388124"/>
                <a:gd name="connsiteY8-2280" fmla="*/ 4317787 h 5891405"/>
                <a:gd name="connsiteX9-2281" fmla="*/ 506508 w 5388124"/>
                <a:gd name="connsiteY9-2282" fmla="*/ 4977005 h 5891405"/>
                <a:gd name="connsiteX10-2283" fmla="*/ 1761150 w 5388124"/>
                <a:gd name="connsiteY10-2284" fmla="*/ 5039972 h 5891405"/>
                <a:gd name="connsiteX11-2285" fmla="*/ 1952536 w 5388124"/>
                <a:gd name="connsiteY11-2286" fmla="*/ 5891405 h 5891405"/>
                <a:gd name="connsiteX12-2287" fmla="*/ 4791429 w 5388124"/>
                <a:gd name="connsiteY12-2288" fmla="*/ 5859508 h 5891405"/>
                <a:gd name="connsiteX13-2289" fmla="*/ 4897755 w 5388124"/>
                <a:gd name="connsiteY13-2290" fmla="*/ 3520345 h 5891405"/>
                <a:gd name="connsiteX14-2291" fmla="*/ 3037057 w 5388124"/>
                <a:gd name="connsiteY14-2292" fmla="*/ 968 h 5891405"/>
                <a:gd name="connsiteX0-2293" fmla="*/ 3034541 w 5385608"/>
                <a:gd name="connsiteY0-2294" fmla="*/ 968 h 5891405"/>
                <a:gd name="connsiteX1-2295" fmla="*/ 780597 w 5385608"/>
                <a:gd name="connsiteY1-2296" fmla="*/ 1181117 h 5891405"/>
                <a:gd name="connsiteX2-2297" fmla="*/ 526471 w 5385608"/>
                <a:gd name="connsiteY2-2298" fmla="*/ 2303127 h 5891405"/>
                <a:gd name="connsiteX3-2299" fmla="*/ 4262 w 5385608"/>
                <a:gd name="connsiteY3-2300" fmla="*/ 3052512 h 5891405"/>
                <a:gd name="connsiteX4-2301" fmla="*/ 514625 w 5385608"/>
                <a:gd name="connsiteY4-2302" fmla="*/ 3328959 h 5891405"/>
                <a:gd name="connsiteX5-2303" fmla="*/ 343537 w 5385608"/>
                <a:gd name="connsiteY5-2304" fmla="*/ 3735758 h 5891405"/>
                <a:gd name="connsiteX6-2305" fmla="*/ 534923 w 5385608"/>
                <a:gd name="connsiteY6-2306" fmla="*/ 3871219 h 5891405"/>
                <a:gd name="connsiteX7-2307" fmla="*/ 376401 w 5385608"/>
                <a:gd name="connsiteY7-2308" fmla="*/ 4062605 h 5891405"/>
                <a:gd name="connsiteX8-2309" fmla="*/ 567787 w 5385608"/>
                <a:gd name="connsiteY8-2310" fmla="*/ 4317787 h 5891405"/>
                <a:gd name="connsiteX9-2311" fmla="*/ 503992 w 5385608"/>
                <a:gd name="connsiteY9-2312" fmla="*/ 4977005 h 5891405"/>
                <a:gd name="connsiteX10-2313" fmla="*/ 1758634 w 5385608"/>
                <a:gd name="connsiteY10-2314" fmla="*/ 5039972 h 5891405"/>
                <a:gd name="connsiteX11-2315" fmla="*/ 1950020 w 5385608"/>
                <a:gd name="connsiteY11-2316" fmla="*/ 5891405 h 5891405"/>
                <a:gd name="connsiteX12-2317" fmla="*/ 4788913 w 5385608"/>
                <a:gd name="connsiteY12-2318" fmla="*/ 5859508 h 5891405"/>
                <a:gd name="connsiteX13-2319" fmla="*/ 4895239 w 5385608"/>
                <a:gd name="connsiteY13-2320" fmla="*/ 3520345 h 5891405"/>
                <a:gd name="connsiteX14-2321" fmla="*/ 3034541 w 5385608"/>
                <a:gd name="connsiteY14-2322" fmla="*/ 968 h 5891405"/>
                <a:gd name="connsiteX0-2323" fmla="*/ 3034541 w 5385608"/>
                <a:gd name="connsiteY0-2324" fmla="*/ 968 h 5891405"/>
                <a:gd name="connsiteX1-2325" fmla="*/ 780597 w 5385608"/>
                <a:gd name="connsiteY1-2326" fmla="*/ 1181117 h 5891405"/>
                <a:gd name="connsiteX2-2327" fmla="*/ 526471 w 5385608"/>
                <a:gd name="connsiteY2-2328" fmla="*/ 2303127 h 5891405"/>
                <a:gd name="connsiteX3-2329" fmla="*/ 4262 w 5385608"/>
                <a:gd name="connsiteY3-2330" fmla="*/ 3052512 h 5891405"/>
                <a:gd name="connsiteX4-2331" fmla="*/ 514625 w 5385608"/>
                <a:gd name="connsiteY4-2332" fmla="*/ 3328959 h 5891405"/>
                <a:gd name="connsiteX5-2333" fmla="*/ 343537 w 5385608"/>
                <a:gd name="connsiteY5-2334" fmla="*/ 3735758 h 5891405"/>
                <a:gd name="connsiteX6-2335" fmla="*/ 534923 w 5385608"/>
                <a:gd name="connsiteY6-2336" fmla="*/ 3871219 h 5891405"/>
                <a:gd name="connsiteX7-2337" fmla="*/ 376401 w 5385608"/>
                <a:gd name="connsiteY7-2338" fmla="*/ 4062605 h 5891405"/>
                <a:gd name="connsiteX8-2339" fmla="*/ 567787 w 5385608"/>
                <a:gd name="connsiteY8-2340" fmla="*/ 4317787 h 5891405"/>
                <a:gd name="connsiteX9-2341" fmla="*/ 503992 w 5385608"/>
                <a:gd name="connsiteY9-2342" fmla="*/ 4977005 h 5891405"/>
                <a:gd name="connsiteX10-2343" fmla="*/ 1758634 w 5385608"/>
                <a:gd name="connsiteY10-2344" fmla="*/ 5039972 h 5891405"/>
                <a:gd name="connsiteX11-2345" fmla="*/ 1950020 w 5385608"/>
                <a:gd name="connsiteY11-2346" fmla="*/ 5891405 h 5891405"/>
                <a:gd name="connsiteX12-2347" fmla="*/ 4788913 w 5385608"/>
                <a:gd name="connsiteY12-2348" fmla="*/ 5859508 h 5891405"/>
                <a:gd name="connsiteX13-2349" fmla="*/ 4895239 w 5385608"/>
                <a:gd name="connsiteY13-2350" fmla="*/ 3520345 h 5891405"/>
                <a:gd name="connsiteX14-2351" fmla="*/ 3034541 w 5385608"/>
                <a:gd name="connsiteY14-2352" fmla="*/ 968 h 5891405"/>
                <a:gd name="connsiteX0-2353" fmla="*/ 2980702 w 5331769"/>
                <a:gd name="connsiteY0-2354" fmla="*/ 968 h 5891405"/>
                <a:gd name="connsiteX1-2355" fmla="*/ 726758 w 5331769"/>
                <a:gd name="connsiteY1-2356" fmla="*/ 1181117 h 5891405"/>
                <a:gd name="connsiteX2-2357" fmla="*/ 472632 w 5331769"/>
                <a:gd name="connsiteY2-2358" fmla="*/ 2303127 h 5891405"/>
                <a:gd name="connsiteX3-2359" fmla="*/ 5014 w 5331769"/>
                <a:gd name="connsiteY3-2360" fmla="*/ 3079808 h 5891405"/>
                <a:gd name="connsiteX4-2361" fmla="*/ 460786 w 5331769"/>
                <a:gd name="connsiteY4-2362" fmla="*/ 3328959 h 5891405"/>
                <a:gd name="connsiteX5-2363" fmla="*/ 289698 w 5331769"/>
                <a:gd name="connsiteY5-2364" fmla="*/ 3735758 h 5891405"/>
                <a:gd name="connsiteX6-2365" fmla="*/ 481084 w 5331769"/>
                <a:gd name="connsiteY6-2366" fmla="*/ 3871219 h 5891405"/>
                <a:gd name="connsiteX7-2367" fmla="*/ 322562 w 5331769"/>
                <a:gd name="connsiteY7-2368" fmla="*/ 4062605 h 5891405"/>
                <a:gd name="connsiteX8-2369" fmla="*/ 513948 w 5331769"/>
                <a:gd name="connsiteY8-2370" fmla="*/ 4317787 h 5891405"/>
                <a:gd name="connsiteX9-2371" fmla="*/ 450153 w 5331769"/>
                <a:gd name="connsiteY9-2372" fmla="*/ 4977005 h 5891405"/>
                <a:gd name="connsiteX10-2373" fmla="*/ 1704795 w 5331769"/>
                <a:gd name="connsiteY10-2374" fmla="*/ 5039972 h 5891405"/>
                <a:gd name="connsiteX11-2375" fmla="*/ 1896181 w 5331769"/>
                <a:gd name="connsiteY11-2376" fmla="*/ 5891405 h 5891405"/>
                <a:gd name="connsiteX12-2377" fmla="*/ 4735074 w 5331769"/>
                <a:gd name="connsiteY12-2378" fmla="*/ 5859508 h 5891405"/>
                <a:gd name="connsiteX13-2379" fmla="*/ 4841400 w 5331769"/>
                <a:gd name="connsiteY13-2380" fmla="*/ 3520345 h 5891405"/>
                <a:gd name="connsiteX14-2381" fmla="*/ 2980702 w 5331769"/>
                <a:gd name="connsiteY14-2382" fmla="*/ 968 h 5891405"/>
                <a:gd name="connsiteX0-2383" fmla="*/ 2980491 w 5331558"/>
                <a:gd name="connsiteY0-2384" fmla="*/ 968 h 5891405"/>
                <a:gd name="connsiteX1-2385" fmla="*/ 726547 w 5331558"/>
                <a:gd name="connsiteY1-2386" fmla="*/ 1181117 h 5891405"/>
                <a:gd name="connsiteX2-2387" fmla="*/ 486068 w 5331558"/>
                <a:gd name="connsiteY2-2388" fmla="*/ 2371366 h 5891405"/>
                <a:gd name="connsiteX3-2389" fmla="*/ 4803 w 5331558"/>
                <a:gd name="connsiteY3-2390" fmla="*/ 3079808 h 5891405"/>
                <a:gd name="connsiteX4-2391" fmla="*/ 460575 w 5331558"/>
                <a:gd name="connsiteY4-2392" fmla="*/ 3328959 h 5891405"/>
                <a:gd name="connsiteX5-2393" fmla="*/ 289487 w 5331558"/>
                <a:gd name="connsiteY5-2394" fmla="*/ 3735758 h 5891405"/>
                <a:gd name="connsiteX6-2395" fmla="*/ 480873 w 5331558"/>
                <a:gd name="connsiteY6-2396" fmla="*/ 3871219 h 5891405"/>
                <a:gd name="connsiteX7-2397" fmla="*/ 322351 w 5331558"/>
                <a:gd name="connsiteY7-2398" fmla="*/ 4062605 h 5891405"/>
                <a:gd name="connsiteX8-2399" fmla="*/ 513737 w 5331558"/>
                <a:gd name="connsiteY8-2400" fmla="*/ 4317787 h 5891405"/>
                <a:gd name="connsiteX9-2401" fmla="*/ 449942 w 5331558"/>
                <a:gd name="connsiteY9-2402" fmla="*/ 4977005 h 5891405"/>
                <a:gd name="connsiteX10-2403" fmla="*/ 1704584 w 5331558"/>
                <a:gd name="connsiteY10-2404" fmla="*/ 5039972 h 5891405"/>
                <a:gd name="connsiteX11-2405" fmla="*/ 1895970 w 5331558"/>
                <a:gd name="connsiteY11-2406" fmla="*/ 5891405 h 5891405"/>
                <a:gd name="connsiteX12-2407" fmla="*/ 4734863 w 5331558"/>
                <a:gd name="connsiteY12-2408" fmla="*/ 5859508 h 5891405"/>
                <a:gd name="connsiteX13-2409" fmla="*/ 4841189 w 5331558"/>
                <a:gd name="connsiteY13-2410" fmla="*/ 3520345 h 5891405"/>
                <a:gd name="connsiteX14-2411" fmla="*/ 2980491 w 5331558"/>
                <a:gd name="connsiteY14-2412" fmla="*/ 968 h 58914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81" y="connsiteY14-582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/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/>
          <p:cNvSpPr/>
          <p:nvPr/>
        </p:nvSpPr>
        <p:spPr>
          <a:xfrm>
            <a:off x="2721765" y="2605848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/>
          <p:cNvSpPr>
            <a:spLocks noChangeAspect="1"/>
          </p:cNvSpPr>
          <p:nvPr/>
        </p:nvSpPr>
        <p:spPr>
          <a:xfrm>
            <a:off x="8518359" y="2588127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-1" fmla="*/ 2500704 w 3745816"/>
              <a:gd name="connsiteY0-2" fmla="*/ 2026790 h 3316502"/>
              <a:gd name="connsiteX1-3" fmla="*/ 2261868 w 3745816"/>
              <a:gd name="connsiteY1-4" fmla="*/ 2108676 h 3316502"/>
              <a:gd name="connsiteX2-5" fmla="*/ 2364227 w 3745816"/>
              <a:gd name="connsiteY2-6" fmla="*/ 2313393 h 3316502"/>
              <a:gd name="connsiteX3-7" fmla="*/ 2500704 w 3745816"/>
              <a:gd name="connsiteY3-8" fmla="*/ 2026790 h 3316502"/>
              <a:gd name="connsiteX4-9" fmla="*/ 1245112 w 3745816"/>
              <a:gd name="connsiteY4-10" fmla="*/ 2026790 h 3316502"/>
              <a:gd name="connsiteX5-11" fmla="*/ 1381589 w 3745816"/>
              <a:gd name="connsiteY5-12" fmla="*/ 2313393 h 3316502"/>
              <a:gd name="connsiteX6-13" fmla="*/ 1483948 w 3745816"/>
              <a:gd name="connsiteY6-14" fmla="*/ 2108676 h 3316502"/>
              <a:gd name="connsiteX7-15" fmla="*/ 1245112 w 3745816"/>
              <a:gd name="connsiteY7-16" fmla="*/ 2026790 h 3316502"/>
              <a:gd name="connsiteX8-17" fmla="*/ 3185000 w 3745816"/>
              <a:gd name="connsiteY8-18" fmla="*/ 1670667 h 3316502"/>
              <a:gd name="connsiteX9-19" fmla="*/ 3244509 w 3745816"/>
              <a:gd name="connsiteY9-20" fmla="*/ 1692418 h 3316502"/>
              <a:gd name="connsiteX10-21" fmla="*/ 3380986 w 3745816"/>
              <a:gd name="connsiteY10-22" fmla="*/ 1856191 h 3316502"/>
              <a:gd name="connsiteX11-23" fmla="*/ 3599350 w 3745816"/>
              <a:gd name="connsiteY11-24" fmla="*/ 1903959 h 3316502"/>
              <a:gd name="connsiteX12-25" fmla="*/ 3735827 w 3745816"/>
              <a:gd name="connsiteY12-26" fmla="*/ 2142795 h 3316502"/>
              <a:gd name="connsiteX13-27" fmla="*/ 3572054 w 3745816"/>
              <a:gd name="connsiteY13-28" fmla="*/ 2620466 h 3316502"/>
              <a:gd name="connsiteX14-29" fmla="*/ 3551583 w 3745816"/>
              <a:gd name="connsiteY14-30" fmla="*/ 3316502 h 3316502"/>
              <a:gd name="connsiteX15-31" fmla="*/ 3292276 w 3745816"/>
              <a:gd name="connsiteY15-32" fmla="*/ 3302855 h 3316502"/>
              <a:gd name="connsiteX16-33" fmla="*/ 3271804 w 3745816"/>
              <a:gd name="connsiteY16-34" fmla="*/ 2511284 h 3316502"/>
              <a:gd name="connsiteX17-35" fmla="*/ 3278628 w 3745816"/>
              <a:gd name="connsiteY17-36" fmla="*/ 2272449 h 3316502"/>
              <a:gd name="connsiteX18-37" fmla="*/ 3128502 w 3745816"/>
              <a:gd name="connsiteY18-38" fmla="*/ 2108675 h 3316502"/>
              <a:gd name="connsiteX19-39" fmla="*/ 2869195 w 3745816"/>
              <a:gd name="connsiteY19-40" fmla="*/ 2019965 h 3316502"/>
              <a:gd name="connsiteX20-41" fmla="*/ 3185000 w 3745816"/>
              <a:gd name="connsiteY20-42" fmla="*/ 1670667 h 3316502"/>
              <a:gd name="connsiteX21-43" fmla="*/ 560816 w 3745816"/>
              <a:gd name="connsiteY21-44" fmla="*/ 1670667 h 3316502"/>
              <a:gd name="connsiteX22-45" fmla="*/ 876621 w 3745816"/>
              <a:gd name="connsiteY22-46" fmla="*/ 2019965 h 3316502"/>
              <a:gd name="connsiteX23-47" fmla="*/ 617314 w 3745816"/>
              <a:gd name="connsiteY23-48" fmla="*/ 2108675 h 3316502"/>
              <a:gd name="connsiteX24-49" fmla="*/ 467188 w 3745816"/>
              <a:gd name="connsiteY24-50" fmla="*/ 2272449 h 3316502"/>
              <a:gd name="connsiteX25-51" fmla="*/ 474012 w 3745816"/>
              <a:gd name="connsiteY25-52" fmla="*/ 2511284 h 3316502"/>
              <a:gd name="connsiteX26-53" fmla="*/ 453540 w 3745816"/>
              <a:gd name="connsiteY26-54" fmla="*/ 3302855 h 3316502"/>
              <a:gd name="connsiteX27-55" fmla="*/ 194233 w 3745816"/>
              <a:gd name="connsiteY27-56" fmla="*/ 3316502 h 3316502"/>
              <a:gd name="connsiteX28-57" fmla="*/ 173762 w 3745816"/>
              <a:gd name="connsiteY28-58" fmla="*/ 2620466 h 3316502"/>
              <a:gd name="connsiteX29-59" fmla="*/ 9989 w 3745816"/>
              <a:gd name="connsiteY29-60" fmla="*/ 2142795 h 3316502"/>
              <a:gd name="connsiteX30-61" fmla="*/ 146466 w 3745816"/>
              <a:gd name="connsiteY30-62" fmla="*/ 1903959 h 3316502"/>
              <a:gd name="connsiteX31-63" fmla="*/ 364830 w 3745816"/>
              <a:gd name="connsiteY31-64" fmla="*/ 1856191 h 3316502"/>
              <a:gd name="connsiteX32-65" fmla="*/ 501307 w 3745816"/>
              <a:gd name="connsiteY32-66" fmla="*/ 1692418 h 3316502"/>
              <a:gd name="connsiteX33-67" fmla="*/ 560816 w 3745816"/>
              <a:gd name="connsiteY33-68" fmla="*/ 1670667 h 3316502"/>
              <a:gd name="connsiteX34-69" fmla="*/ 2609647 w 3745816"/>
              <a:gd name="connsiteY34-70" fmla="*/ 1003649 h 3316502"/>
              <a:gd name="connsiteX35-71" fmla="*/ 2234575 w 3745816"/>
              <a:gd name="connsiteY35-72" fmla="*/ 1385343 h 3316502"/>
              <a:gd name="connsiteX36-73" fmla="*/ 1968444 w 3745816"/>
              <a:gd name="connsiteY36-74" fmla="*/ 1951725 h 3316502"/>
              <a:gd name="connsiteX37-75" fmla="*/ 2248223 w 3745816"/>
              <a:gd name="connsiteY37-76" fmla="*/ 1897134 h 3316502"/>
              <a:gd name="connsiteX38-77" fmla="*/ 2644008 w 3745816"/>
              <a:gd name="connsiteY38-78" fmla="*/ 1010029 h 3316502"/>
              <a:gd name="connsiteX39-79" fmla="*/ 2609647 w 3745816"/>
              <a:gd name="connsiteY39-80" fmla="*/ 1003649 h 3316502"/>
              <a:gd name="connsiteX40-81" fmla="*/ 1136169 w 3745816"/>
              <a:gd name="connsiteY40-82" fmla="*/ 1003649 h 3316502"/>
              <a:gd name="connsiteX41-83" fmla="*/ 1101808 w 3745816"/>
              <a:gd name="connsiteY41-84" fmla="*/ 1010029 h 3316502"/>
              <a:gd name="connsiteX42-85" fmla="*/ 1497593 w 3745816"/>
              <a:gd name="connsiteY42-86" fmla="*/ 1897134 h 3316502"/>
              <a:gd name="connsiteX43-87" fmla="*/ 1777372 w 3745816"/>
              <a:gd name="connsiteY43-88" fmla="*/ 1951725 h 3316502"/>
              <a:gd name="connsiteX44-89" fmla="*/ 1511241 w 3745816"/>
              <a:gd name="connsiteY44-90" fmla="*/ 1385343 h 3316502"/>
              <a:gd name="connsiteX45-91" fmla="*/ 1136169 w 3745816"/>
              <a:gd name="connsiteY45-92" fmla="*/ 1003649 h 3316502"/>
              <a:gd name="connsiteX46-93" fmla="*/ 665081 w 3745816"/>
              <a:gd name="connsiteY46-94" fmla="*/ 96 h 3316502"/>
              <a:gd name="connsiteX47-95" fmla="*/ 1862679 w 3745816"/>
              <a:gd name="connsiteY47-96" fmla="*/ 634117 h 3316502"/>
              <a:gd name="connsiteX48-97" fmla="*/ 3080735 w 3745816"/>
              <a:gd name="connsiteY48-98" fmla="*/ 96 h 3316502"/>
              <a:gd name="connsiteX49-99" fmla="*/ 3619822 w 3745816"/>
              <a:gd name="connsiteY49-100" fmla="*/ 921320 h 3316502"/>
              <a:gd name="connsiteX50-101" fmla="*/ 3456049 w 3745816"/>
              <a:gd name="connsiteY50-102" fmla="*/ 955441 h 3316502"/>
              <a:gd name="connsiteX51-103" fmla="*/ 3189917 w 3745816"/>
              <a:gd name="connsiteY51-104" fmla="*/ 1317105 h 3316502"/>
              <a:gd name="connsiteX52-105" fmla="*/ 3155798 w 3745816"/>
              <a:gd name="connsiteY52-106" fmla="*/ 1596884 h 3316502"/>
              <a:gd name="connsiteX53-107" fmla="*/ 2848723 w 3745816"/>
              <a:gd name="connsiteY53-108" fmla="*/ 1842544 h 3316502"/>
              <a:gd name="connsiteX54-109" fmla="*/ 2650831 w 3745816"/>
              <a:gd name="connsiteY54-110" fmla="*/ 2518108 h 3316502"/>
              <a:gd name="connsiteX55-111" fmla="*/ 2193630 w 3745816"/>
              <a:gd name="connsiteY55-112" fmla="*/ 2531756 h 3316502"/>
              <a:gd name="connsiteX56-113" fmla="*/ 1941147 w 3745816"/>
              <a:gd name="connsiteY56-114" fmla="*/ 2211033 h 3316502"/>
              <a:gd name="connsiteX57-115" fmla="*/ 1872908 w 3745816"/>
              <a:gd name="connsiteY57-116" fmla="*/ 2313392 h 3316502"/>
              <a:gd name="connsiteX58-117" fmla="*/ 1804669 w 3745816"/>
              <a:gd name="connsiteY58-118" fmla="*/ 2211033 h 3316502"/>
              <a:gd name="connsiteX59-119" fmla="*/ 1552186 w 3745816"/>
              <a:gd name="connsiteY59-120" fmla="*/ 2531756 h 3316502"/>
              <a:gd name="connsiteX60-121" fmla="*/ 1094985 w 3745816"/>
              <a:gd name="connsiteY60-122" fmla="*/ 2518108 h 3316502"/>
              <a:gd name="connsiteX61-123" fmla="*/ 897093 w 3745816"/>
              <a:gd name="connsiteY61-124" fmla="*/ 1842544 h 3316502"/>
              <a:gd name="connsiteX62-125" fmla="*/ 590018 w 3745816"/>
              <a:gd name="connsiteY62-126" fmla="*/ 1596884 h 3316502"/>
              <a:gd name="connsiteX63-127" fmla="*/ 555899 w 3745816"/>
              <a:gd name="connsiteY63-128" fmla="*/ 1317105 h 3316502"/>
              <a:gd name="connsiteX64-129" fmla="*/ 388154 w 3745816"/>
              <a:gd name="connsiteY64-130" fmla="*/ 1151989 h 3316502"/>
              <a:gd name="connsiteX65-131" fmla="*/ 289767 w 3745816"/>
              <a:gd name="connsiteY65-132" fmla="*/ 1006142 h 3316502"/>
              <a:gd name="connsiteX66-133" fmla="*/ 125994 w 3745816"/>
              <a:gd name="connsiteY66-134" fmla="*/ 921320 h 3316502"/>
              <a:gd name="connsiteX67-135" fmla="*/ 665081 w 3745816"/>
              <a:gd name="connsiteY67-136" fmla="*/ 96 h 3316502"/>
              <a:gd name="connsiteX0-137" fmla="*/ 2500704 w 3745816"/>
              <a:gd name="connsiteY0-138" fmla="*/ 2026790 h 3316502"/>
              <a:gd name="connsiteX1-139" fmla="*/ 2261868 w 3745816"/>
              <a:gd name="connsiteY1-140" fmla="*/ 2108676 h 3316502"/>
              <a:gd name="connsiteX2-141" fmla="*/ 2364227 w 3745816"/>
              <a:gd name="connsiteY2-142" fmla="*/ 2313393 h 3316502"/>
              <a:gd name="connsiteX3-143" fmla="*/ 2500704 w 3745816"/>
              <a:gd name="connsiteY3-144" fmla="*/ 2026790 h 3316502"/>
              <a:gd name="connsiteX4-145" fmla="*/ 1245112 w 3745816"/>
              <a:gd name="connsiteY4-146" fmla="*/ 2026790 h 3316502"/>
              <a:gd name="connsiteX5-147" fmla="*/ 1381589 w 3745816"/>
              <a:gd name="connsiteY5-148" fmla="*/ 2313393 h 3316502"/>
              <a:gd name="connsiteX6-149" fmla="*/ 1483948 w 3745816"/>
              <a:gd name="connsiteY6-150" fmla="*/ 2108676 h 3316502"/>
              <a:gd name="connsiteX7-151" fmla="*/ 1245112 w 3745816"/>
              <a:gd name="connsiteY7-152" fmla="*/ 2026790 h 3316502"/>
              <a:gd name="connsiteX8-153" fmla="*/ 3185000 w 3745816"/>
              <a:gd name="connsiteY8-154" fmla="*/ 1670667 h 3316502"/>
              <a:gd name="connsiteX9-155" fmla="*/ 3244509 w 3745816"/>
              <a:gd name="connsiteY9-156" fmla="*/ 1692418 h 3316502"/>
              <a:gd name="connsiteX10-157" fmla="*/ 3380986 w 3745816"/>
              <a:gd name="connsiteY10-158" fmla="*/ 1856191 h 3316502"/>
              <a:gd name="connsiteX11-159" fmla="*/ 3599350 w 3745816"/>
              <a:gd name="connsiteY11-160" fmla="*/ 1903959 h 3316502"/>
              <a:gd name="connsiteX12-161" fmla="*/ 3735827 w 3745816"/>
              <a:gd name="connsiteY12-162" fmla="*/ 2142795 h 3316502"/>
              <a:gd name="connsiteX13-163" fmla="*/ 3572054 w 3745816"/>
              <a:gd name="connsiteY13-164" fmla="*/ 2620466 h 3316502"/>
              <a:gd name="connsiteX14-165" fmla="*/ 3551583 w 3745816"/>
              <a:gd name="connsiteY14-166" fmla="*/ 3316502 h 3316502"/>
              <a:gd name="connsiteX15-167" fmla="*/ 3292276 w 3745816"/>
              <a:gd name="connsiteY15-168" fmla="*/ 3302855 h 3316502"/>
              <a:gd name="connsiteX16-169" fmla="*/ 3271804 w 3745816"/>
              <a:gd name="connsiteY16-170" fmla="*/ 2511284 h 3316502"/>
              <a:gd name="connsiteX17-171" fmla="*/ 3278628 w 3745816"/>
              <a:gd name="connsiteY17-172" fmla="*/ 2272449 h 3316502"/>
              <a:gd name="connsiteX18-173" fmla="*/ 3128502 w 3745816"/>
              <a:gd name="connsiteY18-174" fmla="*/ 2108675 h 3316502"/>
              <a:gd name="connsiteX19-175" fmla="*/ 2869195 w 3745816"/>
              <a:gd name="connsiteY19-176" fmla="*/ 2019965 h 3316502"/>
              <a:gd name="connsiteX20-177" fmla="*/ 3185000 w 3745816"/>
              <a:gd name="connsiteY20-178" fmla="*/ 1670667 h 3316502"/>
              <a:gd name="connsiteX21-179" fmla="*/ 560816 w 3745816"/>
              <a:gd name="connsiteY21-180" fmla="*/ 1670667 h 3316502"/>
              <a:gd name="connsiteX22-181" fmla="*/ 876621 w 3745816"/>
              <a:gd name="connsiteY22-182" fmla="*/ 2019965 h 3316502"/>
              <a:gd name="connsiteX23-183" fmla="*/ 617314 w 3745816"/>
              <a:gd name="connsiteY23-184" fmla="*/ 2108675 h 3316502"/>
              <a:gd name="connsiteX24-185" fmla="*/ 467188 w 3745816"/>
              <a:gd name="connsiteY24-186" fmla="*/ 2272449 h 3316502"/>
              <a:gd name="connsiteX25-187" fmla="*/ 474012 w 3745816"/>
              <a:gd name="connsiteY25-188" fmla="*/ 2511284 h 3316502"/>
              <a:gd name="connsiteX26-189" fmla="*/ 453540 w 3745816"/>
              <a:gd name="connsiteY26-190" fmla="*/ 3302855 h 3316502"/>
              <a:gd name="connsiteX27-191" fmla="*/ 194233 w 3745816"/>
              <a:gd name="connsiteY27-192" fmla="*/ 3316502 h 3316502"/>
              <a:gd name="connsiteX28-193" fmla="*/ 173762 w 3745816"/>
              <a:gd name="connsiteY28-194" fmla="*/ 2620466 h 3316502"/>
              <a:gd name="connsiteX29-195" fmla="*/ 9989 w 3745816"/>
              <a:gd name="connsiteY29-196" fmla="*/ 2142795 h 3316502"/>
              <a:gd name="connsiteX30-197" fmla="*/ 146466 w 3745816"/>
              <a:gd name="connsiteY30-198" fmla="*/ 1903959 h 3316502"/>
              <a:gd name="connsiteX31-199" fmla="*/ 364830 w 3745816"/>
              <a:gd name="connsiteY31-200" fmla="*/ 1856191 h 3316502"/>
              <a:gd name="connsiteX32-201" fmla="*/ 501307 w 3745816"/>
              <a:gd name="connsiteY32-202" fmla="*/ 1692418 h 3316502"/>
              <a:gd name="connsiteX33-203" fmla="*/ 560816 w 3745816"/>
              <a:gd name="connsiteY33-204" fmla="*/ 1670667 h 3316502"/>
              <a:gd name="connsiteX34-205" fmla="*/ 2609647 w 3745816"/>
              <a:gd name="connsiteY34-206" fmla="*/ 1003649 h 3316502"/>
              <a:gd name="connsiteX35-207" fmla="*/ 2234575 w 3745816"/>
              <a:gd name="connsiteY35-208" fmla="*/ 1385343 h 3316502"/>
              <a:gd name="connsiteX36-209" fmla="*/ 1968444 w 3745816"/>
              <a:gd name="connsiteY36-210" fmla="*/ 1951725 h 3316502"/>
              <a:gd name="connsiteX37-211" fmla="*/ 2248223 w 3745816"/>
              <a:gd name="connsiteY37-212" fmla="*/ 1897134 h 3316502"/>
              <a:gd name="connsiteX38-213" fmla="*/ 2644008 w 3745816"/>
              <a:gd name="connsiteY38-214" fmla="*/ 1010029 h 3316502"/>
              <a:gd name="connsiteX39-215" fmla="*/ 2609647 w 3745816"/>
              <a:gd name="connsiteY39-216" fmla="*/ 1003649 h 3316502"/>
              <a:gd name="connsiteX40-217" fmla="*/ 1136169 w 3745816"/>
              <a:gd name="connsiteY40-218" fmla="*/ 1003649 h 3316502"/>
              <a:gd name="connsiteX41-219" fmla="*/ 1101808 w 3745816"/>
              <a:gd name="connsiteY41-220" fmla="*/ 1010029 h 3316502"/>
              <a:gd name="connsiteX42-221" fmla="*/ 1497593 w 3745816"/>
              <a:gd name="connsiteY42-222" fmla="*/ 1897134 h 3316502"/>
              <a:gd name="connsiteX43-223" fmla="*/ 1777372 w 3745816"/>
              <a:gd name="connsiteY43-224" fmla="*/ 1951725 h 3316502"/>
              <a:gd name="connsiteX44-225" fmla="*/ 1511241 w 3745816"/>
              <a:gd name="connsiteY44-226" fmla="*/ 1385343 h 3316502"/>
              <a:gd name="connsiteX45-227" fmla="*/ 1136169 w 3745816"/>
              <a:gd name="connsiteY45-228" fmla="*/ 1003649 h 3316502"/>
              <a:gd name="connsiteX46-229" fmla="*/ 665081 w 3745816"/>
              <a:gd name="connsiteY46-230" fmla="*/ 96 h 3316502"/>
              <a:gd name="connsiteX47-231" fmla="*/ 1862679 w 3745816"/>
              <a:gd name="connsiteY47-232" fmla="*/ 634117 h 3316502"/>
              <a:gd name="connsiteX48-233" fmla="*/ 3080735 w 3745816"/>
              <a:gd name="connsiteY48-234" fmla="*/ 96 h 3316502"/>
              <a:gd name="connsiteX49-235" fmla="*/ 3619822 w 3745816"/>
              <a:gd name="connsiteY49-236" fmla="*/ 921320 h 3316502"/>
              <a:gd name="connsiteX50-237" fmla="*/ 3456049 w 3745816"/>
              <a:gd name="connsiteY50-238" fmla="*/ 955441 h 3316502"/>
              <a:gd name="connsiteX51-239" fmla="*/ 3189917 w 3745816"/>
              <a:gd name="connsiteY51-240" fmla="*/ 1317105 h 3316502"/>
              <a:gd name="connsiteX52-241" fmla="*/ 3155798 w 3745816"/>
              <a:gd name="connsiteY52-242" fmla="*/ 1596884 h 3316502"/>
              <a:gd name="connsiteX53-243" fmla="*/ 2848723 w 3745816"/>
              <a:gd name="connsiteY53-244" fmla="*/ 1842544 h 3316502"/>
              <a:gd name="connsiteX54-245" fmla="*/ 2650831 w 3745816"/>
              <a:gd name="connsiteY54-246" fmla="*/ 2518108 h 3316502"/>
              <a:gd name="connsiteX55-247" fmla="*/ 2193630 w 3745816"/>
              <a:gd name="connsiteY55-248" fmla="*/ 2531756 h 3316502"/>
              <a:gd name="connsiteX56-249" fmla="*/ 1941147 w 3745816"/>
              <a:gd name="connsiteY56-250" fmla="*/ 2211033 h 3316502"/>
              <a:gd name="connsiteX57-251" fmla="*/ 1872908 w 3745816"/>
              <a:gd name="connsiteY57-252" fmla="*/ 2313392 h 3316502"/>
              <a:gd name="connsiteX58-253" fmla="*/ 1804669 w 3745816"/>
              <a:gd name="connsiteY58-254" fmla="*/ 2211033 h 3316502"/>
              <a:gd name="connsiteX59-255" fmla="*/ 1552186 w 3745816"/>
              <a:gd name="connsiteY59-256" fmla="*/ 2531756 h 3316502"/>
              <a:gd name="connsiteX60-257" fmla="*/ 1094985 w 3745816"/>
              <a:gd name="connsiteY60-258" fmla="*/ 2518108 h 3316502"/>
              <a:gd name="connsiteX61-259" fmla="*/ 897093 w 3745816"/>
              <a:gd name="connsiteY61-260" fmla="*/ 1842544 h 3316502"/>
              <a:gd name="connsiteX62-261" fmla="*/ 590018 w 3745816"/>
              <a:gd name="connsiteY62-262" fmla="*/ 1596884 h 3316502"/>
              <a:gd name="connsiteX63-263" fmla="*/ 555899 w 3745816"/>
              <a:gd name="connsiteY63-264" fmla="*/ 1317105 h 3316502"/>
              <a:gd name="connsiteX64-265" fmla="*/ 380265 w 3745816"/>
              <a:gd name="connsiteY64-266" fmla="*/ 1173717 h 3316502"/>
              <a:gd name="connsiteX65-267" fmla="*/ 289767 w 3745816"/>
              <a:gd name="connsiteY65-268" fmla="*/ 1006142 h 3316502"/>
              <a:gd name="connsiteX66-269" fmla="*/ 125994 w 3745816"/>
              <a:gd name="connsiteY66-270" fmla="*/ 921320 h 3316502"/>
              <a:gd name="connsiteX67-271" fmla="*/ 665081 w 3745816"/>
              <a:gd name="connsiteY67-272" fmla="*/ 96 h 3316502"/>
              <a:gd name="connsiteX0-273" fmla="*/ 2500704 w 3745816"/>
              <a:gd name="connsiteY0-274" fmla="*/ 2026790 h 3316502"/>
              <a:gd name="connsiteX1-275" fmla="*/ 2261868 w 3745816"/>
              <a:gd name="connsiteY1-276" fmla="*/ 2108676 h 3316502"/>
              <a:gd name="connsiteX2-277" fmla="*/ 2364227 w 3745816"/>
              <a:gd name="connsiteY2-278" fmla="*/ 2313393 h 3316502"/>
              <a:gd name="connsiteX3-279" fmla="*/ 2500704 w 3745816"/>
              <a:gd name="connsiteY3-280" fmla="*/ 2026790 h 3316502"/>
              <a:gd name="connsiteX4-281" fmla="*/ 1245112 w 3745816"/>
              <a:gd name="connsiteY4-282" fmla="*/ 2026790 h 3316502"/>
              <a:gd name="connsiteX5-283" fmla="*/ 1381589 w 3745816"/>
              <a:gd name="connsiteY5-284" fmla="*/ 2313393 h 3316502"/>
              <a:gd name="connsiteX6-285" fmla="*/ 1483948 w 3745816"/>
              <a:gd name="connsiteY6-286" fmla="*/ 2108676 h 3316502"/>
              <a:gd name="connsiteX7-287" fmla="*/ 1245112 w 3745816"/>
              <a:gd name="connsiteY7-288" fmla="*/ 2026790 h 3316502"/>
              <a:gd name="connsiteX8-289" fmla="*/ 3185000 w 3745816"/>
              <a:gd name="connsiteY8-290" fmla="*/ 1670667 h 3316502"/>
              <a:gd name="connsiteX9-291" fmla="*/ 3244509 w 3745816"/>
              <a:gd name="connsiteY9-292" fmla="*/ 1692418 h 3316502"/>
              <a:gd name="connsiteX10-293" fmla="*/ 3380986 w 3745816"/>
              <a:gd name="connsiteY10-294" fmla="*/ 1856191 h 3316502"/>
              <a:gd name="connsiteX11-295" fmla="*/ 3599350 w 3745816"/>
              <a:gd name="connsiteY11-296" fmla="*/ 1903959 h 3316502"/>
              <a:gd name="connsiteX12-297" fmla="*/ 3735827 w 3745816"/>
              <a:gd name="connsiteY12-298" fmla="*/ 2142795 h 3316502"/>
              <a:gd name="connsiteX13-299" fmla="*/ 3572054 w 3745816"/>
              <a:gd name="connsiteY13-300" fmla="*/ 2620466 h 3316502"/>
              <a:gd name="connsiteX14-301" fmla="*/ 3551583 w 3745816"/>
              <a:gd name="connsiteY14-302" fmla="*/ 3316502 h 3316502"/>
              <a:gd name="connsiteX15-303" fmla="*/ 3292276 w 3745816"/>
              <a:gd name="connsiteY15-304" fmla="*/ 3302855 h 3316502"/>
              <a:gd name="connsiteX16-305" fmla="*/ 3271804 w 3745816"/>
              <a:gd name="connsiteY16-306" fmla="*/ 2511284 h 3316502"/>
              <a:gd name="connsiteX17-307" fmla="*/ 3278628 w 3745816"/>
              <a:gd name="connsiteY17-308" fmla="*/ 2272449 h 3316502"/>
              <a:gd name="connsiteX18-309" fmla="*/ 3128502 w 3745816"/>
              <a:gd name="connsiteY18-310" fmla="*/ 2108675 h 3316502"/>
              <a:gd name="connsiteX19-311" fmla="*/ 2869195 w 3745816"/>
              <a:gd name="connsiteY19-312" fmla="*/ 2019965 h 3316502"/>
              <a:gd name="connsiteX20-313" fmla="*/ 3185000 w 3745816"/>
              <a:gd name="connsiteY20-314" fmla="*/ 1670667 h 3316502"/>
              <a:gd name="connsiteX21-315" fmla="*/ 560816 w 3745816"/>
              <a:gd name="connsiteY21-316" fmla="*/ 1670667 h 3316502"/>
              <a:gd name="connsiteX22-317" fmla="*/ 876621 w 3745816"/>
              <a:gd name="connsiteY22-318" fmla="*/ 2019965 h 3316502"/>
              <a:gd name="connsiteX23-319" fmla="*/ 617314 w 3745816"/>
              <a:gd name="connsiteY23-320" fmla="*/ 2108675 h 3316502"/>
              <a:gd name="connsiteX24-321" fmla="*/ 467188 w 3745816"/>
              <a:gd name="connsiteY24-322" fmla="*/ 2272449 h 3316502"/>
              <a:gd name="connsiteX25-323" fmla="*/ 474012 w 3745816"/>
              <a:gd name="connsiteY25-324" fmla="*/ 2511284 h 3316502"/>
              <a:gd name="connsiteX26-325" fmla="*/ 453540 w 3745816"/>
              <a:gd name="connsiteY26-326" fmla="*/ 3302855 h 3316502"/>
              <a:gd name="connsiteX27-327" fmla="*/ 194233 w 3745816"/>
              <a:gd name="connsiteY27-328" fmla="*/ 3316502 h 3316502"/>
              <a:gd name="connsiteX28-329" fmla="*/ 173762 w 3745816"/>
              <a:gd name="connsiteY28-330" fmla="*/ 2620466 h 3316502"/>
              <a:gd name="connsiteX29-331" fmla="*/ 9989 w 3745816"/>
              <a:gd name="connsiteY29-332" fmla="*/ 2142795 h 3316502"/>
              <a:gd name="connsiteX30-333" fmla="*/ 146466 w 3745816"/>
              <a:gd name="connsiteY30-334" fmla="*/ 1903959 h 3316502"/>
              <a:gd name="connsiteX31-335" fmla="*/ 364830 w 3745816"/>
              <a:gd name="connsiteY31-336" fmla="*/ 1856191 h 3316502"/>
              <a:gd name="connsiteX32-337" fmla="*/ 501307 w 3745816"/>
              <a:gd name="connsiteY32-338" fmla="*/ 1692418 h 3316502"/>
              <a:gd name="connsiteX33-339" fmla="*/ 560816 w 3745816"/>
              <a:gd name="connsiteY33-340" fmla="*/ 1670667 h 3316502"/>
              <a:gd name="connsiteX34-341" fmla="*/ 2609647 w 3745816"/>
              <a:gd name="connsiteY34-342" fmla="*/ 1003649 h 3316502"/>
              <a:gd name="connsiteX35-343" fmla="*/ 2234575 w 3745816"/>
              <a:gd name="connsiteY35-344" fmla="*/ 1385343 h 3316502"/>
              <a:gd name="connsiteX36-345" fmla="*/ 1968444 w 3745816"/>
              <a:gd name="connsiteY36-346" fmla="*/ 1951725 h 3316502"/>
              <a:gd name="connsiteX37-347" fmla="*/ 2248223 w 3745816"/>
              <a:gd name="connsiteY37-348" fmla="*/ 1897134 h 3316502"/>
              <a:gd name="connsiteX38-349" fmla="*/ 2644008 w 3745816"/>
              <a:gd name="connsiteY38-350" fmla="*/ 1010029 h 3316502"/>
              <a:gd name="connsiteX39-351" fmla="*/ 2609647 w 3745816"/>
              <a:gd name="connsiteY39-352" fmla="*/ 1003649 h 3316502"/>
              <a:gd name="connsiteX40-353" fmla="*/ 1136169 w 3745816"/>
              <a:gd name="connsiteY40-354" fmla="*/ 1003649 h 3316502"/>
              <a:gd name="connsiteX41-355" fmla="*/ 1101808 w 3745816"/>
              <a:gd name="connsiteY41-356" fmla="*/ 1010029 h 3316502"/>
              <a:gd name="connsiteX42-357" fmla="*/ 1497593 w 3745816"/>
              <a:gd name="connsiteY42-358" fmla="*/ 1897134 h 3316502"/>
              <a:gd name="connsiteX43-359" fmla="*/ 1777372 w 3745816"/>
              <a:gd name="connsiteY43-360" fmla="*/ 1951725 h 3316502"/>
              <a:gd name="connsiteX44-361" fmla="*/ 1511241 w 3745816"/>
              <a:gd name="connsiteY44-362" fmla="*/ 1385343 h 3316502"/>
              <a:gd name="connsiteX45-363" fmla="*/ 1136169 w 3745816"/>
              <a:gd name="connsiteY45-364" fmla="*/ 1003649 h 3316502"/>
              <a:gd name="connsiteX46-365" fmla="*/ 665081 w 3745816"/>
              <a:gd name="connsiteY46-366" fmla="*/ 96 h 3316502"/>
              <a:gd name="connsiteX47-367" fmla="*/ 1862679 w 3745816"/>
              <a:gd name="connsiteY47-368" fmla="*/ 634117 h 3316502"/>
              <a:gd name="connsiteX48-369" fmla="*/ 3080735 w 3745816"/>
              <a:gd name="connsiteY48-370" fmla="*/ 96 h 3316502"/>
              <a:gd name="connsiteX49-371" fmla="*/ 3619822 w 3745816"/>
              <a:gd name="connsiteY49-372" fmla="*/ 921320 h 3316502"/>
              <a:gd name="connsiteX50-373" fmla="*/ 3456049 w 3745816"/>
              <a:gd name="connsiteY50-374" fmla="*/ 955441 h 3316502"/>
              <a:gd name="connsiteX51-375" fmla="*/ 3189917 w 3745816"/>
              <a:gd name="connsiteY51-376" fmla="*/ 1317105 h 3316502"/>
              <a:gd name="connsiteX52-377" fmla="*/ 3155798 w 3745816"/>
              <a:gd name="connsiteY52-378" fmla="*/ 1596884 h 3316502"/>
              <a:gd name="connsiteX53-379" fmla="*/ 2848723 w 3745816"/>
              <a:gd name="connsiteY53-380" fmla="*/ 1842544 h 3316502"/>
              <a:gd name="connsiteX54-381" fmla="*/ 2650831 w 3745816"/>
              <a:gd name="connsiteY54-382" fmla="*/ 2518108 h 3316502"/>
              <a:gd name="connsiteX55-383" fmla="*/ 2193630 w 3745816"/>
              <a:gd name="connsiteY55-384" fmla="*/ 2531756 h 3316502"/>
              <a:gd name="connsiteX56-385" fmla="*/ 1941147 w 3745816"/>
              <a:gd name="connsiteY56-386" fmla="*/ 2211033 h 3316502"/>
              <a:gd name="connsiteX57-387" fmla="*/ 1872908 w 3745816"/>
              <a:gd name="connsiteY57-388" fmla="*/ 2313392 h 3316502"/>
              <a:gd name="connsiteX58-389" fmla="*/ 1804669 w 3745816"/>
              <a:gd name="connsiteY58-390" fmla="*/ 2211033 h 3316502"/>
              <a:gd name="connsiteX59-391" fmla="*/ 1552186 w 3745816"/>
              <a:gd name="connsiteY59-392" fmla="*/ 2531756 h 3316502"/>
              <a:gd name="connsiteX60-393" fmla="*/ 1094985 w 3745816"/>
              <a:gd name="connsiteY60-394" fmla="*/ 2518108 h 3316502"/>
              <a:gd name="connsiteX61-395" fmla="*/ 897093 w 3745816"/>
              <a:gd name="connsiteY61-396" fmla="*/ 1842544 h 3316502"/>
              <a:gd name="connsiteX62-397" fmla="*/ 590018 w 3745816"/>
              <a:gd name="connsiteY62-398" fmla="*/ 1596884 h 3316502"/>
              <a:gd name="connsiteX63-399" fmla="*/ 555899 w 3745816"/>
              <a:gd name="connsiteY63-400" fmla="*/ 1317105 h 3316502"/>
              <a:gd name="connsiteX64-401" fmla="*/ 380265 w 3745816"/>
              <a:gd name="connsiteY64-402" fmla="*/ 1173717 h 3316502"/>
              <a:gd name="connsiteX65-403" fmla="*/ 289767 w 3745816"/>
              <a:gd name="connsiteY65-404" fmla="*/ 1006142 h 3316502"/>
              <a:gd name="connsiteX66-405" fmla="*/ 125994 w 3745816"/>
              <a:gd name="connsiteY66-406" fmla="*/ 921320 h 3316502"/>
              <a:gd name="connsiteX67-407" fmla="*/ 665081 w 3745816"/>
              <a:gd name="connsiteY67-408" fmla="*/ 96 h 3316502"/>
              <a:gd name="connsiteX0-409" fmla="*/ 2500704 w 3745816"/>
              <a:gd name="connsiteY0-410" fmla="*/ 2026790 h 3316502"/>
              <a:gd name="connsiteX1-411" fmla="*/ 2261868 w 3745816"/>
              <a:gd name="connsiteY1-412" fmla="*/ 2108676 h 3316502"/>
              <a:gd name="connsiteX2-413" fmla="*/ 2364227 w 3745816"/>
              <a:gd name="connsiteY2-414" fmla="*/ 2313393 h 3316502"/>
              <a:gd name="connsiteX3-415" fmla="*/ 2500704 w 3745816"/>
              <a:gd name="connsiteY3-416" fmla="*/ 2026790 h 3316502"/>
              <a:gd name="connsiteX4-417" fmla="*/ 1245112 w 3745816"/>
              <a:gd name="connsiteY4-418" fmla="*/ 2026790 h 3316502"/>
              <a:gd name="connsiteX5-419" fmla="*/ 1381589 w 3745816"/>
              <a:gd name="connsiteY5-420" fmla="*/ 2313393 h 3316502"/>
              <a:gd name="connsiteX6-421" fmla="*/ 1483948 w 3745816"/>
              <a:gd name="connsiteY6-422" fmla="*/ 2108676 h 3316502"/>
              <a:gd name="connsiteX7-423" fmla="*/ 1245112 w 3745816"/>
              <a:gd name="connsiteY7-424" fmla="*/ 2026790 h 3316502"/>
              <a:gd name="connsiteX8-425" fmla="*/ 3185000 w 3745816"/>
              <a:gd name="connsiteY8-426" fmla="*/ 1670667 h 3316502"/>
              <a:gd name="connsiteX9-427" fmla="*/ 3244509 w 3745816"/>
              <a:gd name="connsiteY9-428" fmla="*/ 1692418 h 3316502"/>
              <a:gd name="connsiteX10-429" fmla="*/ 3380986 w 3745816"/>
              <a:gd name="connsiteY10-430" fmla="*/ 1856191 h 3316502"/>
              <a:gd name="connsiteX11-431" fmla="*/ 3599350 w 3745816"/>
              <a:gd name="connsiteY11-432" fmla="*/ 1903959 h 3316502"/>
              <a:gd name="connsiteX12-433" fmla="*/ 3735827 w 3745816"/>
              <a:gd name="connsiteY12-434" fmla="*/ 2142795 h 3316502"/>
              <a:gd name="connsiteX13-435" fmla="*/ 3572054 w 3745816"/>
              <a:gd name="connsiteY13-436" fmla="*/ 2620466 h 3316502"/>
              <a:gd name="connsiteX14-437" fmla="*/ 3551583 w 3745816"/>
              <a:gd name="connsiteY14-438" fmla="*/ 3316502 h 3316502"/>
              <a:gd name="connsiteX15-439" fmla="*/ 3292276 w 3745816"/>
              <a:gd name="connsiteY15-440" fmla="*/ 3302855 h 3316502"/>
              <a:gd name="connsiteX16-441" fmla="*/ 3271804 w 3745816"/>
              <a:gd name="connsiteY16-442" fmla="*/ 2511284 h 3316502"/>
              <a:gd name="connsiteX17-443" fmla="*/ 3278628 w 3745816"/>
              <a:gd name="connsiteY17-444" fmla="*/ 2272449 h 3316502"/>
              <a:gd name="connsiteX18-445" fmla="*/ 3128502 w 3745816"/>
              <a:gd name="connsiteY18-446" fmla="*/ 2108675 h 3316502"/>
              <a:gd name="connsiteX19-447" fmla="*/ 2869195 w 3745816"/>
              <a:gd name="connsiteY19-448" fmla="*/ 2019965 h 3316502"/>
              <a:gd name="connsiteX20-449" fmla="*/ 3185000 w 3745816"/>
              <a:gd name="connsiteY20-450" fmla="*/ 1670667 h 3316502"/>
              <a:gd name="connsiteX21-451" fmla="*/ 560816 w 3745816"/>
              <a:gd name="connsiteY21-452" fmla="*/ 1670667 h 3316502"/>
              <a:gd name="connsiteX22-453" fmla="*/ 876621 w 3745816"/>
              <a:gd name="connsiteY22-454" fmla="*/ 2019965 h 3316502"/>
              <a:gd name="connsiteX23-455" fmla="*/ 617314 w 3745816"/>
              <a:gd name="connsiteY23-456" fmla="*/ 2108675 h 3316502"/>
              <a:gd name="connsiteX24-457" fmla="*/ 467188 w 3745816"/>
              <a:gd name="connsiteY24-458" fmla="*/ 2272449 h 3316502"/>
              <a:gd name="connsiteX25-459" fmla="*/ 474012 w 3745816"/>
              <a:gd name="connsiteY25-460" fmla="*/ 2511284 h 3316502"/>
              <a:gd name="connsiteX26-461" fmla="*/ 453540 w 3745816"/>
              <a:gd name="connsiteY26-462" fmla="*/ 3302855 h 3316502"/>
              <a:gd name="connsiteX27-463" fmla="*/ 194233 w 3745816"/>
              <a:gd name="connsiteY27-464" fmla="*/ 3316502 h 3316502"/>
              <a:gd name="connsiteX28-465" fmla="*/ 173762 w 3745816"/>
              <a:gd name="connsiteY28-466" fmla="*/ 2620466 h 3316502"/>
              <a:gd name="connsiteX29-467" fmla="*/ 9989 w 3745816"/>
              <a:gd name="connsiteY29-468" fmla="*/ 2142795 h 3316502"/>
              <a:gd name="connsiteX30-469" fmla="*/ 146466 w 3745816"/>
              <a:gd name="connsiteY30-470" fmla="*/ 1903959 h 3316502"/>
              <a:gd name="connsiteX31-471" fmla="*/ 364830 w 3745816"/>
              <a:gd name="connsiteY31-472" fmla="*/ 1856191 h 3316502"/>
              <a:gd name="connsiteX32-473" fmla="*/ 501307 w 3745816"/>
              <a:gd name="connsiteY32-474" fmla="*/ 1692418 h 3316502"/>
              <a:gd name="connsiteX33-475" fmla="*/ 560816 w 3745816"/>
              <a:gd name="connsiteY33-476" fmla="*/ 1670667 h 3316502"/>
              <a:gd name="connsiteX34-477" fmla="*/ 2609647 w 3745816"/>
              <a:gd name="connsiteY34-478" fmla="*/ 1003649 h 3316502"/>
              <a:gd name="connsiteX35-479" fmla="*/ 2234575 w 3745816"/>
              <a:gd name="connsiteY35-480" fmla="*/ 1385343 h 3316502"/>
              <a:gd name="connsiteX36-481" fmla="*/ 1968444 w 3745816"/>
              <a:gd name="connsiteY36-482" fmla="*/ 1951725 h 3316502"/>
              <a:gd name="connsiteX37-483" fmla="*/ 2248223 w 3745816"/>
              <a:gd name="connsiteY37-484" fmla="*/ 1897134 h 3316502"/>
              <a:gd name="connsiteX38-485" fmla="*/ 2644008 w 3745816"/>
              <a:gd name="connsiteY38-486" fmla="*/ 1010029 h 3316502"/>
              <a:gd name="connsiteX39-487" fmla="*/ 2609647 w 3745816"/>
              <a:gd name="connsiteY39-488" fmla="*/ 1003649 h 3316502"/>
              <a:gd name="connsiteX40-489" fmla="*/ 1136169 w 3745816"/>
              <a:gd name="connsiteY40-490" fmla="*/ 1003649 h 3316502"/>
              <a:gd name="connsiteX41-491" fmla="*/ 1101808 w 3745816"/>
              <a:gd name="connsiteY41-492" fmla="*/ 1010029 h 3316502"/>
              <a:gd name="connsiteX42-493" fmla="*/ 1497593 w 3745816"/>
              <a:gd name="connsiteY42-494" fmla="*/ 1897134 h 3316502"/>
              <a:gd name="connsiteX43-495" fmla="*/ 1777372 w 3745816"/>
              <a:gd name="connsiteY43-496" fmla="*/ 1951725 h 3316502"/>
              <a:gd name="connsiteX44-497" fmla="*/ 1511241 w 3745816"/>
              <a:gd name="connsiteY44-498" fmla="*/ 1385343 h 3316502"/>
              <a:gd name="connsiteX45-499" fmla="*/ 1136169 w 3745816"/>
              <a:gd name="connsiteY45-500" fmla="*/ 1003649 h 3316502"/>
              <a:gd name="connsiteX46-501" fmla="*/ 665081 w 3745816"/>
              <a:gd name="connsiteY46-502" fmla="*/ 96 h 3316502"/>
              <a:gd name="connsiteX47-503" fmla="*/ 1862679 w 3745816"/>
              <a:gd name="connsiteY47-504" fmla="*/ 634117 h 3316502"/>
              <a:gd name="connsiteX48-505" fmla="*/ 3080735 w 3745816"/>
              <a:gd name="connsiteY48-506" fmla="*/ 96 h 3316502"/>
              <a:gd name="connsiteX49-507" fmla="*/ 3619822 w 3745816"/>
              <a:gd name="connsiteY49-508" fmla="*/ 921320 h 3316502"/>
              <a:gd name="connsiteX50-509" fmla="*/ 3456049 w 3745816"/>
              <a:gd name="connsiteY50-510" fmla="*/ 955441 h 3316502"/>
              <a:gd name="connsiteX51-511" fmla="*/ 3370271 w 3745816"/>
              <a:gd name="connsiteY51-512" fmla="*/ 1159232 h 3316502"/>
              <a:gd name="connsiteX52-513" fmla="*/ 3189917 w 3745816"/>
              <a:gd name="connsiteY52-514" fmla="*/ 1317105 h 3316502"/>
              <a:gd name="connsiteX53-515" fmla="*/ 3155798 w 3745816"/>
              <a:gd name="connsiteY53-516" fmla="*/ 1596884 h 3316502"/>
              <a:gd name="connsiteX54-517" fmla="*/ 2848723 w 3745816"/>
              <a:gd name="connsiteY54-518" fmla="*/ 1842544 h 3316502"/>
              <a:gd name="connsiteX55-519" fmla="*/ 2650831 w 3745816"/>
              <a:gd name="connsiteY55-520" fmla="*/ 2518108 h 3316502"/>
              <a:gd name="connsiteX56-521" fmla="*/ 2193630 w 3745816"/>
              <a:gd name="connsiteY56-522" fmla="*/ 2531756 h 3316502"/>
              <a:gd name="connsiteX57-523" fmla="*/ 1941147 w 3745816"/>
              <a:gd name="connsiteY57-524" fmla="*/ 2211033 h 3316502"/>
              <a:gd name="connsiteX58-525" fmla="*/ 1872908 w 3745816"/>
              <a:gd name="connsiteY58-526" fmla="*/ 2313392 h 3316502"/>
              <a:gd name="connsiteX59-527" fmla="*/ 1804669 w 3745816"/>
              <a:gd name="connsiteY59-528" fmla="*/ 2211033 h 3316502"/>
              <a:gd name="connsiteX60-529" fmla="*/ 1552186 w 3745816"/>
              <a:gd name="connsiteY60-530" fmla="*/ 2531756 h 3316502"/>
              <a:gd name="connsiteX61-531" fmla="*/ 1094985 w 3745816"/>
              <a:gd name="connsiteY61-532" fmla="*/ 2518108 h 3316502"/>
              <a:gd name="connsiteX62-533" fmla="*/ 897093 w 3745816"/>
              <a:gd name="connsiteY62-534" fmla="*/ 1842544 h 3316502"/>
              <a:gd name="connsiteX63-535" fmla="*/ 590018 w 3745816"/>
              <a:gd name="connsiteY63-536" fmla="*/ 1596884 h 3316502"/>
              <a:gd name="connsiteX64-537" fmla="*/ 555899 w 3745816"/>
              <a:gd name="connsiteY64-538" fmla="*/ 1317105 h 3316502"/>
              <a:gd name="connsiteX65-539" fmla="*/ 380265 w 3745816"/>
              <a:gd name="connsiteY65-540" fmla="*/ 1173717 h 3316502"/>
              <a:gd name="connsiteX66-541" fmla="*/ 289767 w 3745816"/>
              <a:gd name="connsiteY66-542" fmla="*/ 1006142 h 3316502"/>
              <a:gd name="connsiteX67-543" fmla="*/ 125994 w 3745816"/>
              <a:gd name="connsiteY67-544" fmla="*/ 921320 h 3316502"/>
              <a:gd name="connsiteX68" fmla="*/ 665081 w 3745816"/>
              <a:gd name="connsiteY68" fmla="*/ 96 h 3316502"/>
              <a:gd name="connsiteX0-545" fmla="*/ 2500704 w 3745816"/>
              <a:gd name="connsiteY0-546" fmla="*/ 2026790 h 3316502"/>
              <a:gd name="connsiteX1-547" fmla="*/ 2261868 w 3745816"/>
              <a:gd name="connsiteY1-548" fmla="*/ 2108676 h 3316502"/>
              <a:gd name="connsiteX2-549" fmla="*/ 2364227 w 3745816"/>
              <a:gd name="connsiteY2-550" fmla="*/ 2313393 h 3316502"/>
              <a:gd name="connsiteX3-551" fmla="*/ 2500704 w 3745816"/>
              <a:gd name="connsiteY3-552" fmla="*/ 2026790 h 3316502"/>
              <a:gd name="connsiteX4-553" fmla="*/ 1245112 w 3745816"/>
              <a:gd name="connsiteY4-554" fmla="*/ 2026790 h 3316502"/>
              <a:gd name="connsiteX5-555" fmla="*/ 1381589 w 3745816"/>
              <a:gd name="connsiteY5-556" fmla="*/ 2313393 h 3316502"/>
              <a:gd name="connsiteX6-557" fmla="*/ 1483948 w 3745816"/>
              <a:gd name="connsiteY6-558" fmla="*/ 2108676 h 3316502"/>
              <a:gd name="connsiteX7-559" fmla="*/ 1245112 w 3745816"/>
              <a:gd name="connsiteY7-560" fmla="*/ 2026790 h 3316502"/>
              <a:gd name="connsiteX8-561" fmla="*/ 3185000 w 3745816"/>
              <a:gd name="connsiteY8-562" fmla="*/ 1670667 h 3316502"/>
              <a:gd name="connsiteX9-563" fmla="*/ 3244509 w 3745816"/>
              <a:gd name="connsiteY9-564" fmla="*/ 1692418 h 3316502"/>
              <a:gd name="connsiteX10-565" fmla="*/ 3380986 w 3745816"/>
              <a:gd name="connsiteY10-566" fmla="*/ 1856191 h 3316502"/>
              <a:gd name="connsiteX11-567" fmla="*/ 3599350 w 3745816"/>
              <a:gd name="connsiteY11-568" fmla="*/ 1903959 h 3316502"/>
              <a:gd name="connsiteX12-569" fmla="*/ 3735827 w 3745816"/>
              <a:gd name="connsiteY12-570" fmla="*/ 2142795 h 3316502"/>
              <a:gd name="connsiteX13-571" fmla="*/ 3572054 w 3745816"/>
              <a:gd name="connsiteY13-572" fmla="*/ 2620466 h 3316502"/>
              <a:gd name="connsiteX14-573" fmla="*/ 3551583 w 3745816"/>
              <a:gd name="connsiteY14-574" fmla="*/ 3316502 h 3316502"/>
              <a:gd name="connsiteX15-575" fmla="*/ 3292276 w 3745816"/>
              <a:gd name="connsiteY15-576" fmla="*/ 3302855 h 3316502"/>
              <a:gd name="connsiteX16-577" fmla="*/ 3271804 w 3745816"/>
              <a:gd name="connsiteY16-578" fmla="*/ 2511284 h 3316502"/>
              <a:gd name="connsiteX17-579" fmla="*/ 3278628 w 3745816"/>
              <a:gd name="connsiteY17-580" fmla="*/ 2272449 h 3316502"/>
              <a:gd name="connsiteX18-581" fmla="*/ 3128502 w 3745816"/>
              <a:gd name="connsiteY18-582" fmla="*/ 2108675 h 3316502"/>
              <a:gd name="connsiteX19-583" fmla="*/ 2869195 w 3745816"/>
              <a:gd name="connsiteY19-584" fmla="*/ 2019965 h 3316502"/>
              <a:gd name="connsiteX20-585" fmla="*/ 3185000 w 3745816"/>
              <a:gd name="connsiteY20-586" fmla="*/ 1670667 h 3316502"/>
              <a:gd name="connsiteX21-587" fmla="*/ 560816 w 3745816"/>
              <a:gd name="connsiteY21-588" fmla="*/ 1670667 h 3316502"/>
              <a:gd name="connsiteX22-589" fmla="*/ 876621 w 3745816"/>
              <a:gd name="connsiteY22-590" fmla="*/ 2019965 h 3316502"/>
              <a:gd name="connsiteX23-591" fmla="*/ 617314 w 3745816"/>
              <a:gd name="connsiteY23-592" fmla="*/ 2108675 h 3316502"/>
              <a:gd name="connsiteX24-593" fmla="*/ 467188 w 3745816"/>
              <a:gd name="connsiteY24-594" fmla="*/ 2272449 h 3316502"/>
              <a:gd name="connsiteX25-595" fmla="*/ 474012 w 3745816"/>
              <a:gd name="connsiteY25-596" fmla="*/ 2511284 h 3316502"/>
              <a:gd name="connsiteX26-597" fmla="*/ 453540 w 3745816"/>
              <a:gd name="connsiteY26-598" fmla="*/ 3302855 h 3316502"/>
              <a:gd name="connsiteX27-599" fmla="*/ 194233 w 3745816"/>
              <a:gd name="connsiteY27-600" fmla="*/ 3316502 h 3316502"/>
              <a:gd name="connsiteX28-601" fmla="*/ 173762 w 3745816"/>
              <a:gd name="connsiteY28-602" fmla="*/ 2620466 h 3316502"/>
              <a:gd name="connsiteX29-603" fmla="*/ 9989 w 3745816"/>
              <a:gd name="connsiteY29-604" fmla="*/ 2142795 h 3316502"/>
              <a:gd name="connsiteX30-605" fmla="*/ 146466 w 3745816"/>
              <a:gd name="connsiteY30-606" fmla="*/ 1903959 h 3316502"/>
              <a:gd name="connsiteX31-607" fmla="*/ 364830 w 3745816"/>
              <a:gd name="connsiteY31-608" fmla="*/ 1856191 h 3316502"/>
              <a:gd name="connsiteX32-609" fmla="*/ 501307 w 3745816"/>
              <a:gd name="connsiteY32-610" fmla="*/ 1692418 h 3316502"/>
              <a:gd name="connsiteX33-611" fmla="*/ 560816 w 3745816"/>
              <a:gd name="connsiteY33-612" fmla="*/ 1670667 h 3316502"/>
              <a:gd name="connsiteX34-613" fmla="*/ 2609647 w 3745816"/>
              <a:gd name="connsiteY34-614" fmla="*/ 1003649 h 3316502"/>
              <a:gd name="connsiteX35-615" fmla="*/ 2234575 w 3745816"/>
              <a:gd name="connsiteY35-616" fmla="*/ 1385343 h 3316502"/>
              <a:gd name="connsiteX36-617" fmla="*/ 1968444 w 3745816"/>
              <a:gd name="connsiteY36-618" fmla="*/ 1951725 h 3316502"/>
              <a:gd name="connsiteX37-619" fmla="*/ 2248223 w 3745816"/>
              <a:gd name="connsiteY37-620" fmla="*/ 1897134 h 3316502"/>
              <a:gd name="connsiteX38-621" fmla="*/ 2644008 w 3745816"/>
              <a:gd name="connsiteY38-622" fmla="*/ 1010029 h 3316502"/>
              <a:gd name="connsiteX39-623" fmla="*/ 2609647 w 3745816"/>
              <a:gd name="connsiteY39-624" fmla="*/ 1003649 h 3316502"/>
              <a:gd name="connsiteX40-625" fmla="*/ 1136169 w 3745816"/>
              <a:gd name="connsiteY40-626" fmla="*/ 1003649 h 3316502"/>
              <a:gd name="connsiteX41-627" fmla="*/ 1101808 w 3745816"/>
              <a:gd name="connsiteY41-628" fmla="*/ 1010029 h 3316502"/>
              <a:gd name="connsiteX42-629" fmla="*/ 1497593 w 3745816"/>
              <a:gd name="connsiteY42-630" fmla="*/ 1897134 h 3316502"/>
              <a:gd name="connsiteX43-631" fmla="*/ 1777372 w 3745816"/>
              <a:gd name="connsiteY43-632" fmla="*/ 1951725 h 3316502"/>
              <a:gd name="connsiteX44-633" fmla="*/ 1511241 w 3745816"/>
              <a:gd name="connsiteY44-634" fmla="*/ 1385343 h 3316502"/>
              <a:gd name="connsiteX45-635" fmla="*/ 1136169 w 3745816"/>
              <a:gd name="connsiteY45-636" fmla="*/ 1003649 h 3316502"/>
              <a:gd name="connsiteX46-637" fmla="*/ 665081 w 3745816"/>
              <a:gd name="connsiteY46-638" fmla="*/ 96 h 3316502"/>
              <a:gd name="connsiteX47-639" fmla="*/ 1862679 w 3745816"/>
              <a:gd name="connsiteY47-640" fmla="*/ 634117 h 3316502"/>
              <a:gd name="connsiteX48-641" fmla="*/ 3080735 w 3745816"/>
              <a:gd name="connsiteY48-642" fmla="*/ 96 h 3316502"/>
              <a:gd name="connsiteX49-643" fmla="*/ 3619822 w 3745816"/>
              <a:gd name="connsiteY49-644" fmla="*/ 921320 h 3316502"/>
              <a:gd name="connsiteX50-645" fmla="*/ 3456049 w 3745816"/>
              <a:gd name="connsiteY50-646" fmla="*/ 955441 h 3316502"/>
              <a:gd name="connsiteX51-647" fmla="*/ 3370271 w 3745816"/>
              <a:gd name="connsiteY51-648" fmla="*/ 1159232 h 3316502"/>
              <a:gd name="connsiteX52-649" fmla="*/ 3189917 w 3745816"/>
              <a:gd name="connsiteY52-650" fmla="*/ 1317105 h 3316502"/>
              <a:gd name="connsiteX53-651" fmla="*/ 3155798 w 3745816"/>
              <a:gd name="connsiteY53-652" fmla="*/ 1596884 h 3316502"/>
              <a:gd name="connsiteX54-653" fmla="*/ 2848723 w 3745816"/>
              <a:gd name="connsiteY54-654" fmla="*/ 1842544 h 3316502"/>
              <a:gd name="connsiteX55-655" fmla="*/ 2650831 w 3745816"/>
              <a:gd name="connsiteY55-656" fmla="*/ 2518108 h 3316502"/>
              <a:gd name="connsiteX56-657" fmla="*/ 2193630 w 3745816"/>
              <a:gd name="connsiteY56-658" fmla="*/ 2531756 h 3316502"/>
              <a:gd name="connsiteX57-659" fmla="*/ 1941147 w 3745816"/>
              <a:gd name="connsiteY57-660" fmla="*/ 2211033 h 3316502"/>
              <a:gd name="connsiteX58-661" fmla="*/ 1872908 w 3745816"/>
              <a:gd name="connsiteY58-662" fmla="*/ 2313392 h 3316502"/>
              <a:gd name="connsiteX59-663" fmla="*/ 1804669 w 3745816"/>
              <a:gd name="connsiteY59-664" fmla="*/ 2211033 h 3316502"/>
              <a:gd name="connsiteX60-665" fmla="*/ 1552186 w 3745816"/>
              <a:gd name="connsiteY60-666" fmla="*/ 2531756 h 3316502"/>
              <a:gd name="connsiteX61-667" fmla="*/ 1094985 w 3745816"/>
              <a:gd name="connsiteY61-668" fmla="*/ 2518108 h 3316502"/>
              <a:gd name="connsiteX62-669" fmla="*/ 897093 w 3745816"/>
              <a:gd name="connsiteY62-670" fmla="*/ 1842544 h 3316502"/>
              <a:gd name="connsiteX63-671" fmla="*/ 590018 w 3745816"/>
              <a:gd name="connsiteY63-672" fmla="*/ 1596884 h 3316502"/>
              <a:gd name="connsiteX64-673" fmla="*/ 555899 w 3745816"/>
              <a:gd name="connsiteY64-674" fmla="*/ 1317105 h 3316502"/>
              <a:gd name="connsiteX65-675" fmla="*/ 380265 w 3745816"/>
              <a:gd name="connsiteY65-676" fmla="*/ 1173717 h 3316502"/>
              <a:gd name="connsiteX66-677" fmla="*/ 289767 w 3745816"/>
              <a:gd name="connsiteY66-678" fmla="*/ 1006142 h 3316502"/>
              <a:gd name="connsiteX67-679" fmla="*/ 125994 w 3745816"/>
              <a:gd name="connsiteY67-680" fmla="*/ 921320 h 3316502"/>
              <a:gd name="connsiteX68-681" fmla="*/ 665081 w 3745816"/>
              <a:gd name="connsiteY68-682" fmla="*/ 96 h 33165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681" y="connsiteY68-682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/>
          <p:cNvSpPr>
            <a:spLocks noChangeAspect="1"/>
          </p:cNvSpPr>
          <p:nvPr/>
        </p:nvSpPr>
        <p:spPr>
          <a:xfrm>
            <a:off x="2760323" y="3730032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/>
          <p:cNvSpPr>
            <a:spLocks noChangeAspect="1"/>
          </p:cNvSpPr>
          <p:nvPr/>
        </p:nvSpPr>
        <p:spPr>
          <a:xfrm>
            <a:off x="9308687" y="2588127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/>
          <p:cNvSpPr>
            <a:spLocks noChangeAspect="1"/>
          </p:cNvSpPr>
          <p:nvPr/>
        </p:nvSpPr>
        <p:spPr>
          <a:xfrm>
            <a:off x="3559075" y="3730032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/>
          <p:cNvSpPr/>
          <p:nvPr/>
        </p:nvSpPr>
        <p:spPr>
          <a:xfrm>
            <a:off x="6097257" y="3747522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/>
          <p:cNvSpPr/>
          <p:nvPr/>
        </p:nvSpPr>
        <p:spPr>
          <a:xfrm>
            <a:off x="5232761" y="3785223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/>
          <p:cNvSpPr/>
          <p:nvPr/>
        </p:nvSpPr>
        <p:spPr>
          <a:xfrm>
            <a:off x="4382771" y="3748286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/>
          <p:cNvSpPr/>
          <p:nvPr/>
        </p:nvSpPr>
        <p:spPr>
          <a:xfrm rot="2942052">
            <a:off x="6889772" y="3748868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/>
          <p:cNvSpPr>
            <a:spLocks noChangeAspect="1"/>
          </p:cNvSpPr>
          <p:nvPr/>
        </p:nvSpPr>
        <p:spPr>
          <a:xfrm rot="18924894" flipH="1">
            <a:off x="4550329" y="4781014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/>
          <p:cNvSpPr>
            <a:spLocks noChangeAspect="1"/>
          </p:cNvSpPr>
          <p:nvPr/>
        </p:nvSpPr>
        <p:spPr>
          <a:xfrm>
            <a:off x="9407099" y="3730032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/>
          <p:cNvSpPr>
            <a:spLocks noChangeAspect="1"/>
          </p:cNvSpPr>
          <p:nvPr/>
        </p:nvSpPr>
        <p:spPr>
          <a:xfrm>
            <a:off x="7689434" y="3730032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/>
          <p:cNvSpPr>
            <a:spLocks noChangeAspect="1"/>
          </p:cNvSpPr>
          <p:nvPr/>
        </p:nvSpPr>
        <p:spPr>
          <a:xfrm>
            <a:off x="8528503" y="3730032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/>
          <p:cNvSpPr>
            <a:spLocks noChangeAspect="1"/>
          </p:cNvSpPr>
          <p:nvPr/>
        </p:nvSpPr>
        <p:spPr>
          <a:xfrm rot="10800000">
            <a:off x="3549314" y="4833994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/>
          <p:cNvSpPr/>
          <p:nvPr/>
        </p:nvSpPr>
        <p:spPr>
          <a:xfrm rot="10800000">
            <a:off x="6961022" y="4818338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/>
          <p:cNvSpPr/>
          <p:nvPr/>
        </p:nvSpPr>
        <p:spPr>
          <a:xfrm>
            <a:off x="5228649" y="4957202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/>
          <p:cNvSpPr/>
          <p:nvPr/>
        </p:nvSpPr>
        <p:spPr>
          <a:xfrm>
            <a:off x="9312373" y="4859116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/>
          <p:cNvSpPr/>
          <p:nvPr/>
        </p:nvSpPr>
        <p:spPr>
          <a:xfrm rot="16200000" flipH="1">
            <a:off x="7693449" y="5787252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/>
          <p:cNvSpPr>
            <a:spLocks noChangeAspect="1"/>
          </p:cNvSpPr>
          <p:nvPr/>
        </p:nvSpPr>
        <p:spPr>
          <a:xfrm>
            <a:off x="6145796" y="4897011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/>
          <p:cNvSpPr>
            <a:spLocks noChangeAspect="1"/>
          </p:cNvSpPr>
          <p:nvPr/>
        </p:nvSpPr>
        <p:spPr>
          <a:xfrm>
            <a:off x="7689434" y="4964139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/>
          <p:cNvSpPr>
            <a:spLocks noChangeAspect="1"/>
          </p:cNvSpPr>
          <p:nvPr/>
        </p:nvSpPr>
        <p:spPr>
          <a:xfrm rot="2160000">
            <a:off x="8547535" y="4833994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/>
          <p:cNvSpPr>
            <a:spLocks noChangeAspect="1"/>
          </p:cNvSpPr>
          <p:nvPr/>
        </p:nvSpPr>
        <p:spPr>
          <a:xfrm>
            <a:off x="2728053" y="4833994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/>
          <p:cNvSpPr/>
          <p:nvPr/>
        </p:nvSpPr>
        <p:spPr>
          <a:xfrm>
            <a:off x="3533989" y="5793782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-1" fmla="*/ 1979373 w 3960440"/>
              <a:gd name="connsiteY0-2" fmla="*/ 472350 h 3960000"/>
              <a:gd name="connsiteX1-3" fmla="*/ 813783 w 3960440"/>
              <a:gd name="connsiteY1-4" fmla="*/ 1434034 h 3960000"/>
              <a:gd name="connsiteX2-5" fmla="*/ 1171732 w 3960440"/>
              <a:gd name="connsiteY2-6" fmla="*/ 2285845 h 3960000"/>
              <a:gd name="connsiteX3-7" fmla="*/ 1296382 w 3960440"/>
              <a:gd name="connsiteY3-8" fmla="*/ 1907811 h 3960000"/>
              <a:gd name="connsiteX4-9" fmla="*/ 1182276 w 3960440"/>
              <a:gd name="connsiteY4-10" fmla="*/ 1442314 h 3960000"/>
              <a:gd name="connsiteX5-11" fmla="*/ 2217373 w 3960440"/>
              <a:gd name="connsiteY5-12" fmla="*/ 796414 h 3960000"/>
              <a:gd name="connsiteX6-13" fmla="*/ 2730780 w 3960440"/>
              <a:gd name="connsiteY6-14" fmla="*/ 1554106 h 3960000"/>
              <a:gd name="connsiteX7-15" fmla="*/ 2424394 w 3960440"/>
              <a:gd name="connsiteY7-16" fmla="*/ 2278672 h 3960000"/>
              <a:gd name="connsiteX8-17" fmla="*/ 1910984 w 3960440"/>
              <a:gd name="connsiteY8-18" fmla="*/ 2071653 h 3960000"/>
              <a:gd name="connsiteX9-19" fmla="*/ 2072459 w 3960440"/>
              <a:gd name="connsiteY9-20" fmla="*/ 1512703 h 3960000"/>
              <a:gd name="connsiteX10-21" fmla="*/ 1873721 w 3960440"/>
              <a:gd name="connsiteY10-22" fmla="*/ 1156628 h 3960000"/>
              <a:gd name="connsiteX11-23" fmla="*/ 1525929 w 3960440"/>
              <a:gd name="connsiteY11-24" fmla="*/ 1392629 h 3960000"/>
              <a:gd name="connsiteX12-25" fmla="*/ 1521788 w 3960440"/>
              <a:gd name="connsiteY12-26" fmla="*/ 1897758 h 3960000"/>
              <a:gd name="connsiteX13-27" fmla="*/ 1339611 w 3960440"/>
              <a:gd name="connsiteY13-28" fmla="*/ 3487664 h 3960000"/>
              <a:gd name="connsiteX14-29" fmla="*/ 1803335 w 3960440"/>
              <a:gd name="connsiteY14-30" fmla="*/ 2485692 h 3960000"/>
              <a:gd name="connsiteX15-31" fmla="*/ 2283619 w 3960440"/>
              <a:gd name="connsiteY15-32" fmla="*/ 2688571 h 3960000"/>
              <a:gd name="connsiteX16-33" fmla="*/ 3144820 w 3960440"/>
              <a:gd name="connsiteY16-34" fmla="*/ 1595509 h 3960000"/>
              <a:gd name="connsiteX17-35" fmla="*/ 2134565 w 3960440"/>
              <a:gd name="connsiteY17-36" fmla="*/ 477605 h 3960000"/>
              <a:gd name="connsiteX18-37" fmla="*/ 1979373 w 3960440"/>
              <a:gd name="connsiteY18-38" fmla="*/ 472350 h 3960000"/>
              <a:gd name="connsiteX19-39" fmla="*/ 436907 w 3960440"/>
              <a:gd name="connsiteY19-40" fmla="*/ 0 h 3960000"/>
              <a:gd name="connsiteX20-41" fmla="*/ 3523533 w 3960440"/>
              <a:gd name="connsiteY20-42" fmla="*/ 0 h 3960000"/>
              <a:gd name="connsiteX21-43" fmla="*/ 3960440 w 3960440"/>
              <a:gd name="connsiteY21-44" fmla="*/ 436907 h 3960000"/>
              <a:gd name="connsiteX22-45" fmla="*/ 3960440 w 3960440"/>
              <a:gd name="connsiteY22-46" fmla="*/ 3523093 h 3960000"/>
              <a:gd name="connsiteX23-47" fmla="*/ 3523533 w 3960440"/>
              <a:gd name="connsiteY23-48" fmla="*/ 3960000 h 3960000"/>
              <a:gd name="connsiteX24-49" fmla="*/ 436907 w 3960440"/>
              <a:gd name="connsiteY24-50" fmla="*/ 3960000 h 3960000"/>
              <a:gd name="connsiteX25-51" fmla="*/ 0 w 3960440"/>
              <a:gd name="connsiteY25-52" fmla="*/ 3523093 h 3960000"/>
              <a:gd name="connsiteX26-53" fmla="*/ 0 w 3960440"/>
              <a:gd name="connsiteY26-54" fmla="*/ 436907 h 3960000"/>
              <a:gd name="connsiteX27-55" fmla="*/ 436907 w 3960440"/>
              <a:gd name="connsiteY27-56" fmla="*/ 0 h 3960000"/>
              <a:gd name="connsiteX0-57" fmla="*/ 1979373 w 3960440"/>
              <a:gd name="connsiteY0-58" fmla="*/ 472350 h 3960000"/>
              <a:gd name="connsiteX1-59" fmla="*/ 813783 w 3960440"/>
              <a:gd name="connsiteY1-60" fmla="*/ 1434034 h 3960000"/>
              <a:gd name="connsiteX2-61" fmla="*/ 1119009 w 3960440"/>
              <a:gd name="connsiteY2-62" fmla="*/ 2222584 h 3960000"/>
              <a:gd name="connsiteX3-63" fmla="*/ 1296382 w 3960440"/>
              <a:gd name="connsiteY3-64" fmla="*/ 1907811 h 3960000"/>
              <a:gd name="connsiteX4-65" fmla="*/ 1182276 w 3960440"/>
              <a:gd name="connsiteY4-66" fmla="*/ 1442314 h 3960000"/>
              <a:gd name="connsiteX5-67" fmla="*/ 2217373 w 3960440"/>
              <a:gd name="connsiteY5-68" fmla="*/ 796414 h 3960000"/>
              <a:gd name="connsiteX6-69" fmla="*/ 2730780 w 3960440"/>
              <a:gd name="connsiteY6-70" fmla="*/ 1554106 h 3960000"/>
              <a:gd name="connsiteX7-71" fmla="*/ 2424394 w 3960440"/>
              <a:gd name="connsiteY7-72" fmla="*/ 2278672 h 3960000"/>
              <a:gd name="connsiteX8-73" fmla="*/ 1910984 w 3960440"/>
              <a:gd name="connsiteY8-74" fmla="*/ 2071653 h 3960000"/>
              <a:gd name="connsiteX9-75" fmla="*/ 2072459 w 3960440"/>
              <a:gd name="connsiteY9-76" fmla="*/ 1512703 h 3960000"/>
              <a:gd name="connsiteX10-77" fmla="*/ 1873721 w 3960440"/>
              <a:gd name="connsiteY10-78" fmla="*/ 1156628 h 3960000"/>
              <a:gd name="connsiteX11-79" fmla="*/ 1525929 w 3960440"/>
              <a:gd name="connsiteY11-80" fmla="*/ 1392629 h 3960000"/>
              <a:gd name="connsiteX12-81" fmla="*/ 1521788 w 3960440"/>
              <a:gd name="connsiteY12-82" fmla="*/ 1897758 h 3960000"/>
              <a:gd name="connsiteX13-83" fmla="*/ 1339611 w 3960440"/>
              <a:gd name="connsiteY13-84" fmla="*/ 3487664 h 3960000"/>
              <a:gd name="connsiteX14-85" fmla="*/ 1803335 w 3960440"/>
              <a:gd name="connsiteY14-86" fmla="*/ 2485692 h 3960000"/>
              <a:gd name="connsiteX15-87" fmla="*/ 2283619 w 3960440"/>
              <a:gd name="connsiteY15-88" fmla="*/ 2688571 h 3960000"/>
              <a:gd name="connsiteX16-89" fmla="*/ 3144820 w 3960440"/>
              <a:gd name="connsiteY16-90" fmla="*/ 1595509 h 3960000"/>
              <a:gd name="connsiteX17-91" fmla="*/ 2134565 w 3960440"/>
              <a:gd name="connsiteY17-92" fmla="*/ 477605 h 3960000"/>
              <a:gd name="connsiteX18-93" fmla="*/ 1979373 w 3960440"/>
              <a:gd name="connsiteY18-94" fmla="*/ 472350 h 3960000"/>
              <a:gd name="connsiteX19-95" fmla="*/ 436907 w 3960440"/>
              <a:gd name="connsiteY19-96" fmla="*/ 0 h 3960000"/>
              <a:gd name="connsiteX20-97" fmla="*/ 3523533 w 3960440"/>
              <a:gd name="connsiteY20-98" fmla="*/ 0 h 3960000"/>
              <a:gd name="connsiteX21-99" fmla="*/ 3960440 w 3960440"/>
              <a:gd name="connsiteY21-100" fmla="*/ 436907 h 3960000"/>
              <a:gd name="connsiteX22-101" fmla="*/ 3960440 w 3960440"/>
              <a:gd name="connsiteY22-102" fmla="*/ 3523093 h 3960000"/>
              <a:gd name="connsiteX23-103" fmla="*/ 3523533 w 3960440"/>
              <a:gd name="connsiteY23-104" fmla="*/ 3960000 h 3960000"/>
              <a:gd name="connsiteX24-105" fmla="*/ 436907 w 3960440"/>
              <a:gd name="connsiteY24-106" fmla="*/ 3960000 h 3960000"/>
              <a:gd name="connsiteX25-107" fmla="*/ 0 w 3960440"/>
              <a:gd name="connsiteY25-108" fmla="*/ 3523093 h 3960000"/>
              <a:gd name="connsiteX26-109" fmla="*/ 0 w 3960440"/>
              <a:gd name="connsiteY26-110" fmla="*/ 436907 h 3960000"/>
              <a:gd name="connsiteX27-111" fmla="*/ 436907 w 3960440"/>
              <a:gd name="connsiteY27-112" fmla="*/ 0 h 3960000"/>
              <a:gd name="connsiteX0-113" fmla="*/ 1979373 w 3960440"/>
              <a:gd name="connsiteY0-114" fmla="*/ 472350 h 3960000"/>
              <a:gd name="connsiteX1-115" fmla="*/ 813783 w 3960440"/>
              <a:gd name="connsiteY1-116" fmla="*/ 1434034 h 3960000"/>
              <a:gd name="connsiteX2-117" fmla="*/ 1119009 w 3960440"/>
              <a:gd name="connsiteY2-118" fmla="*/ 2222584 h 3960000"/>
              <a:gd name="connsiteX3-119" fmla="*/ 1296382 w 3960440"/>
              <a:gd name="connsiteY3-120" fmla="*/ 1907811 h 3960000"/>
              <a:gd name="connsiteX4-121" fmla="*/ 1182276 w 3960440"/>
              <a:gd name="connsiteY4-122" fmla="*/ 1442314 h 3960000"/>
              <a:gd name="connsiteX5-123" fmla="*/ 2217373 w 3960440"/>
              <a:gd name="connsiteY5-124" fmla="*/ 796414 h 3960000"/>
              <a:gd name="connsiteX6-125" fmla="*/ 2730780 w 3960440"/>
              <a:gd name="connsiteY6-126" fmla="*/ 1554106 h 3960000"/>
              <a:gd name="connsiteX7-127" fmla="*/ 2424394 w 3960440"/>
              <a:gd name="connsiteY7-128" fmla="*/ 2278672 h 3960000"/>
              <a:gd name="connsiteX8-129" fmla="*/ 1910984 w 3960440"/>
              <a:gd name="connsiteY8-130" fmla="*/ 2071653 h 3960000"/>
              <a:gd name="connsiteX9-131" fmla="*/ 2072459 w 3960440"/>
              <a:gd name="connsiteY9-132" fmla="*/ 1512703 h 3960000"/>
              <a:gd name="connsiteX10-133" fmla="*/ 1873721 w 3960440"/>
              <a:gd name="connsiteY10-134" fmla="*/ 1156628 h 3960000"/>
              <a:gd name="connsiteX11-135" fmla="*/ 1525929 w 3960440"/>
              <a:gd name="connsiteY11-136" fmla="*/ 1392629 h 3960000"/>
              <a:gd name="connsiteX12-137" fmla="*/ 1521788 w 3960440"/>
              <a:gd name="connsiteY12-138" fmla="*/ 1897758 h 3960000"/>
              <a:gd name="connsiteX13-139" fmla="*/ 1339611 w 3960440"/>
              <a:gd name="connsiteY13-140" fmla="*/ 3487664 h 3960000"/>
              <a:gd name="connsiteX14-141" fmla="*/ 1803335 w 3960440"/>
              <a:gd name="connsiteY14-142" fmla="*/ 2485692 h 3960000"/>
              <a:gd name="connsiteX15-143" fmla="*/ 2283619 w 3960440"/>
              <a:gd name="connsiteY15-144" fmla="*/ 2688571 h 3960000"/>
              <a:gd name="connsiteX16-145" fmla="*/ 3144820 w 3960440"/>
              <a:gd name="connsiteY16-146" fmla="*/ 1595509 h 3960000"/>
              <a:gd name="connsiteX17-147" fmla="*/ 2134565 w 3960440"/>
              <a:gd name="connsiteY17-148" fmla="*/ 477605 h 3960000"/>
              <a:gd name="connsiteX18-149" fmla="*/ 1979373 w 3960440"/>
              <a:gd name="connsiteY18-150" fmla="*/ 472350 h 3960000"/>
              <a:gd name="connsiteX19-151" fmla="*/ 436907 w 3960440"/>
              <a:gd name="connsiteY19-152" fmla="*/ 0 h 3960000"/>
              <a:gd name="connsiteX20-153" fmla="*/ 3523533 w 3960440"/>
              <a:gd name="connsiteY20-154" fmla="*/ 0 h 3960000"/>
              <a:gd name="connsiteX21-155" fmla="*/ 3960440 w 3960440"/>
              <a:gd name="connsiteY21-156" fmla="*/ 436907 h 3960000"/>
              <a:gd name="connsiteX22-157" fmla="*/ 3960440 w 3960440"/>
              <a:gd name="connsiteY22-158" fmla="*/ 3523093 h 3960000"/>
              <a:gd name="connsiteX23-159" fmla="*/ 3523533 w 3960440"/>
              <a:gd name="connsiteY23-160" fmla="*/ 3960000 h 3960000"/>
              <a:gd name="connsiteX24-161" fmla="*/ 436907 w 3960440"/>
              <a:gd name="connsiteY24-162" fmla="*/ 3960000 h 3960000"/>
              <a:gd name="connsiteX25-163" fmla="*/ 0 w 3960440"/>
              <a:gd name="connsiteY25-164" fmla="*/ 3523093 h 3960000"/>
              <a:gd name="connsiteX26-165" fmla="*/ 0 w 3960440"/>
              <a:gd name="connsiteY26-166" fmla="*/ 436907 h 3960000"/>
              <a:gd name="connsiteX27-167" fmla="*/ 436907 w 3960440"/>
              <a:gd name="connsiteY27-168" fmla="*/ 0 h 3960000"/>
              <a:gd name="connsiteX0-169" fmla="*/ 1979373 w 3960440"/>
              <a:gd name="connsiteY0-170" fmla="*/ 472350 h 3960000"/>
              <a:gd name="connsiteX1-171" fmla="*/ 813783 w 3960440"/>
              <a:gd name="connsiteY1-172" fmla="*/ 1434034 h 3960000"/>
              <a:gd name="connsiteX2-173" fmla="*/ 1119009 w 3960440"/>
              <a:gd name="connsiteY2-174" fmla="*/ 2222584 h 3960000"/>
              <a:gd name="connsiteX3-175" fmla="*/ 1296382 w 3960440"/>
              <a:gd name="connsiteY3-176" fmla="*/ 1907811 h 3960000"/>
              <a:gd name="connsiteX4-177" fmla="*/ 1182276 w 3960440"/>
              <a:gd name="connsiteY4-178" fmla="*/ 1442314 h 3960000"/>
              <a:gd name="connsiteX5-179" fmla="*/ 2217373 w 3960440"/>
              <a:gd name="connsiteY5-180" fmla="*/ 796414 h 3960000"/>
              <a:gd name="connsiteX6-181" fmla="*/ 2730780 w 3960440"/>
              <a:gd name="connsiteY6-182" fmla="*/ 1554106 h 3960000"/>
              <a:gd name="connsiteX7-183" fmla="*/ 2424394 w 3960440"/>
              <a:gd name="connsiteY7-184" fmla="*/ 2278672 h 3960000"/>
              <a:gd name="connsiteX8-185" fmla="*/ 1910984 w 3960440"/>
              <a:gd name="connsiteY8-186" fmla="*/ 2071653 h 3960000"/>
              <a:gd name="connsiteX9-187" fmla="*/ 2072459 w 3960440"/>
              <a:gd name="connsiteY9-188" fmla="*/ 1512703 h 3960000"/>
              <a:gd name="connsiteX10-189" fmla="*/ 1873721 w 3960440"/>
              <a:gd name="connsiteY10-190" fmla="*/ 1156628 h 3960000"/>
              <a:gd name="connsiteX11-191" fmla="*/ 1525929 w 3960440"/>
              <a:gd name="connsiteY11-192" fmla="*/ 1392629 h 3960000"/>
              <a:gd name="connsiteX12-193" fmla="*/ 1521788 w 3960440"/>
              <a:gd name="connsiteY12-194" fmla="*/ 1897758 h 3960000"/>
              <a:gd name="connsiteX13-195" fmla="*/ 1339611 w 3960440"/>
              <a:gd name="connsiteY13-196" fmla="*/ 3487664 h 3960000"/>
              <a:gd name="connsiteX14-197" fmla="*/ 1803335 w 3960440"/>
              <a:gd name="connsiteY14-198" fmla="*/ 2485692 h 3960000"/>
              <a:gd name="connsiteX15-199" fmla="*/ 2283619 w 3960440"/>
              <a:gd name="connsiteY15-200" fmla="*/ 2688571 h 3960000"/>
              <a:gd name="connsiteX16-201" fmla="*/ 3144820 w 3960440"/>
              <a:gd name="connsiteY16-202" fmla="*/ 1595509 h 3960000"/>
              <a:gd name="connsiteX17-203" fmla="*/ 2134565 w 3960440"/>
              <a:gd name="connsiteY17-204" fmla="*/ 477605 h 3960000"/>
              <a:gd name="connsiteX18-205" fmla="*/ 1979373 w 3960440"/>
              <a:gd name="connsiteY18-206" fmla="*/ 472350 h 3960000"/>
              <a:gd name="connsiteX19-207" fmla="*/ 436907 w 3960440"/>
              <a:gd name="connsiteY19-208" fmla="*/ 0 h 3960000"/>
              <a:gd name="connsiteX20-209" fmla="*/ 3523533 w 3960440"/>
              <a:gd name="connsiteY20-210" fmla="*/ 0 h 3960000"/>
              <a:gd name="connsiteX21-211" fmla="*/ 3960440 w 3960440"/>
              <a:gd name="connsiteY21-212" fmla="*/ 436907 h 3960000"/>
              <a:gd name="connsiteX22-213" fmla="*/ 3960440 w 3960440"/>
              <a:gd name="connsiteY22-214" fmla="*/ 3523093 h 3960000"/>
              <a:gd name="connsiteX23-215" fmla="*/ 3523533 w 3960440"/>
              <a:gd name="connsiteY23-216" fmla="*/ 3960000 h 3960000"/>
              <a:gd name="connsiteX24-217" fmla="*/ 436907 w 3960440"/>
              <a:gd name="connsiteY24-218" fmla="*/ 3960000 h 3960000"/>
              <a:gd name="connsiteX25-219" fmla="*/ 0 w 3960440"/>
              <a:gd name="connsiteY25-220" fmla="*/ 3523093 h 3960000"/>
              <a:gd name="connsiteX26-221" fmla="*/ 0 w 3960440"/>
              <a:gd name="connsiteY26-222" fmla="*/ 436907 h 3960000"/>
              <a:gd name="connsiteX27-223" fmla="*/ 436907 w 3960440"/>
              <a:gd name="connsiteY27-224" fmla="*/ 0 h 3960000"/>
              <a:gd name="connsiteX0-225" fmla="*/ 1979373 w 3960440"/>
              <a:gd name="connsiteY0-226" fmla="*/ 472350 h 3960000"/>
              <a:gd name="connsiteX1-227" fmla="*/ 813783 w 3960440"/>
              <a:gd name="connsiteY1-228" fmla="*/ 1434034 h 3960000"/>
              <a:gd name="connsiteX2-229" fmla="*/ 1119009 w 3960440"/>
              <a:gd name="connsiteY2-230" fmla="*/ 2222584 h 3960000"/>
              <a:gd name="connsiteX3-231" fmla="*/ 1296382 w 3960440"/>
              <a:gd name="connsiteY3-232" fmla="*/ 1907811 h 3960000"/>
              <a:gd name="connsiteX4-233" fmla="*/ 1182276 w 3960440"/>
              <a:gd name="connsiteY4-234" fmla="*/ 1442314 h 3960000"/>
              <a:gd name="connsiteX5-235" fmla="*/ 2217373 w 3960440"/>
              <a:gd name="connsiteY5-236" fmla="*/ 796414 h 3960000"/>
              <a:gd name="connsiteX6-237" fmla="*/ 2730780 w 3960440"/>
              <a:gd name="connsiteY6-238" fmla="*/ 1554106 h 3960000"/>
              <a:gd name="connsiteX7-239" fmla="*/ 2424394 w 3960440"/>
              <a:gd name="connsiteY7-240" fmla="*/ 2278672 h 3960000"/>
              <a:gd name="connsiteX8-241" fmla="*/ 1910984 w 3960440"/>
              <a:gd name="connsiteY8-242" fmla="*/ 2071653 h 3960000"/>
              <a:gd name="connsiteX9-243" fmla="*/ 2072459 w 3960440"/>
              <a:gd name="connsiteY9-244" fmla="*/ 1512703 h 3960000"/>
              <a:gd name="connsiteX10-245" fmla="*/ 1873721 w 3960440"/>
              <a:gd name="connsiteY10-246" fmla="*/ 1156628 h 3960000"/>
              <a:gd name="connsiteX11-247" fmla="*/ 1525929 w 3960440"/>
              <a:gd name="connsiteY11-248" fmla="*/ 1392629 h 3960000"/>
              <a:gd name="connsiteX12-249" fmla="*/ 1521788 w 3960440"/>
              <a:gd name="connsiteY12-250" fmla="*/ 1897758 h 3960000"/>
              <a:gd name="connsiteX13-251" fmla="*/ 1339611 w 3960440"/>
              <a:gd name="connsiteY13-252" fmla="*/ 3487664 h 3960000"/>
              <a:gd name="connsiteX14-253" fmla="*/ 1803335 w 3960440"/>
              <a:gd name="connsiteY14-254" fmla="*/ 2485692 h 3960000"/>
              <a:gd name="connsiteX15-255" fmla="*/ 2283619 w 3960440"/>
              <a:gd name="connsiteY15-256" fmla="*/ 2688571 h 3960000"/>
              <a:gd name="connsiteX16-257" fmla="*/ 3144820 w 3960440"/>
              <a:gd name="connsiteY16-258" fmla="*/ 1595509 h 3960000"/>
              <a:gd name="connsiteX17-259" fmla="*/ 2134565 w 3960440"/>
              <a:gd name="connsiteY17-260" fmla="*/ 477605 h 3960000"/>
              <a:gd name="connsiteX18-261" fmla="*/ 1979373 w 3960440"/>
              <a:gd name="connsiteY18-262" fmla="*/ 472350 h 3960000"/>
              <a:gd name="connsiteX19-263" fmla="*/ 436907 w 3960440"/>
              <a:gd name="connsiteY19-264" fmla="*/ 0 h 3960000"/>
              <a:gd name="connsiteX20-265" fmla="*/ 3523533 w 3960440"/>
              <a:gd name="connsiteY20-266" fmla="*/ 0 h 3960000"/>
              <a:gd name="connsiteX21-267" fmla="*/ 3960440 w 3960440"/>
              <a:gd name="connsiteY21-268" fmla="*/ 436907 h 3960000"/>
              <a:gd name="connsiteX22-269" fmla="*/ 3960440 w 3960440"/>
              <a:gd name="connsiteY22-270" fmla="*/ 3523093 h 3960000"/>
              <a:gd name="connsiteX23-271" fmla="*/ 3523533 w 3960440"/>
              <a:gd name="connsiteY23-272" fmla="*/ 3960000 h 3960000"/>
              <a:gd name="connsiteX24-273" fmla="*/ 436907 w 3960440"/>
              <a:gd name="connsiteY24-274" fmla="*/ 3960000 h 3960000"/>
              <a:gd name="connsiteX25-275" fmla="*/ 0 w 3960440"/>
              <a:gd name="connsiteY25-276" fmla="*/ 3523093 h 3960000"/>
              <a:gd name="connsiteX26-277" fmla="*/ 0 w 3960440"/>
              <a:gd name="connsiteY26-278" fmla="*/ 436907 h 3960000"/>
              <a:gd name="connsiteX27-279" fmla="*/ 436907 w 3960440"/>
              <a:gd name="connsiteY27-280" fmla="*/ 0 h 3960000"/>
              <a:gd name="connsiteX0-281" fmla="*/ 1979373 w 3960440"/>
              <a:gd name="connsiteY0-282" fmla="*/ 472350 h 3960000"/>
              <a:gd name="connsiteX1-283" fmla="*/ 813783 w 3960440"/>
              <a:gd name="connsiteY1-284" fmla="*/ 1434034 h 3960000"/>
              <a:gd name="connsiteX2-285" fmla="*/ 1119009 w 3960440"/>
              <a:gd name="connsiteY2-286" fmla="*/ 2222584 h 3960000"/>
              <a:gd name="connsiteX3-287" fmla="*/ 1296382 w 3960440"/>
              <a:gd name="connsiteY3-288" fmla="*/ 1907811 h 3960000"/>
              <a:gd name="connsiteX4-289" fmla="*/ 1182276 w 3960440"/>
              <a:gd name="connsiteY4-290" fmla="*/ 1442314 h 3960000"/>
              <a:gd name="connsiteX5-291" fmla="*/ 2217373 w 3960440"/>
              <a:gd name="connsiteY5-292" fmla="*/ 838586 h 3960000"/>
              <a:gd name="connsiteX6-293" fmla="*/ 2730780 w 3960440"/>
              <a:gd name="connsiteY6-294" fmla="*/ 1554106 h 3960000"/>
              <a:gd name="connsiteX7-295" fmla="*/ 2424394 w 3960440"/>
              <a:gd name="connsiteY7-296" fmla="*/ 2278672 h 3960000"/>
              <a:gd name="connsiteX8-297" fmla="*/ 1910984 w 3960440"/>
              <a:gd name="connsiteY8-298" fmla="*/ 2071653 h 3960000"/>
              <a:gd name="connsiteX9-299" fmla="*/ 2072459 w 3960440"/>
              <a:gd name="connsiteY9-300" fmla="*/ 1512703 h 3960000"/>
              <a:gd name="connsiteX10-301" fmla="*/ 1873721 w 3960440"/>
              <a:gd name="connsiteY10-302" fmla="*/ 1156628 h 3960000"/>
              <a:gd name="connsiteX11-303" fmla="*/ 1525929 w 3960440"/>
              <a:gd name="connsiteY11-304" fmla="*/ 1392629 h 3960000"/>
              <a:gd name="connsiteX12-305" fmla="*/ 1521788 w 3960440"/>
              <a:gd name="connsiteY12-306" fmla="*/ 1897758 h 3960000"/>
              <a:gd name="connsiteX13-307" fmla="*/ 1339611 w 3960440"/>
              <a:gd name="connsiteY13-308" fmla="*/ 3487664 h 3960000"/>
              <a:gd name="connsiteX14-309" fmla="*/ 1803335 w 3960440"/>
              <a:gd name="connsiteY14-310" fmla="*/ 2485692 h 3960000"/>
              <a:gd name="connsiteX15-311" fmla="*/ 2283619 w 3960440"/>
              <a:gd name="connsiteY15-312" fmla="*/ 2688571 h 3960000"/>
              <a:gd name="connsiteX16-313" fmla="*/ 3144820 w 3960440"/>
              <a:gd name="connsiteY16-314" fmla="*/ 1595509 h 3960000"/>
              <a:gd name="connsiteX17-315" fmla="*/ 2134565 w 3960440"/>
              <a:gd name="connsiteY17-316" fmla="*/ 477605 h 3960000"/>
              <a:gd name="connsiteX18-317" fmla="*/ 1979373 w 3960440"/>
              <a:gd name="connsiteY18-318" fmla="*/ 472350 h 3960000"/>
              <a:gd name="connsiteX19-319" fmla="*/ 436907 w 3960440"/>
              <a:gd name="connsiteY19-320" fmla="*/ 0 h 3960000"/>
              <a:gd name="connsiteX20-321" fmla="*/ 3523533 w 3960440"/>
              <a:gd name="connsiteY20-322" fmla="*/ 0 h 3960000"/>
              <a:gd name="connsiteX21-323" fmla="*/ 3960440 w 3960440"/>
              <a:gd name="connsiteY21-324" fmla="*/ 436907 h 3960000"/>
              <a:gd name="connsiteX22-325" fmla="*/ 3960440 w 3960440"/>
              <a:gd name="connsiteY22-326" fmla="*/ 3523093 h 3960000"/>
              <a:gd name="connsiteX23-327" fmla="*/ 3523533 w 3960440"/>
              <a:gd name="connsiteY23-328" fmla="*/ 3960000 h 3960000"/>
              <a:gd name="connsiteX24-329" fmla="*/ 436907 w 3960440"/>
              <a:gd name="connsiteY24-330" fmla="*/ 3960000 h 3960000"/>
              <a:gd name="connsiteX25-331" fmla="*/ 0 w 3960440"/>
              <a:gd name="connsiteY25-332" fmla="*/ 3523093 h 3960000"/>
              <a:gd name="connsiteX26-333" fmla="*/ 0 w 3960440"/>
              <a:gd name="connsiteY26-334" fmla="*/ 436907 h 3960000"/>
              <a:gd name="connsiteX27-335" fmla="*/ 436907 w 3960440"/>
              <a:gd name="connsiteY27-336" fmla="*/ 0 h 3960000"/>
              <a:gd name="connsiteX0-337" fmla="*/ 1979373 w 3960440"/>
              <a:gd name="connsiteY0-338" fmla="*/ 472350 h 3960000"/>
              <a:gd name="connsiteX1-339" fmla="*/ 813783 w 3960440"/>
              <a:gd name="connsiteY1-340" fmla="*/ 1434034 h 3960000"/>
              <a:gd name="connsiteX2-341" fmla="*/ 1119009 w 3960440"/>
              <a:gd name="connsiteY2-342" fmla="*/ 2222584 h 3960000"/>
              <a:gd name="connsiteX3-343" fmla="*/ 1296382 w 3960440"/>
              <a:gd name="connsiteY3-344" fmla="*/ 1907811 h 3960000"/>
              <a:gd name="connsiteX4-345" fmla="*/ 1234998 w 3960440"/>
              <a:gd name="connsiteY4-346" fmla="*/ 1431771 h 3960000"/>
              <a:gd name="connsiteX5-347" fmla="*/ 2217373 w 3960440"/>
              <a:gd name="connsiteY5-348" fmla="*/ 838586 h 3960000"/>
              <a:gd name="connsiteX6-349" fmla="*/ 2730780 w 3960440"/>
              <a:gd name="connsiteY6-350" fmla="*/ 1554106 h 3960000"/>
              <a:gd name="connsiteX7-351" fmla="*/ 2424394 w 3960440"/>
              <a:gd name="connsiteY7-352" fmla="*/ 2278672 h 3960000"/>
              <a:gd name="connsiteX8-353" fmla="*/ 1910984 w 3960440"/>
              <a:gd name="connsiteY8-354" fmla="*/ 2071653 h 3960000"/>
              <a:gd name="connsiteX9-355" fmla="*/ 2072459 w 3960440"/>
              <a:gd name="connsiteY9-356" fmla="*/ 1512703 h 3960000"/>
              <a:gd name="connsiteX10-357" fmla="*/ 1873721 w 3960440"/>
              <a:gd name="connsiteY10-358" fmla="*/ 1156628 h 3960000"/>
              <a:gd name="connsiteX11-359" fmla="*/ 1525929 w 3960440"/>
              <a:gd name="connsiteY11-360" fmla="*/ 1392629 h 3960000"/>
              <a:gd name="connsiteX12-361" fmla="*/ 1521788 w 3960440"/>
              <a:gd name="connsiteY12-362" fmla="*/ 1897758 h 3960000"/>
              <a:gd name="connsiteX13-363" fmla="*/ 1339611 w 3960440"/>
              <a:gd name="connsiteY13-364" fmla="*/ 3487664 h 3960000"/>
              <a:gd name="connsiteX14-365" fmla="*/ 1803335 w 3960440"/>
              <a:gd name="connsiteY14-366" fmla="*/ 2485692 h 3960000"/>
              <a:gd name="connsiteX15-367" fmla="*/ 2283619 w 3960440"/>
              <a:gd name="connsiteY15-368" fmla="*/ 2688571 h 3960000"/>
              <a:gd name="connsiteX16-369" fmla="*/ 3144820 w 3960440"/>
              <a:gd name="connsiteY16-370" fmla="*/ 1595509 h 3960000"/>
              <a:gd name="connsiteX17-371" fmla="*/ 2134565 w 3960440"/>
              <a:gd name="connsiteY17-372" fmla="*/ 477605 h 3960000"/>
              <a:gd name="connsiteX18-373" fmla="*/ 1979373 w 3960440"/>
              <a:gd name="connsiteY18-374" fmla="*/ 472350 h 3960000"/>
              <a:gd name="connsiteX19-375" fmla="*/ 436907 w 3960440"/>
              <a:gd name="connsiteY19-376" fmla="*/ 0 h 3960000"/>
              <a:gd name="connsiteX20-377" fmla="*/ 3523533 w 3960440"/>
              <a:gd name="connsiteY20-378" fmla="*/ 0 h 3960000"/>
              <a:gd name="connsiteX21-379" fmla="*/ 3960440 w 3960440"/>
              <a:gd name="connsiteY21-380" fmla="*/ 436907 h 3960000"/>
              <a:gd name="connsiteX22-381" fmla="*/ 3960440 w 3960440"/>
              <a:gd name="connsiteY22-382" fmla="*/ 3523093 h 3960000"/>
              <a:gd name="connsiteX23-383" fmla="*/ 3523533 w 3960440"/>
              <a:gd name="connsiteY23-384" fmla="*/ 3960000 h 3960000"/>
              <a:gd name="connsiteX24-385" fmla="*/ 436907 w 3960440"/>
              <a:gd name="connsiteY24-386" fmla="*/ 3960000 h 3960000"/>
              <a:gd name="connsiteX25-387" fmla="*/ 0 w 3960440"/>
              <a:gd name="connsiteY25-388" fmla="*/ 3523093 h 3960000"/>
              <a:gd name="connsiteX26-389" fmla="*/ 0 w 3960440"/>
              <a:gd name="connsiteY26-390" fmla="*/ 436907 h 3960000"/>
              <a:gd name="connsiteX27-391" fmla="*/ 436907 w 3960440"/>
              <a:gd name="connsiteY27-392" fmla="*/ 0 h 3960000"/>
              <a:gd name="connsiteX0-393" fmla="*/ 1979373 w 3960440"/>
              <a:gd name="connsiteY0-394" fmla="*/ 472350 h 3960000"/>
              <a:gd name="connsiteX1-395" fmla="*/ 813783 w 3960440"/>
              <a:gd name="connsiteY1-396" fmla="*/ 1434034 h 3960000"/>
              <a:gd name="connsiteX2-397" fmla="*/ 1119009 w 3960440"/>
              <a:gd name="connsiteY2-398" fmla="*/ 2222584 h 3960000"/>
              <a:gd name="connsiteX3-399" fmla="*/ 1296382 w 3960440"/>
              <a:gd name="connsiteY3-400" fmla="*/ 1907811 h 3960000"/>
              <a:gd name="connsiteX4-401" fmla="*/ 1234998 w 3960440"/>
              <a:gd name="connsiteY4-402" fmla="*/ 1431771 h 3960000"/>
              <a:gd name="connsiteX5-403" fmla="*/ 2217373 w 3960440"/>
              <a:gd name="connsiteY5-404" fmla="*/ 838586 h 3960000"/>
              <a:gd name="connsiteX6-405" fmla="*/ 2730780 w 3960440"/>
              <a:gd name="connsiteY6-406" fmla="*/ 1554106 h 3960000"/>
              <a:gd name="connsiteX7-407" fmla="*/ 2424394 w 3960440"/>
              <a:gd name="connsiteY7-408" fmla="*/ 2278672 h 3960000"/>
              <a:gd name="connsiteX8-409" fmla="*/ 1910984 w 3960440"/>
              <a:gd name="connsiteY8-410" fmla="*/ 2071653 h 3960000"/>
              <a:gd name="connsiteX9-411" fmla="*/ 2072459 w 3960440"/>
              <a:gd name="connsiteY9-412" fmla="*/ 1512703 h 3960000"/>
              <a:gd name="connsiteX10-413" fmla="*/ 1915898 w 3960440"/>
              <a:gd name="connsiteY10-414" fmla="*/ 1219889 h 3960000"/>
              <a:gd name="connsiteX11-415" fmla="*/ 1525929 w 3960440"/>
              <a:gd name="connsiteY11-416" fmla="*/ 1392629 h 3960000"/>
              <a:gd name="connsiteX12-417" fmla="*/ 1521788 w 3960440"/>
              <a:gd name="connsiteY12-418" fmla="*/ 1897758 h 3960000"/>
              <a:gd name="connsiteX13-419" fmla="*/ 1339611 w 3960440"/>
              <a:gd name="connsiteY13-420" fmla="*/ 3487664 h 3960000"/>
              <a:gd name="connsiteX14-421" fmla="*/ 1803335 w 3960440"/>
              <a:gd name="connsiteY14-422" fmla="*/ 2485692 h 3960000"/>
              <a:gd name="connsiteX15-423" fmla="*/ 2283619 w 3960440"/>
              <a:gd name="connsiteY15-424" fmla="*/ 2688571 h 3960000"/>
              <a:gd name="connsiteX16-425" fmla="*/ 3144820 w 3960440"/>
              <a:gd name="connsiteY16-426" fmla="*/ 1595509 h 3960000"/>
              <a:gd name="connsiteX17-427" fmla="*/ 2134565 w 3960440"/>
              <a:gd name="connsiteY17-428" fmla="*/ 477605 h 3960000"/>
              <a:gd name="connsiteX18-429" fmla="*/ 1979373 w 3960440"/>
              <a:gd name="connsiteY18-430" fmla="*/ 472350 h 3960000"/>
              <a:gd name="connsiteX19-431" fmla="*/ 436907 w 3960440"/>
              <a:gd name="connsiteY19-432" fmla="*/ 0 h 3960000"/>
              <a:gd name="connsiteX20-433" fmla="*/ 3523533 w 3960440"/>
              <a:gd name="connsiteY20-434" fmla="*/ 0 h 3960000"/>
              <a:gd name="connsiteX21-435" fmla="*/ 3960440 w 3960440"/>
              <a:gd name="connsiteY21-436" fmla="*/ 436907 h 3960000"/>
              <a:gd name="connsiteX22-437" fmla="*/ 3960440 w 3960440"/>
              <a:gd name="connsiteY22-438" fmla="*/ 3523093 h 3960000"/>
              <a:gd name="connsiteX23-439" fmla="*/ 3523533 w 3960440"/>
              <a:gd name="connsiteY23-440" fmla="*/ 3960000 h 3960000"/>
              <a:gd name="connsiteX24-441" fmla="*/ 436907 w 3960440"/>
              <a:gd name="connsiteY24-442" fmla="*/ 3960000 h 3960000"/>
              <a:gd name="connsiteX25-443" fmla="*/ 0 w 3960440"/>
              <a:gd name="connsiteY25-444" fmla="*/ 3523093 h 3960000"/>
              <a:gd name="connsiteX26-445" fmla="*/ 0 w 3960440"/>
              <a:gd name="connsiteY26-446" fmla="*/ 436907 h 3960000"/>
              <a:gd name="connsiteX27-447" fmla="*/ 436907 w 3960440"/>
              <a:gd name="connsiteY27-448" fmla="*/ 0 h 3960000"/>
              <a:gd name="connsiteX0-449" fmla="*/ 1979373 w 3960440"/>
              <a:gd name="connsiteY0-450" fmla="*/ 472350 h 3960000"/>
              <a:gd name="connsiteX1-451" fmla="*/ 813783 w 3960440"/>
              <a:gd name="connsiteY1-452" fmla="*/ 1434034 h 3960000"/>
              <a:gd name="connsiteX2-453" fmla="*/ 1119009 w 3960440"/>
              <a:gd name="connsiteY2-454" fmla="*/ 2222584 h 3960000"/>
              <a:gd name="connsiteX3-455" fmla="*/ 1296382 w 3960440"/>
              <a:gd name="connsiteY3-456" fmla="*/ 1907811 h 3960000"/>
              <a:gd name="connsiteX4-457" fmla="*/ 1234998 w 3960440"/>
              <a:gd name="connsiteY4-458" fmla="*/ 1431771 h 3960000"/>
              <a:gd name="connsiteX5-459" fmla="*/ 2217373 w 3960440"/>
              <a:gd name="connsiteY5-460" fmla="*/ 838586 h 3960000"/>
              <a:gd name="connsiteX6-461" fmla="*/ 2730780 w 3960440"/>
              <a:gd name="connsiteY6-462" fmla="*/ 1554106 h 3960000"/>
              <a:gd name="connsiteX7-463" fmla="*/ 2424394 w 3960440"/>
              <a:gd name="connsiteY7-464" fmla="*/ 2278672 h 3960000"/>
              <a:gd name="connsiteX8-465" fmla="*/ 1910984 w 3960440"/>
              <a:gd name="connsiteY8-466" fmla="*/ 2071653 h 3960000"/>
              <a:gd name="connsiteX9-467" fmla="*/ 2072459 w 3960440"/>
              <a:gd name="connsiteY9-468" fmla="*/ 1512703 h 3960000"/>
              <a:gd name="connsiteX10-469" fmla="*/ 1915898 w 3960440"/>
              <a:gd name="connsiteY10-470" fmla="*/ 1219889 h 3960000"/>
              <a:gd name="connsiteX11-471" fmla="*/ 1589196 w 3960440"/>
              <a:gd name="connsiteY11-472" fmla="*/ 1434803 h 3960000"/>
              <a:gd name="connsiteX12-473" fmla="*/ 1521788 w 3960440"/>
              <a:gd name="connsiteY12-474" fmla="*/ 1897758 h 3960000"/>
              <a:gd name="connsiteX13-475" fmla="*/ 1339611 w 3960440"/>
              <a:gd name="connsiteY13-476" fmla="*/ 3487664 h 3960000"/>
              <a:gd name="connsiteX14-477" fmla="*/ 1803335 w 3960440"/>
              <a:gd name="connsiteY14-478" fmla="*/ 2485692 h 3960000"/>
              <a:gd name="connsiteX15-479" fmla="*/ 2283619 w 3960440"/>
              <a:gd name="connsiteY15-480" fmla="*/ 2688571 h 3960000"/>
              <a:gd name="connsiteX16-481" fmla="*/ 3144820 w 3960440"/>
              <a:gd name="connsiteY16-482" fmla="*/ 1595509 h 3960000"/>
              <a:gd name="connsiteX17-483" fmla="*/ 2134565 w 3960440"/>
              <a:gd name="connsiteY17-484" fmla="*/ 477605 h 3960000"/>
              <a:gd name="connsiteX18-485" fmla="*/ 1979373 w 3960440"/>
              <a:gd name="connsiteY18-486" fmla="*/ 472350 h 3960000"/>
              <a:gd name="connsiteX19-487" fmla="*/ 436907 w 3960440"/>
              <a:gd name="connsiteY19-488" fmla="*/ 0 h 3960000"/>
              <a:gd name="connsiteX20-489" fmla="*/ 3523533 w 3960440"/>
              <a:gd name="connsiteY20-490" fmla="*/ 0 h 3960000"/>
              <a:gd name="connsiteX21-491" fmla="*/ 3960440 w 3960440"/>
              <a:gd name="connsiteY21-492" fmla="*/ 436907 h 3960000"/>
              <a:gd name="connsiteX22-493" fmla="*/ 3960440 w 3960440"/>
              <a:gd name="connsiteY22-494" fmla="*/ 3523093 h 3960000"/>
              <a:gd name="connsiteX23-495" fmla="*/ 3523533 w 3960440"/>
              <a:gd name="connsiteY23-496" fmla="*/ 3960000 h 3960000"/>
              <a:gd name="connsiteX24-497" fmla="*/ 436907 w 3960440"/>
              <a:gd name="connsiteY24-498" fmla="*/ 3960000 h 3960000"/>
              <a:gd name="connsiteX25-499" fmla="*/ 0 w 3960440"/>
              <a:gd name="connsiteY25-500" fmla="*/ 3523093 h 3960000"/>
              <a:gd name="connsiteX26-501" fmla="*/ 0 w 3960440"/>
              <a:gd name="connsiteY26-502" fmla="*/ 436907 h 3960000"/>
              <a:gd name="connsiteX27-503" fmla="*/ 436907 w 3960440"/>
              <a:gd name="connsiteY27-504" fmla="*/ 0 h 3960000"/>
              <a:gd name="connsiteX0-505" fmla="*/ 1979373 w 3960440"/>
              <a:gd name="connsiteY0-506" fmla="*/ 472350 h 3960000"/>
              <a:gd name="connsiteX1-507" fmla="*/ 813783 w 3960440"/>
              <a:gd name="connsiteY1-508" fmla="*/ 1434034 h 3960000"/>
              <a:gd name="connsiteX2-509" fmla="*/ 1119009 w 3960440"/>
              <a:gd name="connsiteY2-510" fmla="*/ 2222584 h 3960000"/>
              <a:gd name="connsiteX3-511" fmla="*/ 1296382 w 3960440"/>
              <a:gd name="connsiteY3-512" fmla="*/ 1907811 h 3960000"/>
              <a:gd name="connsiteX4-513" fmla="*/ 1234998 w 3960440"/>
              <a:gd name="connsiteY4-514" fmla="*/ 1431771 h 3960000"/>
              <a:gd name="connsiteX5-515" fmla="*/ 2217373 w 3960440"/>
              <a:gd name="connsiteY5-516" fmla="*/ 838586 h 3960000"/>
              <a:gd name="connsiteX6-517" fmla="*/ 2730780 w 3960440"/>
              <a:gd name="connsiteY6-518" fmla="*/ 1554106 h 3960000"/>
              <a:gd name="connsiteX7-519" fmla="*/ 2424394 w 3960440"/>
              <a:gd name="connsiteY7-520" fmla="*/ 2278672 h 3960000"/>
              <a:gd name="connsiteX8-521" fmla="*/ 1910984 w 3960440"/>
              <a:gd name="connsiteY8-522" fmla="*/ 2071653 h 3960000"/>
              <a:gd name="connsiteX9-523" fmla="*/ 2072459 w 3960440"/>
              <a:gd name="connsiteY9-524" fmla="*/ 1512703 h 3960000"/>
              <a:gd name="connsiteX10-525" fmla="*/ 1915898 w 3960440"/>
              <a:gd name="connsiteY10-526" fmla="*/ 1219889 h 3960000"/>
              <a:gd name="connsiteX11-527" fmla="*/ 1589196 w 3960440"/>
              <a:gd name="connsiteY11-528" fmla="*/ 1434803 h 3960000"/>
              <a:gd name="connsiteX12-529" fmla="*/ 1574511 w 3960440"/>
              <a:gd name="connsiteY12-530" fmla="*/ 1939931 h 3960000"/>
              <a:gd name="connsiteX13-531" fmla="*/ 1339611 w 3960440"/>
              <a:gd name="connsiteY13-532" fmla="*/ 3487664 h 3960000"/>
              <a:gd name="connsiteX14-533" fmla="*/ 1803335 w 3960440"/>
              <a:gd name="connsiteY14-534" fmla="*/ 2485692 h 3960000"/>
              <a:gd name="connsiteX15-535" fmla="*/ 2283619 w 3960440"/>
              <a:gd name="connsiteY15-536" fmla="*/ 2688571 h 3960000"/>
              <a:gd name="connsiteX16-537" fmla="*/ 3144820 w 3960440"/>
              <a:gd name="connsiteY16-538" fmla="*/ 1595509 h 3960000"/>
              <a:gd name="connsiteX17-539" fmla="*/ 2134565 w 3960440"/>
              <a:gd name="connsiteY17-540" fmla="*/ 477605 h 3960000"/>
              <a:gd name="connsiteX18-541" fmla="*/ 1979373 w 3960440"/>
              <a:gd name="connsiteY18-542" fmla="*/ 472350 h 3960000"/>
              <a:gd name="connsiteX19-543" fmla="*/ 436907 w 3960440"/>
              <a:gd name="connsiteY19-544" fmla="*/ 0 h 3960000"/>
              <a:gd name="connsiteX20-545" fmla="*/ 3523533 w 3960440"/>
              <a:gd name="connsiteY20-546" fmla="*/ 0 h 3960000"/>
              <a:gd name="connsiteX21-547" fmla="*/ 3960440 w 3960440"/>
              <a:gd name="connsiteY21-548" fmla="*/ 436907 h 3960000"/>
              <a:gd name="connsiteX22-549" fmla="*/ 3960440 w 3960440"/>
              <a:gd name="connsiteY22-550" fmla="*/ 3523093 h 3960000"/>
              <a:gd name="connsiteX23-551" fmla="*/ 3523533 w 3960440"/>
              <a:gd name="connsiteY23-552" fmla="*/ 3960000 h 3960000"/>
              <a:gd name="connsiteX24-553" fmla="*/ 436907 w 3960440"/>
              <a:gd name="connsiteY24-554" fmla="*/ 3960000 h 3960000"/>
              <a:gd name="connsiteX25-555" fmla="*/ 0 w 3960440"/>
              <a:gd name="connsiteY25-556" fmla="*/ 3523093 h 3960000"/>
              <a:gd name="connsiteX26-557" fmla="*/ 0 w 3960440"/>
              <a:gd name="connsiteY26-558" fmla="*/ 436907 h 3960000"/>
              <a:gd name="connsiteX27-559" fmla="*/ 436907 w 3960440"/>
              <a:gd name="connsiteY27-560" fmla="*/ 0 h 3960000"/>
              <a:gd name="connsiteX0-561" fmla="*/ 1979373 w 3960440"/>
              <a:gd name="connsiteY0-562" fmla="*/ 472350 h 3960000"/>
              <a:gd name="connsiteX1-563" fmla="*/ 813783 w 3960440"/>
              <a:gd name="connsiteY1-564" fmla="*/ 1434034 h 3960000"/>
              <a:gd name="connsiteX2-565" fmla="*/ 1119009 w 3960440"/>
              <a:gd name="connsiteY2-566" fmla="*/ 2222584 h 3960000"/>
              <a:gd name="connsiteX3-567" fmla="*/ 1296382 w 3960440"/>
              <a:gd name="connsiteY3-568" fmla="*/ 1907811 h 3960000"/>
              <a:gd name="connsiteX4-569" fmla="*/ 1234998 w 3960440"/>
              <a:gd name="connsiteY4-570" fmla="*/ 1431771 h 3960000"/>
              <a:gd name="connsiteX5-571" fmla="*/ 2217373 w 3960440"/>
              <a:gd name="connsiteY5-572" fmla="*/ 838586 h 3960000"/>
              <a:gd name="connsiteX6-573" fmla="*/ 2730780 w 3960440"/>
              <a:gd name="connsiteY6-574" fmla="*/ 1554106 h 3960000"/>
              <a:gd name="connsiteX7-575" fmla="*/ 2424394 w 3960440"/>
              <a:gd name="connsiteY7-576" fmla="*/ 2278672 h 3960000"/>
              <a:gd name="connsiteX8-577" fmla="*/ 1910984 w 3960440"/>
              <a:gd name="connsiteY8-578" fmla="*/ 2071653 h 3960000"/>
              <a:gd name="connsiteX9-579" fmla="*/ 2072459 w 3960440"/>
              <a:gd name="connsiteY9-580" fmla="*/ 1512703 h 3960000"/>
              <a:gd name="connsiteX10-581" fmla="*/ 1915898 w 3960440"/>
              <a:gd name="connsiteY10-582" fmla="*/ 1219889 h 3960000"/>
              <a:gd name="connsiteX11-583" fmla="*/ 1589196 w 3960440"/>
              <a:gd name="connsiteY11-584" fmla="*/ 1434803 h 3960000"/>
              <a:gd name="connsiteX12-585" fmla="*/ 1574511 w 3960440"/>
              <a:gd name="connsiteY12-586" fmla="*/ 1939931 h 3960000"/>
              <a:gd name="connsiteX13-587" fmla="*/ 1339611 w 3960440"/>
              <a:gd name="connsiteY13-588" fmla="*/ 3487664 h 3960000"/>
              <a:gd name="connsiteX14-589" fmla="*/ 1866603 w 3960440"/>
              <a:gd name="connsiteY14-590" fmla="*/ 2506778 h 3960000"/>
              <a:gd name="connsiteX15-591" fmla="*/ 2283619 w 3960440"/>
              <a:gd name="connsiteY15-592" fmla="*/ 2688571 h 3960000"/>
              <a:gd name="connsiteX16-593" fmla="*/ 3144820 w 3960440"/>
              <a:gd name="connsiteY16-594" fmla="*/ 1595509 h 3960000"/>
              <a:gd name="connsiteX17-595" fmla="*/ 2134565 w 3960440"/>
              <a:gd name="connsiteY17-596" fmla="*/ 477605 h 3960000"/>
              <a:gd name="connsiteX18-597" fmla="*/ 1979373 w 3960440"/>
              <a:gd name="connsiteY18-598" fmla="*/ 472350 h 3960000"/>
              <a:gd name="connsiteX19-599" fmla="*/ 436907 w 3960440"/>
              <a:gd name="connsiteY19-600" fmla="*/ 0 h 3960000"/>
              <a:gd name="connsiteX20-601" fmla="*/ 3523533 w 3960440"/>
              <a:gd name="connsiteY20-602" fmla="*/ 0 h 3960000"/>
              <a:gd name="connsiteX21-603" fmla="*/ 3960440 w 3960440"/>
              <a:gd name="connsiteY21-604" fmla="*/ 436907 h 3960000"/>
              <a:gd name="connsiteX22-605" fmla="*/ 3960440 w 3960440"/>
              <a:gd name="connsiteY22-606" fmla="*/ 3523093 h 3960000"/>
              <a:gd name="connsiteX23-607" fmla="*/ 3523533 w 3960440"/>
              <a:gd name="connsiteY23-608" fmla="*/ 3960000 h 3960000"/>
              <a:gd name="connsiteX24-609" fmla="*/ 436907 w 3960440"/>
              <a:gd name="connsiteY24-610" fmla="*/ 3960000 h 3960000"/>
              <a:gd name="connsiteX25-611" fmla="*/ 0 w 3960440"/>
              <a:gd name="connsiteY25-612" fmla="*/ 3523093 h 3960000"/>
              <a:gd name="connsiteX26-613" fmla="*/ 0 w 3960440"/>
              <a:gd name="connsiteY26-614" fmla="*/ 436907 h 3960000"/>
              <a:gd name="connsiteX27-615" fmla="*/ 436907 w 3960440"/>
              <a:gd name="connsiteY27-616" fmla="*/ 0 h 3960000"/>
              <a:gd name="connsiteX0-617" fmla="*/ 1979373 w 3960440"/>
              <a:gd name="connsiteY0-618" fmla="*/ 472350 h 3960000"/>
              <a:gd name="connsiteX1-619" fmla="*/ 813783 w 3960440"/>
              <a:gd name="connsiteY1-620" fmla="*/ 1434034 h 3960000"/>
              <a:gd name="connsiteX2-621" fmla="*/ 1119009 w 3960440"/>
              <a:gd name="connsiteY2-622" fmla="*/ 2222584 h 3960000"/>
              <a:gd name="connsiteX3-623" fmla="*/ 1296382 w 3960440"/>
              <a:gd name="connsiteY3-624" fmla="*/ 1907811 h 3960000"/>
              <a:gd name="connsiteX4-625" fmla="*/ 1234998 w 3960440"/>
              <a:gd name="connsiteY4-626" fmla="*/ 1431771 h 3960000"/>
              <a:gd name="connsiteX5-627" fmla="*/ 2217373 w 3960440"/>
              <a:gd name="connsiteY5-628" fmla="*/ 838586 h 3960000"/>
              <a:gd name="connsiteX6-629" fmla="*/ 2730780 w 3960440"/>
              <a:gd name="connsiteY6-630" fmla="*/ 1554106 h 3960000"/>
              <a:gd name="connsiteX7-631" fmla="*/ 2424394 w 3960440"/>
              <a:gd name="connsiteY7-632" fmla="*/ 2278672 h 3960000"/>
              <a:gd name="connsiteX8-633" fmla="*/ 1995341 w 3960440"/>
              <a:gd name="connsiteY8-634" fmla="*/ 2082197 h 3960000"/>
              <a:gd name="connsiteX9-635" fmla="*/ 2072459 w 3960440"/>
              <a:gd name="connsiteY9-636" fmla="*/ 1512703 h 3960000"/>
              <a:gd name="connsiteX10-637" fmla="*/ 1915898 w 3960440"/>
              <a:gd name="connsiteY10-638" fmla="*/ 1219889 h 3960000"/>
              <a:gd name="connsiteX11-639" fmla="*/ 1589196 w 3960440"/>
              <a:gd name="connsiteY11-640" fmla="*/ 1434803 h 3960000"/>
              <a:gd name="connsiteX12-641" fmla="*/ 1574511 w 3960440"/>
              <a:gd name="connsiteY12-642" fmla="*/ 1939931 h 3960000"/>
              <a:gd name="connsiteX13-643" fmla="*/ 1339611 w 3960440"/>
              <a:gd name="connsiteY13-644" fmla="*/ 3487664 h 3960000"/>
              <a:gd name="connsiteX14-645" fmla="*/ 1866603 w 3960440"/>
              <a:gd name="connsiteY14-646" fmla="*/ 2506778 h 3960000"/>
              <a:gd name="connsiteX15-647" fmla="*/ 2283619 w 3960440"/>
              <a:gd name="connsiteY15-648" fmla="*/ 2688571 h 3960000"/>
              <a:gd name="connsiteX16-649" fmla="*/ 3144820 w 3960440"/>
              <a:gd name="connsiteY16-650" fmla="*/ 1595509 h 3960000"/>
              <a:gd name="connsiteX17-651" fmla="*/ 2134565 w 3960440"/>
              <a:gd name="connsiteY17-652" fmla="*/ 477605 h 3960000"/>
              <a:gd name="connsiteX18-653" fmla="*/ 1979373 w 3960440"/>
              <a:gd name="connsiteY18-654" fmla="*/ 472350 h 3960000"/>
              <a:gd name="connsiteX19-655" fmla="*/ 436907 w 3960440"/>
              <a:gd name="connsiteY19-656" fmla="*/ 0 h 3960000"/>
              <a:gd name="connsiteX20-657" fmla="*/ 3523533 w 3960440"/>
              <a:gd name="connsiteY20-658" fmla="*/ 0 h 3960000"/>
              <a:gd name="connsiteX21-659" fmla="*/ 3960440 w 3960440"/>
              <a:gd name="connsiteY21-660" fmla="*/ 436907 h 3960000"/>
              <a:gd name="connsiteX22-661" fmla="*/ 3960440 w 3960440"/>
              <a:gd name="connsiteY22-662" fmla="*/ 3523093 h 3960000"/>
              <a:gd name="connsiteX23-663" fmla="*/ 3523533 w 3960440"/>
              <a:gd name="connsiteY23-664" fmla="*/ 3960000 h 3960000"/>
              <a:gd name="connsiteX24-665" fmla="*/ 436907 w 3960440"/>
              <a:gd name="connsiteY24-666" fmla="*/ 3960000 h 3960000"/>
              <a:gd name="connsiteX25-667" fmla="*/ 0 w 3960440"/>
              <a:gd name="connsiteY25-668" fmla="*/ 3523093 h 3960000"/>
              <a:gd name="connsiteX26-669" fmla="*/ 0 w 3960440"/>
              <a:gd name="connsiteY26-670" fmla="*/ 436907 h 3960000"/>
              <a:gd name="connsiteX27-671" fmla="*/ 436907 w 3960440"/>
              <a:gd name="connsiteY27-672" fmla="*/ 0 h 3960000"/>
              <a:gd name="connsiteX0-673" fmla="*/ 1979373 w 3960440"/>
              <a:gd name="connsiteY0-674" fmla="*/ 472350 h 3960000"/>
              <a:gd name="connsiteX1-675" fmla="*/ 813783 w 3960440"/>
              <a:gd name="connsiteY1-676" fmla="*/ 1434034 h 3960000"/>
              <a:gd name="connsiteX2-677" fmla="*/ 1119009 w 3960440"/>
              <a:gd name="connsiteY2-678" fmla="*/ 2222584 h 3960000"/>
              <a:gd name="connsiteX3-679" fmla="*/ 1296382 w 3960440"/>
              <a:gd name="connsiteY3-680" fmla="*/ 1907811 h 3960000"/>
              <a:gd name="connsiteX4-681" fmla="*/ 1234998 w 3960440"/>
              <a:gd name="connsiteY4-682" fmla="*/ 1431771 h 3960000"/>
              <a:gd name="connsiteX5-683" fmla="*/ 2217373 w 3960440"/>
              <a:gd name="connsiteY5-684" fmla="*/ 838586 h 3960000"/>
              <a:gd name="connsiteX6-685" fmla="*/ 2730780 w 3960440"/>
              <a:gd name="connsiteY6-686" fmla="*/ 1554106 h 3960000"/>
              <a:gd name="connsiteX7-687" fmla="*/ 2424394 w 3960440"/>
              <a:gd name="connsiteY7-688" fmla="*/ 2278672 h 3960000"/>
              <a:gd name="connsiteX8-689" fmla="*/ 1995341 w 3960440"/>
              <a:gd name="connsiteY8-690" fmla="*/ 2082197 h 3960000"/>
              <a:gd name="connsiteX9-691" fmla="*/ 2135727 w 3960440"/>
              <a:gd name="connsiteY9-692" fmla="*/ 1554876 h 3960000"/>
              <a:gd name="connsiteX10-693" fmla="*/ 1915898 w 3960440"/>
              <a:gd name="connsiteY10-694" fmla="*/ 1219889 h 3960000"/>
              <a:gd name="connsiteX11-695" fmla="*/ 1589196 w 3960440"/>
              <a:gd name="connsiteY11-696" fmla="*/ 1434803 h 3960000"/>
              <a:gd name="connsiteX12-697" fmla="*/ 1574511 w 3960440"/>
              <a:gd name="connsiteY12-698" fmla="*/ 1939931 h 3960000"/>
              <a:gd name="connsiteX13-699" fmla="*/ 1339611 w 3960440"/>
              <a:gd name="connsiteY13-700" fmla="*/ 3487664 h 3960000"/>
              <a:gd name="connsiteX14-701" fmla="*/ 1866603 w 3960440"/>
              <a:gd name="connsiteY14-702" fmla="*/ 2506778 h 3960000"/>
              <a:gd name="connsiteX15-703" fmla="*/ 2283619 w 3960440"/>
              <a:gd name="connsiteY15-704" fmla="*/ 2688571 h 3960000"/>
              <a:gd name="connsiteX16-705" fmla="*/ 3144820 w 3960440"/>
              <a:gd name="connsiteY16-706" fmla="*/ 1595509 h 3960000"/>
              <a:gd name="connsiteX17-707" fmla="*/ 2134565 w 3960440"/>
              <a:gd name="connsiteY17-708" fmla="*/ 477605 h 3960000"/>
              <a:gd name="connsiteX18-709" fmla="*/ 1979373 w 3960440"/>
              <a:gd name="connsiteY18-710" fmla="*/ 472350 h 3960000"/>
              <a:gd name="connsiteX19-711" fmla="*/ 436907 w 3960440"/>
              <a:gd name="connsiteY19-712" fmla="*/ 0 h 3960000"/>
              <a:gd name="connsiteX20-713" fmla="*/ 3523533 w 3960440"/>
              <a:gd name="connsiteY20-714" fmla="*/ 0 h 3960000"/>
              <a:gd name="connsiteX21-715" fmla="*/ 3960440 w 3960440"/>
              <a:gd name="connsiteY21-716" fmla="*/ 436907 h 3960000"/>
              <a:gd name="connsiteX22-717" fmla="*/ 3960440 w 3960440"/>
              <a:gd name="connsiteY22-718" fmla="*/ 3523093 h 3960000"/>
              <a:gd name="connsiteX23-719" fmla="*/ 3523533 w 3960440"/>
              <a:gd name="connsiteY23-720" fmla="*/ 3960000 h 3960000"/>
              <a:gd name="connsiteX24-721" fmla="*/ 436907 w 3960440"/>
              <a:gd name="connsiteY24-722" fmla="*/ 3960000 h 3960000"/>
              <a:gd name="connsiteX25-723" fmla="*/ 0 w 3960440"/>
              <a:gd name="connsiteY25-724" fmla="*/ 3523093 h 3960000"/>
              <a:gd name="connsiteX26-725" fmla="*/ 0 w 3960440"/>
              <a:gd name="connsiteY26-726" fmla="*/ 436907 h 3960000"/>
              <a:gd name="connsiteX27-727" fmla="*/ 436907 w 3960440"/>
              <a:gd name="connsiteY27-728" fmla="*/ 0 h 3960000"/>
              <a:gd name="connsiteX0-729" fmla="*/ 1979373 w 3960440"/>
              <a:gd name="connsiteY0-730" fmla="*/ 472350 h 3960000"/>
              <a:gd name="connsiteX1-731" fmla="*/ 813783 w 3960440"/>
              <a:gd name="connsiteY1-732" fmla="*/ 1434034 h 3960000"/>
              <a:gd name="connsiteX2-733" fmla="*/ 1119009 w 3960440"/>
              <a:gd name="connsiteY2-734" fmla="*/ 2222584 h 3960000"/>
              <a:gd name="connsiteX3-735" fmla="*/ 1296382 w 3960440"/>
              <a:gd name="connsiteY3-736" fmla="*/ 1907811 h 3960000"/>
              <a:gd name="connsiteX4-737" fmla="*/ 1234998 w 3960440"/>
              <a:gd name="connsiteY4-738" fmla="*/ 1431771 h 3960000"/>
              <a:gd name="connsiteX5-739" fmla="*/ 2217373 w 3960440"/>
              <a:gd name="connsiteY5-740" fmla="*/ 891303 h 3960000"/>
              <a:gd name="connsiteX6-741" fmla="*/ 2730780 w 3960440"/>
              <a:gd name="connsiteY6-742" fmla="*/ 1554106 h 3960000"/>
              <a:gd name="connsiteX7-743" fmla="*/ 2424394 w 3960440"/>
              <a:gd name="connsiteY7-744" fmla="*/ 2278672 h 3960000"/>
              <a:gd name="connsiteX8-745" fmla="*/ 1995341 w 3960440"/>
              <a:gd name="connsiteY8-746" fmla="*/ 2082197 h 3960000"/>
              <a:gd name="connsiteX9-747" fmla="*/ 2135727 w 3960440"/>
              <a:gd name="connsiteY9-748" fmla="*/ 1554876 h 3960000"/>
              <a:gd name="connsiteX10-749" fmla="*/ 1915898 w 3960440"/>
              <a:gd name="connsiteY10-750" fmla="*/ 1219889 h 3960000"/>
              <a:gd name="connsiteX11-751" fmla="*/ 1589196 w 3960440"/>
              <a:gd name="connsiteY11-752" fmla="*/ 1434803 h 3960000"/>
              <a:gd name="connsiteX12-753" fmla="*/ 1574511 w 3960440"/>
              <a:gd name="connsiteY12-754" fmla="*/ 1939931 h 3960000"/>
              <a:gd name="connsiteX13-755" fmla="*/ 1339611 w 3960440"/>
              <a:gd name="connsiteY13-756" fmla="*/ 3487664 h 3960000"/>
              <a:gd name="connsiteX14-757" fmla="*/ 1866603 w 3960440"/>
              <a:gd name="connsiteY14-758" fmla="*/ 2506778 h 3960000"/>
              <a:gd name="connsiteX15-759" fmla="*/ 2283619 w 3960440"/>
              <a:gd name="connsiteY15-760" fmla="*/ 2688571 h 3960000"/>
              <a:gd name="connsiteX16-761" fmla="*/ 3144820 w 3960440"/>
              <a:gd name="connsiteY16-762" fmla="*/ 1595509 h 3960000"/>
              <a:gd name="connsiteX17-763" fmla="*/ 2134565 w 3960440"/>
              <a:gd name="connsiteY17-764" fmla="*/ 477605 h 3960000"/>
              <a:gd name="connsiteX18-765" fmla="*/ 1979373 w 3960440"/>
              <a:gd name="connsiteY18-766" fmla="*/ 472350 h 3960000"/>
              <a:gd name="connsiteX19-767" fmla="*/ 436907 w 3960440"/>
              <a:gd name="connsiteY19-768" fmla="*/ 0 h 3960000"/>
              <a:gd name="connsiteX20-769" fmla="*/ 3523533 w 3960440"/>
              <a:gd name="connsiteY20-770" fmla="*/ 0 h 3960000"/>
              <a:gd name="connsiteX21-771" fmla="*/ 3960440 w 3960440"/>
              <a:gd name="connsiteY21-772" fmla="*/ 436907 h 3960000"/>
              <a:gd name="connsiteX22-773" fmla="*/ 3960440 w 3960440"/>
              <a:gd name="connsiteY22-774" fmla="*/ 3523093 h 3960000"/>
              <a:gd name="connsiteX23-775" fmla="*/ 3523533 w 3960440"/>
              <a:gd name="connsiteY23-776" fmla="*/ 3960000 h 3960000"/>
              <a:gd name="connsiteX24-777" fmla="*/ 436907 w 3960440"/>
              <a:gd name="connsiteY24-778" fmla="*/ 3960000 h 3960000"/>
              <a:gd name="connsiteX25-779" fmla="*/ 0 w 3960440"/>
              <a:gd name="connsiteY25-780" fmla="*/ 3523093 h 3960000"/>
              <a:gd name="connsiteX26-781" fmla="*/ 0 w 3960440"/>
              <a:gd name="connsiteY26-782" fmla="*/ 436907 h 3960000"/>
              <a:gd name="connsiteX27-783" fmla="*/ 436907 w 3960440"/>
              <a:gd name="connsiteY27-784" fmla="*/ 0 h 3960000"/>
              <a:gd name="connsiteX0-785" fmla="*/ 1979373 w 3960440"/>
              <a:gd name="connsiteY0-786" fmla="*/ 472350 h 3960000"/>
              <a:gd name="connsiteX1-787" fmla="*/ 813783 w 3960440"/>
              <a:gd name="connsiteY1-788" fmla="*/ 1434034 h 3960000"/>
              <a:gd name="connsiteX2-789" fmla="*/ 1119009 w 3960440"/>
              <a:gd name="connsiteY2-790" fmla="*/ 2222584 h 3960000"/>
              <a:gd name="connsiteX3-791" fmla="*/ 1296382 w 3960440"/>
              <a:gd name="connsiteY3-792" fmla="*/ 1907811 h 3960000"/>
              <a:gd name="connsiteX4-793" fmla="*/ 1234998 w 3960440"/>
              <a:gd name="connsiteY4-794" fmla="*/ 1431771 h 3960000"/>
              <a:gd name="connsiteX5-795" fmla="*/ 2217373 w 3960440"/>
              <a:gd name="connsiteY5-796" fmla="*/ 891303 h 3960000"/>
              <a:gd name="connsiteX6-797" fmla="*/ 2783502 w 3960440"/>
              <a:gd name="connsiteY6-798" fmla="*/ 1606823 h 3960000"/>
              <a:gd name="connsiteX7-799" fmla="*/ 2424394 w 3960440"/>
              <a:gd name="connsiteY7-800" fmla="*/ 2278672 h 3960000"/>
              <a:gd name="connsiteX8-801" fmla="*/ 1995341 w 3960440"/>
              <a:gd name="connsiteY8-802" fmla="*/ 2082197 h 3960000"/>
              <a:gd name="connsiteX9-803" fmla="*/ 2135727 w 3960440"/>
              <a:gd name="connsiteY9-804" fmla="*/ 1554876 h 3960000"/>
              <a:gd name="connsiteX10-805" fmla="*/ 1915898 w 3960440"/>
              <a:gd name="connsiteY10-806" fmla="*/ 1219889 h 3960000"/>
              <a:gd name="connsiteX11-807" fmla="*/ 1589196 w 3960440"/>
              <a:gd name="connsiteY11-808" fmla="*/ 1434803 h 3960000"/>
              <a:gd name="connsiteX12-809" fmla="*/ 1574511 w 3960440"/>
              <a:gd name="connsiteY12-810" fmla="*/ 1939931 h 3960000"/>
              <a:gd name="connsiteX13-811" fmla="*/ 1339611 w 3960440"/>
              <a:gd name="connsiteY13-812" fmla="*/ 3487664 h 3960000"/>
              <a:gd name="connsiteX14-813" fmla="*/ 1866603 w 3960440"/>
              <a:gd name="connsiteY14-814" fmla="*/ 2506778 h 3960000"/>
              <a:gd name="connsiteX15-815" fmla="*/ 2283619 w 3960440"/>
              <a:gd name="connsiteY15-816" fmla="*/ 2688571 h 3960000"/>
              <a:gd name="connsiteX16-817" fmla="*/ 3144820 w 3960440"/>
              <a:gd name="connsiteY16-818" fmla="*/ 1595509 h 3960000"/>
              <a:gd name="connsiteX17-819" fmla="*/ 2134565 w 3960440"/>
              <a:gd name="connsiteY17-820" fmla="*/ 477605 h 3960000"/>
              <a:gd name="connsiteX18-821" fmla="*/ 1979373 w 3960440"/>
              <a:gd name="connsiteY18-822" fmla="*/ 472350 h 3960000"/>
              <a:gd name="connsiteX19-823" fmla="*/ 436907 w 3960440"/>
              <a:gd name="connsiteY19-824" fmla="*/ 0 h 3960000"/>
              <a:gd name="connsiteX20-825" fmla="*/ 3523533 w 3960440"/>
              <a:gd name="connsiteY20-826" fmla="*/ 0 h 3960000"/>
              <a:gd name="connsiteX21-827" fmla="*/ 3960440 w 3960440"/>
              <a:gd name="connsiteY21-828" fmla="*/ 436907 h 3960000"/>
              <a:gd name="connsiteX22-829" fmla="*/ 3960440 w 3960440"/>
              <a:gd name="connsiteY22-830" fmla="*/ 3523093 h 3960000"/>
              <a:gd name="connsiteX23-831" fmla="*/ 3523533 w 3960440"/>
              <a:gd name="connsiteY23-832" fmla="*/ 3960000 h 3960000"/>
              <a:gd name="connsiteX24-833" fmla="*/ 436907 w 3960440"/>
              <a:gd name="connsiteY24-834" fmla="*/ 3960000 h 3960000"/>
              <a:gd name="connsiteX25-835" fmla="*/ 0 w 3960440"/>
              <a:gd name="connsiteY25-836" fmla="*/ 3523093 h 3960000"/>
              <a:gd name="connsiteX26-837" fmla="*/ 0 w 3960440"/>
              <a:gd name="connsiteY26-838" fmla="*/ 436907 h 3960000"/>
              <a:gd name="connsiteX27-839" fmla="*/ 436907 w 3960440"/>
              <a:gd name="connsiteY27-840" fmla="*/ 0 h 3960000"/>
              <a:gd name="connsiteX0-841" fmla="*/ 1979373 w 3960440"/>
              <a:gd name="connsiteY0-842" fmla="*/ 472350 h 3960000"/>
              <a:gd name="connsiteX1-843" fmla="*/ 813783 w 3960440"/>
              <a:gd name="connsiteY1-844" fmla="*/ 1434034 h 3960000"/>
              <a:gd name="connsiteX2-845" fmla="*/ 1119009 w 3960440"/>
              <a:gd name="connsiteY2-846" fmla="*/ 2222584 h 3960000"/>
              <a:gd name="connsiteX3-847" fmla="*/ 1296382 w 3960440"/>
              <a:gd name="connsiteY3-848" fmla="*/ 1907811 h 3960000"/>
              <a:gd name="connsiteX4-849" fmla="*/ 1234998 w 3960440"/>
              <a:gd name="connsiteY4-850" fmla="*/ 1431771 h 3960000"/>
              <a:gd name="connsiteX5-851" fmla="*/ 2217373 w 3960440"/>
              <a:gd name="connsiteY5-852" fmla="*/ 891303 h 3960000"/>
              <a:gd name="connsiteX6-853" fmla="*/ 2783502 w 3960440"/>
              <a:gd name="connsiteY6-854" fmla="*/ 1606823 h 3960000"/>
              <a:gd name="connsiteX7-855" fmla="*/ 2456028 w 3960440"/>
              <a:gd name="connsiteY7-856" fmla="*/ 2225955 h 3960000"/>
              <a:gd name="connsiteX8-857" fmla="*/ 1995341 w 3960440"/>
              <a:gd name="connsiteY8-858" fmla="*/ 2082197 h 3960000"/>
              <a:gd name="connsiteX9-859" fmla="*/ 2135727 w 3960440"/>
              <a:gd name="connsiteY9-860" fmla="*/ 1554876 h 3960000"/>
              <a:gd name="connsiteX10-861" fmla="*/ 1915898 w 3960440"/>
              <a:gd name="connsiteY10-862" fmla="*/ 1219889 h 3960000"/>
              <a:gd name="connsiteX11-863" fmla="*/ 1589196 w 3960440"/>
              <a:gd name="connsiteY11-864" fmla="*/ 1434803 h 3960000"/>
              <a:gd name="connsiteX12-865" fmla="*/ 1574511 w 3960440"/>
              <a:gd name="connsiteY12-866" fmla="*/ 1939931 h 3960000"/>
              <a:gd name="connsiteX13-867" fmla="*/ 1339611 w 3960440"/>
              <a:gd name="connsiteY13-868" fmla="*/ 3487664 h 3960000"/>
              <a:gd name="connsiteX14-869" fmla="*/ 1866603 w 3960440"/>
              <a:gd name="connsiteY14-870" fmla="*/ 2506778 h 3960000"/>
              <a:gd name="connsiteX15-871" fmla="*/ 2283619 w 3960440"/>
              <a:gd name="connsiteY15-872" fmla="*/ 2688571 h 3960000"/>
              <a:gd name="connsiteX16-873" fmla="*/ 3144820 w 3960440"/>
              <a:gd name="connsiteY16-874" fmla="*/ 1595509 h 3960000"/>
              <a:gd name="connsiteX17-875" fmla="*/ 2134565 w 3960440"/>
              <a:gd name="connsiteY17-876" fmla="*/ 477605 h 3960000"/>
              <a:gd name="connsiteX18-877" fmla="*/ 1979373 w 3960440"/>
              <a:gd name="connsiteY18-878" fmla="*/ 472350 h 3960000"/>
              <a:gd name="connsiteX19-879" fmla="*/ 436907 w 3960440"/>
              <a:gd name="connsiteY19-880" fmla="*/ 0 h 3960000"/>
              <a:gd name="connsiteX20-881" fmla="*/ 3523533 w 3960440"/>
              <a:gd name="connsiteY20-882" fmla="*/ 0 h 3960000"/>
              <a:gd name="connsiteX21-883" fmla="*/ 3960440 w 3960440"/>
              <a:gd name="connsiteY21-884" fmla="*/ 436907 h 3960000"/>
              <a:gd name="connsiteX22-885" fmla="*/ 3960440 w 3960440"/>
              <a:gd name="connsiteY22-886" fmla="*/ 3523093 h 3960000"/>
              <a:gd name="connsiteX23-887" fmla="*/ 3523533 w 3960440"/>
              <a:gd name="connsiteY23-888" fmla="*/ 3960000 h 3960000"/>
              <a:gd name="connsiteX24-889" fmla="*/ 436907 w 3960440"/>
              <a:gd name="connsiteY24-890" fmla="*/ 3960000 h 3960000"/>
              <a:gd name="connsiteX25-891" fmla="*/ 0 w 3960440"/>
              <a:gd name="connsiteY25-892" fmla="*/ 3523093 h 3960000"/>
              <a:gd name="connsiteX26-893" fmla="*/ 0 w 3960440"/>
              <a:gd name="connsiteY26-894" fmla="*/ 436907 h 3960000"/>
              <a:gd name="connsiteX27-895" fmla="*/ 436907 w 3960440"/>
              <a:gd name="connsiteY27-896" fmla="*/ 0 h 3960000"/>
              <a:gd name="connsiteX0-897" fmla="*/ 1979373 w 3960440"/>
              <a:gd name="connsiteY0-898" fmla="*/ 472350 h 3960000"/>
              <a:gd name="connsiteX1-899" fmla="*/ 813783 w 3960440"/>
              <a:gd name="connsiteY1-900" fmla="*/ 1434034 h 3960000"/>
              <a:gd name="connsiteX2-901" fmla="*/ 1119009 w 3960440"/>
              <a:gd name="connsiteY2-902" fmla="*/ 2222584 h 3960000"/>
              <a:gd name="connsiteX3-903" fmla="*/ 1296382 w 3960440"/>
              <a:gd name="connsiteY3-904" fmla="*/ 1907811 h 3960000"/>
              <a:gd name="connsiteX4-905" fmla="*/ 1234998 w 3960440"/>
              <a:gd name="connsiteY4-906" fmla="*/ 1431771 h 3960000"/>
              <a:gd name="connsiteX5-907" fmla="*/ 2217373 w 3960440"/>
              <a:gd name="connsiteY5-908" fmla="*/ 891303 h 3960000"/>
              <a:gd name="connsiteX6-909" fmla="*/ 2783502 w 3960440"/>
              <a:gd name="connsiteY6-910" fmla="*/ 1606823 h 3960000"/>
              <a:gd name="connsiteX7-911" fmla="*/ 2456028 w 3960440"/>
              <a:gd name="connsiteY7-912" fmla="*/ 2225955 h 3960000"/>
              <a:gd name="connsiteX8-913" fmla="*/ 2026974 w 3960440"/>
              <a:gd name="connsiteY8-914" fmla="*/ 2018938 h 3960000"/>
              <a:gd name="connsiteX9-915" fmla="*/ 2135727 w 3960440"/>
              <a:gd name="connsiteY9-916" fmla="*/ 1554876 h 3960000"/>
              <a:gd name="connsiteX10-917" fmla="*/ 1915898 w 3960440"/>
              <a:gd name="connsiteY10-918" fmla="*/ 1219889 h 3960000"/>
              <a:gd name="connsiteX11-919" fmla="*/ 1589196 w 3960440"/>
              <a:gd name="connsiteY11-920" fmla="*/ 1434803 h 3960000"/>
              <a:gd name="connsiteX12-921" fmla="*/ 1574511 w 3960440"/>
              <a:gd name="connsiteY12-922" fmla="*/ 1939931 h 3960000"/>
              <a:gd name="connsiteX13-923" fmla="*/ 1339611 w 3960440"/>
              <a:gd name="connsiteY13-924" fmla="*/ 3487664 h 3960000"/>
              <a:gd name="connsiteX14-925" fmla="*/ 1866603 w 3960440"/>
              <a:gd name="connsiteY14-926" fmla="*/ 2506778 h 3960000"/>
              <a:gd name="connsiteX15-927" fmla="*/ 2283619 w 3960440"/>
              <a:gd name="connsiteY15-928" fmla="*/ 2688571 h 3960000"/>
              <a:gd name="connsiteX16-929" fmla="*/ 3144820 w 3960440"/>
              <a:gd name="connsiteY16-930" fmla="*/ 1595509 h 3960000"/>
              <a:gd name="connsiteX17-931" fmla="*/ 2134565 w 3960440"/>
              <a:gd name="connsiteY17-932" fmla="*/ 477605 h 3960000"/>
              <a:gd name="connsiteX18-933" fmla="*/ 1979373 w 3960440"/>
              <a:gd name="connsiteY18-934" fmla="*/ 472350 h 3960000"/>
              <a:gd name="connsiteX19-935" fmla="*/ 436907 w 3960440"/>
              <a:gd name="connsiteY19-936" fmla="*/ 0 h 3960000"/>
              <a:gd name="connsiteX20-937" fmla="*/ 3523533 w 3960440"/>
              <a:gd name="connsiteY20-938" fmla="*/ 0 h 3960000"/>
              <a:gd name="connsiteX21-939" fmla="*/ 3960440 w 3960440"/>
              <a:gd name="connsiteY21-940" fmla="*/ 436907 h 3960000"/>
              <a:gd name="connsiteX22-941" fmla="*/ 3960440 w 3960440"/>
              <a:gd name="connsiteY22-942" fmla="*/ 3523093 h 3960000"/>
              <a:gd name="connsiteX23-943" fmla="*/ 3523533 w 3960440"/>
              <a:gd name="connsiteY23-944" fmla="*/ 3960000 h 3960000"/>
              <a:gd name="connsiteX24-945" fmla="*/ 436907 w 3960440"/>
              <a:gd name="connsiteY24-946" fmla="*/ 3960000 h 3960000"/>
              <a:gd name="connsiteX25-947" fmla="*/ 0 w 3960440"/>
              <a:gd name="connsiteY25-948" fmla="*/ 3523093 h 3960000"/>
              <a:gd name="connsiteX26-949" fmla="*/ 0 w 3960440"/>
              <a:gd name="connsiteY26-950" fmla="*/ 436907 h 3960000"/>
              <a:gd name="connsiteX27-951" fmla="*/ 436907 w 3960440"/>
              <a:gd name="connsiteY27-952" fmla="*/ 0 h 3960000"/>
              <a:gd name="connsiteX0-953" fmla="*/ 1979373 w 3960440"/>
              <a:gd name="connsiteY0-954" fmla="*/ 472350 h 3960000"/>
              <a:gd name="connsiteX1-955" fmla="*/ 813783 w 3960440"/>
              <a:gd name="connsiteY1-956" fmla="*/ 1434034 h 3960000"/>
              <a:gd name="connsiteX2-957" fmla="*/ 1119009 w 3960440"/>
              <a:gd name="connsiteY2-958" fmla="*/ 2222584 h 3960000"/>
              <a:gd name="connsiteX3-959" fmla="*/ 1296382 w 3960440"/>
              <a:gd name="connsiteY3-960" fmla="*/ 1907811 h 3960000"/>
              <a:gd name="connsiteX4-961" fmla="*/ 1234998 w 3960440"/>
              <a:gd name="connsiteY4-962" fmla="*/ 1431771 h 3960000"/>
              <a:gd name="connsiteX5-963" fmla="*/ 2217373 w 3960440"/>
              <a:gd name="connsiteY5-964" fmla="*/ 891303 h 3960000"/>
              <a:gd name="connsiteX6-965" fmla="*/ 2783502 w 3960440"/>
              <a:gd name="connsiteY6-966" fmla="*/ 1606823 h 3960000"/>
              <a:gd name="connsiteX7-967" fmla="*/ 2456028 w 3960440"/>
              <a:gd name="connsiteY7-968" fmla="*/ 2225955 h 3960000"/>
              <a:gd name="connsiteX8-969" fmla="*/ 2026974 w 3960440"/>
              <a:gd name="connsiteY8-970" fmla="*/ 2018938 h 3960000"/>
              <a:gd name="connsiteX9-971" fmla="*/ 2135727 w 3960440"/>
              <a:gd name="connsiteY9-972" fmla="*/ 1554876 h 3960000"/>
              <a:gd name="connsiteX10-973" fmla="*/ 1915898 w 3960440"/>
              <a:gd name="connsiteY10-974" fmla="*/ 1219889 h 3960000"/>
              <a:gd name="connsiteX11-975" fmla="*/ 1589196 w 3960440"/>
              <a:gd name="connsiteY11-976" fmla="*/ 1434803 h 3960000"/>
              <a:gd name="connsiteX12-977" fmla="*/ 1574511 w 3960440"/>
              <a:gd name="connsiteY12-978" fmla="*/ 1939931 h 3960000"/>
              <a:gd name="connsiteX13-979" fmla="*/ 1339611 w 3960440"/>
              <a:gd name="connsiteY13-980" fmla="*/ 3487664 h 3960000"/>
              <a:gd name="connsiteX14-981" fmla="*/ 1887692 w 3960440"/>
              <a:gd name="connsiteY14-982" fmla="*/ 2422431 h 3960000"/>
              <a:gd name="connsiteX15-983" fmla="*/ 2283619 w 3960440"/>
              <a:gd name="connsiteY15-984" fmla="*/ 2688571 h 3960000"/>
              <a:gd name="connsiteX16-985" fmla="*/ 3144820 w 3960440"/>
              <a:gd name="connsiteY16-986" fmla="*/ 1595509 h 3960000"/>
              <a:gd name="connsiteX17-987" fmla="*/ 2134565 w 3960440"/>
              <a:gd name="connsiteY17-988" fmla="*/ 477605 h 3960000"/>
              <a:gd name="connsiteX18-989" fmla="*/ 1979373 w 3960440"/>
              <a:gd name="connsiteY18-990" fmla="*/ 472350 h 3960000"/>
              <a:gd name="connsiteX19-991" fmla="*/ 436907 w 3960440"/>
              <a:gd name="connsiteY19-992" fmla="*/ 0 h 3960000"/>
              <a:gd name="connsiteX20-993" fmla="*/ 3523533 w 3960440"/>
              <a:gd name="connsiteY20-994" fmla="*/ 0 h 3960000"/>
              <a:gd name="connsiteX21-995" fmla="*/ 3960440 w 3960440"/>
              <a:gd name="connsiteY21-996" fmla="*/ 436907 h 3960000"/>
              <a:gd name="connsiteX22-997" fmla="*/ 3960440 w 3960440"/>
              <a:gd name="connsiteY22-998" fmla="*/ 3523093 h 3960000"/>
              <a:gd name="connsiteX23-999" fmla="*/ 3523533 w 3960440"/>
              <a:gd name="connsiteY23-1000" fmla="*/ 3960000 h 3960000"/>
              <a:gd name="connsiteX24-1001" fmla="*/ 436907 w 3960440"/>
              <a:gd name="connsiteY24-1002" fmla="*/ 3960000 h 3960000"/>
              <a:gd name="connsiteX25-1003" fmla="*/ 0 w 3960440"/>
              <a:gd name="connsiteY25-1004" fmla="*/ 3523093 h 3960000"/>
              <a:gd name="connsiteX26-1005" fmla="*/ 0 w 3960440"/>
              <a:gd name="connsiteY26-1006" fmla="*/ 436907 h 3960000"/>
              <a:gd name="connsiteX27-1007" fmla="*/ 436907 w 3960440"/>
              <a:gd name="connsiteY27-1008" fmla="*/ 0 h 3960000"/>
              <a:gd name="connsiteX0-1009" fmla="*/ 1979373 w 3960440"/>
              <a:gd name="connsiteY0-1010" fmla="*/ 472350 h 3960000"/>
              <a:gd name="connsiteX1-1011" fmla="*/ 813783 w 3960440"/>
              <a:gd name="connsiteY1-1012" fmla="*/ 1434034 h 3960000"/>
              <a:gd name="connsiteX2-1013" fmla="*/ 1119009 w 3960440"/>
              <a:gd name="connsiteY2-1014" fmla="*/ 2222584 h 3960000"/>
              <a:gd name="connsiteX3-1015" fmla="*/ 1296382 w 3960440"/>
              <a:gd name="connsiteY3-1016" fmla="*/ 1907811 h 3960000"/>
              <a:gd name="connsiteX4-1017" fmla="*/ 1234998 w 3960440"/>
              <a:gd name="connsiteY4-1018" fmla="*/ 1431771 h 3960000"/>
              <a:gd name="connsiteX5-1019" fmla="*/ 2217373 w 3960440"/>
              <a:gd name="connsiteY5-1020" fmla="*/ 891303 h 3960000"/>
              <a:gd name="connsiteX6-1021" fmla="*/ 2783502 w 3960440"/>
              <a:gd name="connsiteY6-1022" fmla="*/ 1606823 h 3960000"/>
              <a:gd name="connsiteX7-1023" fmla="*/ 2456028 w 3960440"/>
              <a:gd name="connsiteY7-1024" fmla="*/ 2225955 h 3960000"/>
              <a:gd name="connsiteX8-1025" fmla="*/ 2026974 w 3960440"/>
              <a:gd name="connsiteY8-1026" fmla="*/ 2018938 h 3960000"/>
              <a:gd name="connsiteX9-1027" fmla="*/ 2135727 w 3960440"/>
              <a:gd name="connsiteY9-1028" fmla="*/ 1554876 h 3960000"/>
              <a:gd name="connsiteX10-1029" fmla="*/ 1915898 w 3960440"/>
              <a:gd name="connsiteY10-1030" fmla="*/ 1219889 h 3960000"/>
              <a:gd name="connsiteX11-1031" fmla="*/ 1589196 w 3960440"/>
              <a:gd name="connsiteY11-1032" fmla="*/ 1434803 h 3960000"/>
              <a:gd name="connsiteX12-1033" fmla="*/ 1574511 w 3960440"/>
              <a:gd name="connsiteY12-1034" fmla="*/ 1939931 h 3960000"/>
              <a:gd name="connsiteX13-1035" fmla="*/ 1339611 w 3960440"/>
              <a:gd name="connsiteY13-1036" fmla="*/ 3487664 h 3960000"/>
              <a:gd name="connsiteX14-1037" fmla="*/ 1887692 w 3960440"/>
              <a:gd name="connsiteY14-1038" fmla="*/ 2422431 h 3960000"/>
              <a:gd name="connsiteX15-1039" fmla="*/ 2336342 w 3960440"/>
              <a:gd name="connsiteY15-1040" fmla="*/ 2720202 h 3960000"/>
              <a:gd name="connsiteX16-1041" fmla="*/ 3144820 w 3960440"/>
              <a:gd name="connsiteY16-1042" fmla="*/ 1595509 h 3960000"/>
              <a:gd name="connsiteX17-1043" fmla="*/ 2134565 w 3960440"/>
              <a:gd name="connsiteY17-1044" fmla="*/ 477605 h 3960000"/>
              <a:gd name="connsiteX18-1045" fmla="*/ 1979373 w 3960440"/>
              <a:gd name="connsiteY18-1046" fmla="*/ 472350 h 3960000"/>
              <a:gd name="connsiteX19-1047" fmla="*/ 436907 w 3960440"/>
              <a:gd name="connsiteY19-1048" fmla="*/ 0 h 3960000"/>
              <a:gd name="connsiteX20-1049" fmla="*/ 3523533 w 3960440"/>
              <a:gd name="connsiteY20-1050" fmla="*/ 0 h 3960000"/>
              <a:gd name="connsiteX21-1051" fmla="*/ 3960440 w 3960440"/>
              <a:gd name="connsiteY21-1052" fmla="*/ 436907 h 3960000"/>
              <a:gd name="connsiteX22-1053" fmla="*/ 3960440 w 3960440"/>
              <a:gd name="connsiteY22-1054" fmla="*/ 3523093 h 3960000"/>
              <a:gd name="connsiteX23-1055" fmla="*/ 3523533 w 3960440"/>
              <a:gd name="connsiteY23-1056" fmla="*/ 3960000 h 3960000"/>
              <a:gd name="connsiteX24-1057" fmla="*/ 436907 w 3960440"/>
              <a:gd name="connsiteY24-1058" fmla="*/ 3960000 h 3960000"/>
              <a:gd name="connsiteX25-1059" fmla="*/ 0 w 3960440"/>
              <a:gd name="connsiteY25-1060" fmla="*/ 3523093 h 3960000"/>
              <a:gd name="connsiteX26-1061" fmla="*/ 0 w 3960440"/>
              <a:gd name="connsiteY26-1062" fmla="*/ 436907 h 3960000"/>
              <a:gd name="connsiteX27-1063" fmla="*/ 436907 w 3960440"/>
              <a:gd name="connsiteY27-1064" fmla="*/ 0 h 3960000"/>
              <a:gd name="connsiteX0-1065" fmla="*/ 1979373 w 3960440"/>
              <a:gd name="connsiteY0-1066" fmla="*/ 472350 h 3960000"/>
              <a:gd name="connsiteX1-1067" fmla="*/ 813783 w 3960440"/>
              <a:gd name="connsiteY1-1068" fmla="*/ 1434034 h 3960000"/>
              <a:gd name="connsiteX2-1069" fmla="*/ 1119009 w 3960440"/>
              <a:gd name="connsiteY2-1070" fmla="*/ 2222584 h 3960000"/>
              <a:gd name="connsiteX3-1071" fmla="*/ 1296382 w 3960440"/>
              <a:gd name="connsiteY3-1072" fmla="*/ 1907811 h 3960000"/>
              <a:gd name="connsiteX4-1073" fmla="*/ 1234998 w 3960440"/>
              <a:gd name="connsiteY4-1074" fmla="*/ 1431771 h 3960000"/>
              <a:gd name="connsiteX5-1075" fmla="*/ 2217373 w 3960440"/>
              <a:gd name="connsiteY5-1076" fmla="*/ 891303 h 3960000"/>
              <a:gd name="connsiteX6-1077" fmla="*/ 2783502 w 3960440"/>
              <a:gd name="connsiteY6-1078" fmla="*/ 1606823 h 3960000"/>
              <a:gd name="connsiteX7-1079" fmla="*/ 2456028 w 3960440"/>
              <a:gd name="connsiteY7-1080" fmla="*/ 2225955 h 3960000"/>
              <a:gd name="connsiteX8-1081" fmla="*/ 2026974 w 3960440"/>
              <a:gd name="connsiteY8-1082" fmla="*/ 2018938 h 3960000"/>
              <a:gd name="connsiteX9-1083" fmla="*/ 2135727 w 3960440"/>
              <a:gd name="connsiteY9-1084" fmla="*/ 1554876 h 3960000"/>
              <a:gd name="connsiteX10-1085" fmla="*/ 1915898 w 3960440"/>
              <a:gd name="connsiteY10-1086" fmla="*/ 1219889 h 3960000"/>
              <a:gd name="connsiteX11-1087" fmla="*/ 1589196 w 3960440"/>
              <a:gd name="connsiteY11-1088" fmla="*/ 1434803 h 3960000"/>
              <a:gd name="connsiteX12-1089" fmla="*/ 1574511 w 3960440"/>
              <a:gd name="connsiteY12-1090" fmla="*/ 1939931 h 3960000"/>
              <a:gd name="connsiteX13-1091" fmla="*/ 1339611 w 3960440"/>
              <a:gd name="connsiteY13-1092" fmla="*/ 3487664 h 3960000"/>
              <a:gd name="connsiteX14-1093" fmla="*/ 1887692 w 3960440"/>
              <a:gd name="connsiteY14-1094" fmla="*/ 2422431 h 3960000"/>
              <a:gd name="connsiteX15-1095" fmla="*/ 2336342 w 3960440"/>
              <a:gd name="connsiteY15-1096" fmla="*/ 2720202 h 3960000"/>
              <a:gd name="connsiteX16-1097" fmla="*/ 3176454 w 3960440"/>
              <a:gd name="connsiteY16-1098" fmla="*/ 1627140 h 3960000"/>
              <a:gd name="connsiteX17-1099" fmla="*/ 2134565 w 3960440"/>
              <a:gd name="connsiteY17-1100" fmla="*/ 477605 h 3960000"/>
              <a:gd name="connsiteX18-1101" fmla="*/ 1979373 w 3960440"/>
              <a:gd name="connsiteY18-1102" fmla="*/ 472350 h 3960000"/>
              <a:gd name="connsiteX19-1103" fmla="*/ 436907 w 3960440"/>
              <a:gd name="connsiteY19-1104" fmla="*/ 0 h 3960000"/>
              <a:gd name="connsiteX20-1105" fmla="*/ 3523533 w 3960440"/>
              <a:gd name="connsiteY20-1106" fmla="*/ 0 h 3960000"/>
              <a:gd name="connsiteX21-1107" fmla="*/ 3960440 w 3960440"/>
              <a:gd name="connsiteY21-1108" fmla="*/ 436907 h 3960000"/>
              <a:gd name="connsiteX22-1109" fmla="*/ 3960440 w 3960440"/>
              <a:gd name="connsiteY22-1110" fmla="*/ 3523093 h 3960000"/>
              <a:gd name="connsiteX23-1111" fmla="*/ 3523533 w 3960440"/>
              <a:gd name="connsiteY23-1112" fmla="*/ 3960000 h 3960000"/>
              <a:gd name="connsiteX24-1113" fmla="*/ 436907 w 3960440"/>
              <a:gd name="connsiteY24-1114" fmla="*/ 3960000 h 3960000"/>
              <a:gd name="connsiteX25-1115" fmla="*/ 0 w 3960440"/>
              <a:gd name="connsiteY25-1116" fmla="*/ 3523093 h 3960000"/>
              <a:gd name="connsiteX26-1117" fmla="*/ 0 w 3960440"/>
              <a:gd name="connsiteY26-1118" fmla="*/ 436907 h 3960000"/>
              <a:gd name="connsiteX27-1119" fmla="*/ 436907 w 3960440"/>
              <a:gd name="connsiteY27-1120" fmla="*/ 0 h 3960000"/>
              <a:gd name="connsiteX0-1121" fmla="*/ 1979373 w 3960440"/>
              <a:gd name="connsiteY0-1122" fmla="*/ 472350 h 3960000"/>
              <a:gd name="connsiteX1-1123" fmla="*/ 813783 w 3960440"/>
              <a:gd name="connsiteY1-1124" fmla="*/ 1434034 h 3960000"/>
              <a:gd name="connsiteX2-1125" fmla="*/ 1119009 w 3960440"/>
              <a:gd name="connsiteY2-1126" fmla="*/ 2222584 h 3960000"/>
              <a:gd name="connsiteX3-1127" fmla="*/ 1296382 w 3960440"/>
              <a:gd name="connsiteY3-1128" fmla="*/ 1907811 h 3960000"/>
              <a:gd name="connsiteX4-1129" fmla="*/ 1234998 w 3960440"/>
              <a:gd name="connsiteY4-1130" fmla="*/ 1431771 h 3960000"/>
              <a:gd name="connsiteX5-1131" fmla="*/ 2217373 w 3960440"/>
              <a:gd name="connsiteY5-1132" fmla="*/ 891303 h 3960000"/>
              <a:gd name="connsiteX6-1133" fmla="*/ 2783502 w 3960440"/>
              <a:gd name="connsiteY6-1134" fmla="*/ 1606823 h 3960000"/>
              <a:gd name="connsiteX7-1135" fmla="*/ 2456028 w 3960440"/>
              <a:gd name="connsiteY7-1136" fmla="*/ 2225955 h 3960000"/>
              <a:gd name="connsiteX8-1137" fmla="*/ 2026974 w 3960440"/>
              <a:gd name="connsiteY8-1138" fmla="*/ 2018938 h 3960000"/>
              <a:gd name="connsiteX9-1139" fmla="*/ 2135727 w 3960440"/>
              <a:gd name="connsiteY9-1140" fmla="*/ 1554876 h 3960000"/>
              <a:gd name="connsiteX10-1141" fmla="*/ 1915898 w 3960440"/>
              <a:gd name="connsiteY10-1142" fmla="*/ 1219889 h 3960000"/>
              <a:gd name="connsiteX11-1143" fmla="*/ 1589196 w 3960440"/>
              <a:gd name="connsiteY11-1144" fmla="*/ 1434803 h 3960000"/>
              <a:gd name="connsiteX12-1145" fmla="*/ 1574511 w 3960440"/>
              <a:gd name="connsiteY12-1146" fmla="*/ 1939931 h 3960000"/>
              <a:gd name="connsiteX13-1147" fmla="*/ 1339611 w 3960440"/>
              <a:gd name="connsiteY13-1148" fmla="*/ 3487664 h 3960000"/>
              <a:gd name="connsiteX14-1149" fmla="*/ 1887692 w 3960440"/>
              <a:gd name="connsiteY14-1150" fmla="*/ 2422431 h 3960000"/>
              <a:gd name="connsiteX15-1151" fmla="*/ 2336342 w 3960440"/>
              <a:gd name="connsiteY15-1152" fmla="*/ 2720202 h 3960000"/>
              <a:gd name="connsiteX16-1153" fmla="*/ 3176454 w 3960440"/>
              <a:gd name="connsiteY16-1154" fmla="*/ 1627140 h 3960000"/>
              <a:gd name="connsiteX17-1155" fmla="*/ 2134565 w 3960440"/>
              <a:gd name="connsiteY17-1156" fmla="*/ 477605 h 3960000"/>
              <a:gd name="connsiteX18-1157" fmla="*/ 1979373 w 3960440"/>
              <a:gd name="connsiteY18-1158" fmla="*/ 472350 h 3960000"/>
              <a:gd name="connsiteX19-1159" fmla="*/ 436907 w 3960440"/>
              <a:gd name="connsiteY19-1160" fmla="*/ 0 h 3960000"/>
              <a:gd name="connsiteX20-1161" fmla="*/ 3523533 w 3960440"/>
              <a:gd name="connsiteY20-1162" fmla="*/ 0 h 3960000"/>
              <a:gd name="connsiteX21-1163" fmla="*/ 3960440 w 3960440"/>
              <a:gd name="connsiteY21-1164" fmla="*/ 436907 h 3960000"/>
              <a:gd name="connsiteX22-1165" fmla="*/ 3960440 w 3960440"/>
              <a:gd name="connsiteY22-1166" fmla="*/ 3523093 h 3960000"/>
              <a:gd name="connsiteX23-1167" fmla="*/ 3523533 w 3960440"/>
              <a:gd name="connsiteY23-1168" fmla="*/ 3960000 h 3960000"/>
              <a:gd name="connsiteX24-1169" fmla="*/ 436907 w 3960440"/>
              <a:gd name="connsiteY24-1170" fmla="*/ 3960000 h 3960000"/>
              <a:gd name="connsiteX25-1171" fmla="*/ 0 w 3960440"/>
              <a:gd name="connsiteY25-1172" fmla="*/ 3523093 h 3960000"/>
              <a:gd name="connsiteX26-1173" fmla="*/ 0 w 3960440"/>
              <a:gd name="connsiteY26-1174" fmla="*/ 436907 h 3960000"/>
              <a:gd name="connsiteX27-1175" fmla="*/ 436907 w 3960440"/>
              <a:gd name="connsiteY27-1176" fmla="*/ 0 h 3960000"/>
              <a:gd name="connsiteX0-1177" fmla="*/ 1979373 w 3960440"/>
              <a:gd name="connsiteY0-1178" fmla="*/ 472350 h 3960000"/>
              <a:gd name="connsiteX1-1179" fmla="*/ 813783 w 3960440"/>
              <a:gd name="connsiteY1-1180" fmla="*/ 1434034 h 3960000"/>
              <a:gd name="connsiteX2-1181" fmla="*/ 1119009 w 3960440"/>
              <a:gd name="connsiteY2-1182" fmla="*/ 2222584 h 3960000"/>
              <a:gd name="connsiteX3-1183" fmla="*/ 1296382 w 3960440"/>
              <a:gd name="connsiteY3-1184" fmla="*/ 1907811 h 3960000"/>
              <a:gd name="connsiteX4-1185" fmla="*/ 1234998 w 3960440"/>
              <a:gd name="connsiteY4-1186" fmla="*/ 1431771 h 3960000"/>
              <a:gd name="connsiteX5-1187" fmla="*/ 2217373 w 3960440"/>
              <a:gd name="connsiteY5-1188" fmla="*/ 891303 h 3960000"/>
              <a:gd name="connsiteX6-1189" fmla="*/ 2783502 w 3960440"/>
              <a:gd name="connsiteY6-1190" fmla="*/ 1606823 h 3960000"/>
              <a:gd name="connsiteX7-1191" fmla="*/ 2456028 w 3960440"/>
              <a:gd name="connsiteY7-1192" fmla="*/ 2225955 h 3960000"/>
              <a:gd name="connsiteX8-1193" fmla="*/ 2026974 w 3960440"/>
              <a:gd name="connsiteY8-1194" fmla="*/ 2018938 h 3960000"/>
              <a:gd name="connsiteX9-1195" fmla="*/ 2135727 w 3960440"/>
              <a:gd name="connsiteY9-1196" fmla="*/ 1554876 h 3960000"/>
              <a:gd name="connsiteX10-1197" fmla="*/ 1915898 w 3960440"/>
              <a:gd name="connsiteY10-1198" fmla="*/ 1219889 h 3960000"/>
              <a:gd name="connsiteX11-1199" fmla="*/ 1589196 w 3960440"/>
              <a:gd name="connsiteY11-1200" fmla="*/ 1434803 h 3960000"/>
              <a:gd name="connsiteX12-1201" fmla="*/ 1574511 w 3960440"/>
              <a:gd name="connsiteY12-1202" fmla="*/ 1939931 h 3960000"/>
              <a:gd name="connsiteX13-1203" fmla="*/ 1339611 w 3960440"/>
              <a:gd name="connsiteY13-1204" fmla="*/ 3487664 h 3960000"/>
              <a:gd name="connsiteX14-1205" fmla="*/ 1887692 w 3960440"/>
              <a:gd name="connsiteY14-1206" fmla="*/ 2422431 h 3960000"/>
              <a:gd name="connsiteX15-1207" fmla="*/ 2336342 w 3960440"/>
              <a:gd name="connsiteY15-1208" fmla="*/ 2720202 h 3960000"/>
              <a:gd name="connsiteX16-1209" fmla="*/ 3176454 w 3960440"/>
              <a:gd name="connsiteY16-1210" fmla="*/ 1627140 h 3960000"/>
              <a:gd name="connsiteX17-1211" fmla="*/ 2134565 w 3960440"/>
              <a:gd name="connsiteY17-1212" fmla="*/ 477605 h 3960000"/>
              <a:gd name="connsiteX18-1213" fmla="*/ 1979373 w 3960440"/>
              <a:gd name="connsiteY18-1214" fmla="*/ 472350 h 3960000"/>
              <a:gd name="connsiteX19-1215" fmla="*/ 436907 w 3960440"/>
              <a:gd name="connsiteY19-1216" fmla="*/ 0 h 3960000"/>
              <a:gd name="connsiteX20-1217" fmla="*/ 3523533 w 3960440"/>
              <a:gd name="connsiteY20-1218" fmla="*/ 0 h 3960000"/>
              <a:gd name="connsiteX21-1219" fmla="*/ 3960440 w 3960440"/>
              <a:gd name="connsiteY21-1220" fmla="*/ 436907 h 3960000"/>
              <a:gd name="connsiteX22-1221" fmla="*/ 3960440 w 3960440"/>
              <a:gd name="connsiteY22-1222" fmla="*/ 3523093 h 3960000"/>
              <a:gd name="connsiteX23-1223" fmla="*/ 3523533 w 3960440"/>
              <a:gd name="connsiteY23-1224" fmla="*/ 3960000 h 3960000"/>
              <a:gd name="connsiteX24-1225" fmla="*/ 436907 w 3960440"/>
              <a:gd name="connsiteY24-1226" fmla="*/ 3960000 h 3960000"/>
              <a:gd name="connsiteX25-1227" fmla="*/ 0 w 3960440"/>
              <a:gd name="connsiteY25-1228" fmla="*/ 3523093 h 3960000"/>
              <a:gd name="connsiteX26-1229" fmla="*/ 0 w 3960440"/>
              <a:gd name="connsiteY26-1230" fmla="*/ 436907 h 3960000"/>
              <a:gd name="connsiteX27-1231" fmla="*/ 436907 w 3960440"/>
              <a:gd name="connsiteY27-1232" fmla="*/ 0 h 3960000"/>
              <a:gd name="connsiteX0-1233" fmla="*/ 1979373 w 3960440"/>
              <a:gd name="connsiteY0-1234" fmla="*/ 472350 h 3960000"/>
              <a:gd name="connsiteX1-1235" fmla="*/ 813783 w 3960440"/>
              <a:gd name="connsiteY1-1236" fmla="*/ 1434034 h 3960000"/>
              <a:gd name="connsiteX2-1237" fmla="*/ 1119009 w 3960440"/>
              <a:gd name="connsiteY2-1238" fmla="*/ 2222584 h 3960000"/>
              <a:gd name="connsiteX3-1239" fmla="*/ 1296382 w 3960440"/>
              <a:gd name="connsiteY3-1240" fmla="*/ 1907811 h 3960000"/>
              <a:gd name="connsiteX4-1241" fmla="*/ 1234998 w 3960440"/>
              <a:gd name="connsiteY4-1242" fmla="*/ 1431771 h 3960000"/>
              <a:gd name="connsiteX5-1243" fmla="*/ 2217373 w 3960440"/>
              <a:gd name="connsiteY5-1244" fmla="*/ 891303 h 3960000"/>
              <a:gd name="connsiteX6-1245" fmla="*/ 2783502 w 3960440"/>
              <a:gd name="connsiteY6-1246" fmla="*/ 1606823 h 3960000"/>
              <a:gd name="connsiteX7-1247" fmla="*/ 2456028 w 3960440"/>
              <a:gd name="connsiteY7-1248" fmla="*/ 2225955 h 3960000"/>
              <a:gd name="connsiteX8-1249" fmla="*/ 2026974 w 3960440"/>
              <a:gd name="connsiteY8-1250" fmla="*/ 2018938 h 3960000"/>
              <a:gd name="connsiteX9-1251" fmla="*/ 2135727 w 3960440"/>
              <a:gd name="connsiteY9-1252" fmla="*/ 1554876 h 3960000"/>
              <a:gd name="connsiteX10-1253" fmla="*/ 1915898 w 3960440"/>
              <a:gd name="connsiteY10-1254" fmla="*/ 1219889 h 3960000"/>
              <a:gd name="connsiteX11-1255" fmla="*/ 1589196 w 3960440"/>
              <a:gd name="connsiteY11-1256" fmla="*/ 1434803 h 3960000"/>
              <a:gd name="connsiteX12-1257" fmla="*/ 1574511 w 3960440"/>
              <a:gd name="connsiteY12-1258" fmla="*/ 1939931 h 3960000"/>
              <a:gd name="connsiteX13-1259" fmla="*/ 1339611 w 3960440"/>
              <a:gd name="connsiteY13-1260" fmla="*/ 3487664 h 3960000"/>
              <a:gd name="connsiteX14-1261" fmla="*/ 1887692 w 3960440"/>
              <a:gd name="connsiteY14-1262" fmla="*/ 2422431 h 3960000"/>
              <a:gd name="connsiteX15-1263" fmla="*/ 2336342 w 3960440"/>
              <a:gd name="connsiteY15-1264" fmla="*/ 2720202 h 3960000"/>
              <a:gd name="connsiteX16-1265" fmla="*/ 3176454 w 3960440"/>
              <a:gd name="connsiteY16-1266" fmla="*/ 1627140 h 3960000"/>
              <a:gd name="connsiteX17-1267" fmla="*/ 2134565 w 3960440"/>
              <a:gd name="connsiteY17-1268" fmla="*/ 477605 h 3960000"/>
              <a:gd name="connsiteX18-1269" fmla="*/ 1979373 w 3960440"/>
              <a:gd name="connsiteY18-1270" fmla="*/ 472350 h 3960000"/>
              <a:gd name="connsiteX19-1271" fmla="*/ 436907 w 3960440"/>
              <a:gd name="connsiteY19-1272" fmla="*/ 0 h 3960000"/>
              <a:gd name="connsiteX20-1273" fmla="*/ 3523533 w 3960440"/>
              <a:gd name="connsiteY20-1274" fmla="*/ 0 h 3960000"/>
              <a:gd name="connsiteX21-1275" fmla="*/ 3960440 w 3960440"/>
              <a:gd name="connsiteY21-1276" fmla="*/ 436907 h 3960000"/>
              <a:gd name="connsiteX22-1277" fmla="*/ 3960440 w 3960440"/>
              <a:gd name="connsiteY22-1278" fmla="*/ 3523093 h 3960000"/>
              <a:gd name="connsiteX23-1279" fmla="*/ 3523533 w 3960440"/>
              <a:gd name="connsiteY23-1280" fmla="*/ 3960000 h 3960000"/>
              <a:gd name="connsiteX24-1281" fmla="*/ 436907 w 3960440"/>
              <a:gd name="connsiteY24-1282" fmla="*/ 3960000 h 3960000"/>
              <a:gd name="connsiteX25-1283" fmla="*/ 0 w 3960440"/>
              <a:gd name="connsiteY25-1284" fmla="*/ 3523093 h 3960000"/>
              <a:gd name="connsiteX26-1285" fmla="*/ 0 w 3960440"/>
              <a:gd name="connsiteY26-1286" fmla="*/ 436907 h 3960000"/>
              <a:gd name="connsiteX27-1287" fmla="*/ 436907 w 3960440"/>
              <a:gd name="connsiteY27-1288" fmla="*/ 0 h 3960000"/>
              <a:gd name="connsiteX0-1289" fmla="*/ 1979373 w 3960440"/>
              <a:gd name="connsiteY0-1290" fmla="*/ 472350 h 3960000"/>
              <a:gd name="connsiteX1-1291" fmla="*/ 813783 w 3960440"/>
              <a:gd name="connsiteY1-1292" fmla="*/ 1434034 h 3960000"/>
              <a:gd name="connsiteX2-1293" fmla="*/ 1119009 w 3960440"/>
              <a:gd name="connsiteY2-1294" fmla="*/ 2222584 h 3960000"/>
              <a:gd name="connsiteX3-1295" fmla="*/ 1296382 w 3960440"/>
              <a:gd name="connsiteY3-1296" fmla="*/ 1907811 h 3960000"/>
              <a:gd name="connsiteX4-1297" fmla="*/ 1234998 w 3960440"/>
              <a:gd name="connsiteY4-1298" fmla="*/ 1431771 h 3960000"/>
              <a:gd name="connsiteX5-1299" fmla="*/ 2217373 w 3960440"/>
              <a:gd name="connsiteY5-1300" fmla="*/ 891303 h 3960000"/>
              <a:gd name="connsiteX6-1301" fmla="*/ 2783502 w 3960440"/>
              <a:gd name="connsiteY6-1302" fmla="*/ 1606823 h 3960000"/>
              <a:gd name="connsiteX7-1303" fmla="*/ 2456028 w 3960440"/>
              <a:gd name="connsiteY7-1304" fmla="*/ 2225955 h 3960000"/>
              <a:gd name="connsiteX8-1305" fmla="*/ 2026974 w 3960440"/>
              <a:gd name="connsiteY8-1306" fmla="*/ 2018938 h 3960000"/>
              <a:gd name="connsiteX9-1307" fmla="*/ 2135727 w 3960440"/>
              <a:gd name="connsiteY9-1308" fmla="*/ 1554876 h 3960000"/>
              <a:gd name="connsiteX10-1309" fmla="*/ 1915898 w 3960440"/>
              <a:gd name="connsiteY10-1310" fmla="*/ 1219889 h 3960000"/>
              <a:gd name="connsiteX11-1311" fmla="*/ 1589196 w 3960440"/>
              <a:gd name="connsiteY11-1312" fmla="*/ 1434803 h 3960000"/>
              <a:gd name="connsiteX12-1313" fmla="*/ 1574511 w 3960440"/>
              <a:gd name="connsiteY12-1314" fmla="*/ 1939931 h 3960000"/>
              <a:gd name="connsiteX13-1315" fmla="*/ 1339611 w 3960440"/>
              <a:gd name="connsiteY13-1316" fmla="*/ 3487664 h 3960000"/>
              <a:gd name="connsiteX14-1317" fmla="*/ 1887692 w 3960440"/>
              <a:gd name="connsiteY14-1318" fmla="*/ 2422431 h 3960000"/>
              <a:gd name="connsiteX15-1319" fmla="*/ 2336342 w 3960440"/>
              <a:gd name="connsiteY15-1320" fmla="*/ 2720202 h 3960000"/>
              <a:gd name="connsiteX16-1321" fmla="*/ 3176454 w 3960440"/>
              <a:gd name="connsiteY16-1322" fmla="*/ 1627140 h 3960000"/>
              <a:gd name="connsiteX17-1323" fmla="*/ 1979373 w 3960440"/>
              <a:gd name="connsiteY17-1324" fmla="*/ 472350 h 3960000"/>
              <a:gd name="connsiteX18-1325" fmla="*/ 436907 w 3960440"/>
              <a:gd name="connsiteY18-1326" fmla="*/ 0 h 3960000"/>
              <a:gd name="connsiteX19-1327" fmla="*/ 3523533 w 3960440"/>
              <a:gd name="connsiteY19-1328" fmla="*/ 0 h 3960000"/>
              <a:gd name="connsiteX20-1329" fmla="*/ 3960440 w 3960440"/>
              <a:gd name="connsiteY20-1330" fmla="*/ 436907 h 3960000"/>
              <a:gd name="connsiteX21-1331" fmla="*/ 3960440 w 3960440"/>
              <a:gd name="connsiteY21-1332" fmla="*/ 3523093 h 3960000"/>
              <a:gd name="connsiteX22-1333" fmla="*/ 3523533 w 3960440"/>
              <a:gd name="connsiteY22-1334" fmla="*/ 3960000 h 3960000"/>
              <a:gd name="connsiteX23-1335" fmla="*/ 436907 w 3960440"/>
              <a:gd name="connsiteY23-1336" fmla="*/ 3960000 h 3960000"/>
              <a:gd name="connsiteX24-1337" fmla="*/ 0 w 3960440"/>
              <a:gd name="connsiteY24-1338" fmla="*/ 3523093 h 3960000"/>
              <a:gd name="connsiteX25-1339" fmla="*/ 0 w 3960440"/>
              <a:gd name="connsiteY25-1340" fmla="*/ 436907 h 3960000"/>
              <a:gd name="connsiteX26-1341" fmla="*/ 436907 w 3960440"/>
              <a:gd name="connsiteY26-1342" fmla="*/ 0 h 3960000"/>
              <a:gd name="connsiteX0-1343" fmla="*/ 1979373 w 3960440"/>
              <a:gd name="connsiteY0-1344" fmla="*/ 472350 h 3960000"/>
              <a:gd name="connsiteX1-1345" fmla="*/ 813783 w 3960440"/>
              <a:gd name="connsiteY1-1346" fmla="*/ 1434034 h 3960000"/>
              <a:gd name="connsiteX2-1347" fmla="*/ 1119009 w 3960440"/>
              <a:gd name="connsiteY2-1348" fmla="*/ 2222584 h 3960000"/>
              <a:gd name="connsiteX3-1349" fmla="*/ 1296382 w 3960440"/>
              <a:gd name="connsiteY3-1350" fmla="*/ 1907811 h 3960000"/>
              <a:gd name="connsiteX4-1351" fmla="*/ 1234998 w 3960440"/>
              <a:gd name="connsiteY4-1352" fmla="*/ 1431771 h 3960000"/>
              <a:gd name="connsiteX5-1353" fmla="*/ 2217373 w 3960440"/>
              <a:gd name="connsiteY5-1354" fmla="*/ 891303 h 3960000"/>
              <a:gd name="connsiteX6-1355" fmla="*/ 2783502 w 3960440"/>
              <a:gd name="connsiteY6-1356" fmla="*/ 1606823 h 3960000"/>
              <a:gd name="connsiteX7-1357" fmla="*/ 2456028 w 3960440"/>
              <a:gd name="connsiteY7-1358" fmla="*/ 2225955 h 3960000"/>
              <a:gd name="connsiteX8-1359" fmla="*/ 2026974 w 3960440"/>
              <a:gd name="connsiteY8-1360" fmla="*/ 2018938 h 3960000"/>
              <a:gd name="connsiteX9-1361" fmla="*/ 2135727 w 3960440"/>
              <a:gd name="connsiteY9-1362" fmla="*/ 1554876 h 3960000"/>
              <a:gd name="connsiteX10-1363" fmla="*/ 1915898 w 3960440"/>
              <a:gd name="connsiteY10-1364" fmla="*/ 1219889 h 3960000"/>
              <a:gd name="connsiteX11-1365" fmla="*/ 1589196 w 3960440"/>
              <a:gd name="connsiteY11-1366" fmla="*/ 1434803 h 3960000"/>
              <a:gd name="connsiteX12-1367" fmla="*/ 1574511 w 3960440"/>
              <a:gd name="connsiteY12-1368" fmla="*/ 1939931 h 3960000"/>
              <a:gd name="connsiteX13-1369" fmla="*/ 1339611 w 3960440"/>
              <a:gd name="connsiteY13-1370" fmla="*/ 3487664 h 3960000"/>
              <a:gd name="connsiteX14-1371" fmla="*/ 1887692 w 3960440"/>
              <a:gd name="connsiteY14-1372" fmla="*/ 2422431 h 3960000"/>
              <a:gd name="connsiteX15-1373" fmla="*/ 2336342 w 3960440"/>
              <a:gd name="connsiteY15-1374" fmla="*/ 2720202 h 3960000"/>
              <a:gd name="connsiteX16-1375" fmla="*/ 3176454 w 3960440"/>
              <a:gd name="connsiteY16-1376" fmla="*/ 1627140 h 3960000"/>
              <a:gd name="connsiteX17-1377" fmla="*/ 1979373 w 3960440"/>
              <a:gd name="connsiteY17-1378" fmla="*/ 472350 h 3960000"/>
              <a:gd name="connsiteX18-1379" fmla="*/ 436907 w 3960440"/>
              <a:gd name="connsiteY18-1380" fmla="*/ 0 h 3960000"/>
              <a:gd name="connsiteX19-1381" fmla="*/ 3523533 w 3960440"/>
              <a:gd name="connsiteY19-1382" fmla="*/ 0 h 3960000"/>
              <a:gd name="connsiteX20-1383" fmla="*/ 3960440 w 3960440"/>
              <a:gd name="connsiteY20-1384" fmla="*/ 436907 h 3960000"/>
              <a:gd name="connsiteX21-1385" fmla="*/ 3960440 w 3960440"/>
              <a:gd name="connsiteY21-1386" fmla="*/ 3523093 h 3960000"/>
              <a:gd name="connsiteX22-1387" fmla="*/ 3523533 w 3960440"/>
              <a:gd name="connsiteY22-1388" fmla="*/ 3960000 h 3960000"/>
              <a:gd name="connsiteX23-1389" fmla="*/ 436907 w 3960440"/>
              <a:gd name="connsiteY23-1390" fmla="*/ 3960000 h 3960000"/>
              <a:gd name="connsiteX24-1391" fmla="*/ 0 w 3960440"/>
              <a:gd name="connsiteY24-1392" fmla="*/ 3523093 h 3960000"/>
              <a:gd name="connsiteX25-1393" fmla="*/ 0 w 3960440"/>
              <a:gd name="connsiteY25-1394" fmla="*/ 436907 h 3960000"/>
              <a:gd name="connsiteX26-1395" fmla="*/ 436907 w 3960440"/>
              <a:gd name="connsiteY26-1396" fmla="*/ 0 h 3960000"/>
              <a:gd name="connsiteX0-1397" fmla="*/ 1979373 w 3960440"/>
              <a:gd name="connsiteY0-1398" fmla="*/ 472350 h 3960000"/>
              <a:gd name="connsiteX1-1399" fmla="*/ 813783 w 3960440"/>
              <a:gd name="connsiteY1-1400" fmla="*/ 1434034 h 3960000"/>
              <a:gd name="connsiteX2-1401" fmla="*/ 1119009 w 3960440"/>
              <a:gd name="connsiteY2-1402" fmla="*/ 2222584 h 3960000"/>
              <a:gd name="connsiteX3-1403" fmla="*/ 1296382 w 3960440"/>
              <a:gd name="connsiteY3-1404" fmla="*/ 1907811 h 3960000"/>
              <a:gd name="connsiteX4-1405" fmla="*/ 1234998 w 3960440"/>
              <a:gd name="connsiteY4-1406" fmla="*/ 1431771 h 3960000"/>
              <a:gd name="connsiteX5-1407" fmla="*/ 2217373 w 3960440"/>
              <a:gd name="connsiteY5-1408" fmla="*/ 891303 h 3960000"/>
              <a:gd name="connsiteX6-1409" fmla="*/ 2783502 w 3960440"/>
              <a:gd name="connsiteY6-1410" fmla="*/ 1606823 h 3960000"/>
              <a:gd name="connsiteX7-1411" fmla="*/ 2456028 w 3960440"/>
              <a:gd name="connsiteY7-1412" fmla="*/ 2225955 h 3960000"/>
              <a:gd name="connsiteX8-1413" fmla="*/ 2026974 w 3960440"/>
              <a:gd name="connsiteY8-1414" fmla="*/ 2018938 h 3960000"/>
              <a:gd name="connsiteX9-1415" fmla="*/ 2135727 w 3960440"/>
              <a:gd name="connsiteY9-1416" fmla="*/ 1554876 h 3960000"/>
              <a:gd name="connsiteX10-1417" fmla="*/ 1915898 w 3960440"/>
              <a:gd name="connsiteY10-1418" fmla="*/ 1219889 h 3960000"/>
              <a:gd name="connsiteX11-1419" fmla="*/ 1589196 w 3960440"/>
              <a:gd name="connsiteY11-1420" fmla="*/ 1434803 h 3960000"/>
              <a:gd name="connsiteX12-1421" fmla="*/ 1574511 w 3960440"/>
              <a:gd name="connsiteY12-1422" fmla="*/ 1939931 h 3960000"/>
              <a:gd name="connsiteX13-1423" fmla="*/ 1339611 w 3960440"/>
              <a:gd name="connsiteY13-1424" fmla="*/ 3487664 h 3960000"/>
              <a:gd name="connsiteX14-1425" fmla="*/ 1887692 w 3960440"/>
              <a:gd name="connsiteY14-1426" fmla="*/ 2422431 h 3960000"/>
              <a:gd name="connsiteX15-1427" fmla="*/ 2336342 w 3960440"/>
              <a:gd name="connsiteY15-1428" fmla="*/ 2720202 h 3960000"/>
              <a:gd name="connsiteX16-1429" fmla="*/ 3176454 w 3960440"/>
              <a:gd name="connsiteY16-1430" fmla="*/ 1627140 h 3960000"/>
              <a:gd name="connsiteX17-1431" fmla="*/ 1979373 w 3960440"/>
              <a:gd name="connsiteY17-1432" fmla="*/ 472350 h 3960000"/>
              <a:gd name="connsiteX18-1433" fmla="*/ 436907 w 3960440"/>
              <a:gd name="connsiteY18-1434" fmla="*/ 0 h 3960000"/>
              <a:gd name="connsiteX19-1435" fmla="*/ 3523533 w 3960440"/>
              <a:gd name="connsiteY19-1436" fmla="*/ 0 h 3960000"/>
              <a:gd name="connsiteX20-1437" fmla="*/ 3960440 w 3960440"/>
              <a:gd name="connsiteY20-1438" fmla="*/ 436907 h 3960000"/>
              <a:gd name="connsiteX21-1439" fmla="*/ 3960440 w 3960440"/>
              <a:gd name="connsiteY21-1440" fmla="*/ 3523093 h 3960000"/>
              <a:gd name="connsiteX22-1441" fmla="*/ 3523533 w 3960440"/>
              <a:gd name="connsiteY22-1442" fmla="*/ 3960000 h 3960000"/>
              <a:gd name="connsiteX23-1443" fmla="*/ 436907 w 3960440"/>
              <a:gd name="connsiteY23-1444" fmla="*/ 3960000 h 3960000"/>
              <a:gd name="connsiteX24-1445" fmla="*/ 0 w 3960440"/>
              <a:gd name="connsiteY24-1446" fmla="*/ 3523093 h 3960000"/>
              <a:gd name="connsiteX25-1447" fmla="*/ 0 w 3960440"/>
              <a:gd name="connsiteY25-1448" fmla="*/ 436907 h 3960000"/>
              <a:gd name="connsiteX26-1449" fmla="*/ 436907 w 3960440"/>
              <a:gd name="connsiteY26-1450" fmla="*/ 0 h 3960000"/>
              <a:gd name="connsiteX0-1451" fmla="*/ 1979373 w 3960440"/>
              <a:gd name="connsiteY0-1452" fmla="*/ 472350 h 3960000"/>
              <a:gd name="connsiteX1-1453" fmla="*/ 813783 w 3960440"/>
              <a:gd name="connsiteY1-1454" fmla="*/ 1434034 h 3960000"/>
              <a:gd name="connsiteX2-1455" fmla="*/ 1119009 w 3960440"/>
              <a:gd name="connsiteY2-1456" fmla="*/ 2222584 h 3960000"/>
              <a:gd name="connsiteX3-1457" fmla="*/ 1328015 w 3960440"/>
              <a:gd name="connsiteY3-1458" fmla="*/ 1812920 h 3960000"/>
              <a:gd name="connsiteX4-1459" fmla="*/ 1234998 w 3960440"/>
              <a:gd name="connsiteY4-1460" fmla="*/ 1431771 h 3960000"/>
              <a:gd name="connsiteX5-1461" fmla="*/ 2217373 w 3960440"/>
              <a:gd name="connsiteY5-1462" fmla="*/ 891303 h 3960000"/>
              <a:gd name="connsiteX6-1463" fmla="*/ 2783502 w 3960440"/>
              <a:gd name="connsiteY6-1464" fmla="*/ 1606823 h 3960000"/>
              <a:gd name="connsiteX7-1465" fmla="*/ 2456028 w 3960440"/>
              <a:gd name="connsiteY7-1466" fmla="*/ 2225955 h 3960000"/>
              <a:gd name="connsiteX8-1467" fmla="*/ 2026974 w 3960440"/>
              <a:gd name="connsiteY8-1468" fmla="*/ 2018938 h 3960000"/>
              <a:gd name="connsiteX9-1469" fmla="*/ 2135727 w 3960440"/>
              <a:gd name="connsiteY9-1470" fmla="*/ 1554876 h 3960000"/>
              <a:gd name="connsiteX10-1471" fmla="*/ 1915898 w 3960440"/>
              <a:gd name="connsiteY10-1472" fmla="*/ 1219889 h 3960000"/>
              <a:gd name="connsiteX11-1473" fmla="*/ 1589196 w 3960440"/>
              <a:gd name="connsiteY11-1474" fmla="*/ 1434803 h 3960000"/>
              <a:gd name="connsiteX12-1475" fmla="*/ 1574511 w 3960440"/>
              <a:gd name="connsiteY12-1476" fmla="*/ 1939931 h 3960000"/>
              <a:gd name="connsiteX13-1477" fmla="*/ 1339611 w 3960440"/>
              <a:gd name="connsiteY13-1478" fmla="*/ 3487664 h 3960000"/>
              <a:gd name="connsiteX14-1479" fmla="*/ 1887692 w 3960440"/>
              <a:gd name="connsiteY14-1480" fmla="*/ 2422431 h 3960000"/>
              <a:gd name="connsiteX15-1481" fmla="*/ 2336342 w 3960440"/>
              <a:gd name="connsiteY15-1482" fmla="*/ 2720202 h 3960000"/>
              <a:gd name="connsiteX16-1483" fmla="*/ 3176454 w 3960440"/>
              <a:gd name="connsiteY16-1484" fmla="*/ 1627140 h 3960000"/>
              <a:gd name="connsiteX17-1485" fmla="*/ 1979373 w 3960440"/>
              <a:gd name="connsiteY17-1486" fmla="*/ 472350 h 3960000"/>
              <a:gd name="connsiteX18-1487" fmla="*/ 436907 w 3960440"/>
              <a:gd name="connsiteY18-1488" fmla="*/ 0 h 3960000"/>
              <a:gd name="connsiteX19-1489" fmla="*/ 3523533 w 3960440"/>
              <a:gd name="connsiteY19-1490" fmla="*/ 0 h 3960000"/>
              <a:gd name="connsiteX20-1491" fmla="*/ 3960440 w 3960440"/>
              <a:gd name="connsiteY20-1492" fmla="*/ 436907 h 3960000"/>
              <a:gd name="connsiteX21-1493" fmla="*/ 3960440 w 3960440"/>
              <a:gd name="connsiteY21-1494" fmla="*/ 3523093 h 3960000"/>
              <a:gd name="connsiteX22-1495" fmla="*/ 3523533 w 3960440"/>
              <a:gd name="connsiteY22-1496" fmla="*/ 3960000 h 3960000"/>
              <a:gd name="connsiteX23-1497" fmla="*/ 436907 w 3960440"/>
              <a:gd name="connsiteY23-1498" fmla="*/ 3960000 h 3960000"/>
              <a:gd name="connsiteX24-1499" fmla="*/ 0 w 3960440"/>
              <a:gd name="connsiteY24-1500" fmla="*/ 3523093 h 3960000"/>
              <a:gd name="connsiteX25-1501" fmla="*/ 0 w 3960440"/>
              <a:gd name="connsiteY25-1502" fmla="*/ 436907 h 3960000"/>
              <a:gd name="connsiteX26-1503" fmla="*/ 436907 w 3960440"/>
              <a:gd name="connsiteY26-1504" fmla="*/ 0 h 3960000"/>
              <a:gd name="connsiteX0-1505" fmla="*/ 1979373 w 3960440"/>
              <a:gd name="connsiteY0-1506" fmla="*/ 472350 h 3960000"/>
              <a:gd name="connsiteX1-1507" fmla="*/ 813783 w 3960440"/>
              <a:gd name="connsiteY1-1508" fmla="*/ 1434034 h 3960000"/>
              <a:gd name="connsiteX2-1509" fmla="*/ 1119009 w 3960440"/>
              <a:gd name="connsiteY2-1510" fmla="*/ 2222584 h 3960000"/>
              <a:gd name="connsiteX3-1511" fmla="*/ 1328015 w 3960440"/>
              <a:gd name="connsiteY3-1512" fmla="*/ 1812920 h 3960000"/>
              <a:gd name="connsiteX4-1513" fmla="*/ 1234998 w 3960440"/>
              <a:gd name="connsiteY4-1514" fmla="*/ 1431771 h 3960000"/>
              <a:gd name="connsiteX5-1515" fmla="*/ 2217373 w 3960440"/>
              <a:gd name="connsiteY5-1516" fmla="*/ 891303 h 3960000"/>
              <a:gd name="connsiteX6-1517" fmla="*/ 2783502 w 3960440"/>
              <a:gd name="connsiteY6-1518" fmla="*/ 1606823 h 3960000"/>
              <a:gd name="connsiteX7-1519" fmla="*/ 2456028 w 3960440"/>
              <a:gd name="connsiteY7-1520" fmla="*/ 2225955 h 3960000"/>
              <a:gd name="connsiteX8-1521" fmla="*/ 2026974 w 3960440"/>
              <a:gd name="connsiteY8-1522" fmla="*/ 2018938 h 3960000"/>
              <a:gd name="connsiteX9-1523" fmla="*/ 2135727 w 3960440"/>
              <a:gd name="connsiteY9-1524" fmla="*/ 1554876 h 3960000"/>
              <a:gd name="connsiteX10-1525" fmla="*/ 1915898 w 3960440"/>
              <a:gd name="connsiteY10-1526" fmla="*/ 1219889 h 3960000"/>
              <a:gd name="connsiteX11-1527" fmla="*/ 1589196 w 3960440"/>
              <a:gd name="connsiteY11-1528" fmla="*/ 1434803 h 3960000"/>
              <a:gd name="connsiteX12-1529" fmla="*/ 1574511 w 3960440"/>
              <a:gd name="connsiteY12-1530" fmla="*/ 1939931 h 3960000"/>
              <a:gd name="connsiteX13-1531" fmla="*/ 1339611 w 3960440"/>
              <a:gd name="connsiteY13-1532" fmla="*/ 3487664 h 3960000"/>
              <a:gd name="connsiteX14-1533" fmla="*/ 1887692 w 3960440"/>
              <a:gd name="connsiteY14-1534" fmla="*/ 2422431 h 3960000"/>
              <a:gd name="connsiteX15-1535" fmla="*/ 2336342 w 3960440"/>
              <a:gd name="connsiteY15-1536" fmla="*/ 2720202 h 3960000"/>
              <a:gd name="connsiteX16-1537" fmla="*/ 3176454 w 3960440"/>
              <a:gd name="connsiteY16-1538" fmla="*/ 1627140 h 3960000"/>
              <a:gd name="connsiteX17-1539" fmla="*/ 1979373 w 3960440"/>
              <a:gd name="connsiteY17-1540" fmla="*/ 472350 h 3960000"/>
              <a:gd name="connsiteX18-1541" fmla="*/ 436907 w 3960440"/>
              <a:gd name="connsiteY18-1542" fmla="*/ 0 h 3960000"/>
              <a:gd name="connsiteX19-1543" fmla="*/ 3523533 w 3960440"/>
              <a:gd name="connsiteY19-1544" fmla="*/ 0 h 3960000"/>
              <a:gd name="connsiteX20-1545" fmla="*/ 3960440 w 3960440"/>
              <a:gd name="connsiteY20-1546" fmla="*/ 436907 h 3960000"/>
              <a:gd name="connsiteX21-1547" fmla="*/ 3960440 w 3960440"/>
              <a:gd name="connsiteY21-1548" fmla="*/ 3523093 h 3960000"/>
              <a:gd name="connsiteX22-1549" fmla="*/ 3523533 w 3960440"/>
              <a:gd name="connsiteY22-1550" fmla="*/ 3960000 h 3960000"/>
              <a:gd name="connsiteX23-1551" fmla="*/ 436907 w 3960440"/>
              <a:gd name="connsiteY23-1552" fmla="*/ 3960000 h 3960000"/>
              <a:gd name="connsiteX24-1553" fmla="*/ 0 w 3960440"/>
              <a:gd name="connsiteY24-1554" fmla="*/ 3523093 h 3960000"/>
              <a:gd name="connsiteX25-1555" fmla="*/ 0 w 3960440"/>
              <a:gd name="connsiteY25-1556" fmla="*/ 436907 h 3960000"/>
              <a:gd name="connsiteX26-1557" fmla="*/ 436907 w 3960440"/>
              <a:gd name="connsiteY26-1558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/>
          <p:cNvSpPr/>
          <p:nvPr/>
        </p:nvSpPr>
        <p:spPr>
          <a:xfrm>
            <a:off x="2686980" y="5793782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-1" fmla="*/ 554477 w 3888432"/>
              <a:gd name="connsiteY0-2" fmla="*/ 1512168 h 3960440"/>
              <a:gd name="connsiteX1-3" fmla="*/ 554477 w 3888432"/>
              <a:gd name="connsiteY1-4" fmla="*/ 3312368 h 3960440"/>
              <a:gd name="connsiteX2-5" fmla="*/ 1201638 w 3888432"/>
              <a:gd name="connsiteY2-6" fmla="*/ 3312368 h 3960440"/>
              <a:gd name="connsiteX3-7" fmla="*/ 1201638 w 3888432"/>
              <a:gd name="connsiteY3-8" fmla="*/ 1512168 h 3960440"/>
              <a:gd name="connsiteX4-9" fmla="*/ 554477 w 3888432"/>
              <a:gd name="connsiteY4-10" fmla="*/ 1512168 h 3960440"/>
              <a:gd name="connsiteX5-11" fmla="*/ 2840340 w 3888432"/>
              <a:gd name="connsiteY5-12" fmla="*/ 1479943 h 3960440"/>
              <a:gd name="connsiteX6-13" fmla="*/ 2136833 w 3888432"/>
              <a:gd name="connsiteY6-14" fmla="*/ 1785510 h 3960440"/>
              <a:gd name="connsiteX7-15" fmla="*/ 2136833 w 3888432"/>
              <a:gd name="connsiteY7-16" fmla="*/ 1510185 h 3960440"/>
              <a:gd name="connsiteX8-17" fmla="*/ 1489672 w 3888432"/>
              <a:gd name="connsiteY8-18" fmla="*/ 1510185 h 3960440"/>
              <a:gd name="connsiteX9-19" fmla="*/ 1489672 w 3888432"/>
              <a:gd name="connsiteY9-20" fmla="*/ 3310385 h 3960440"/>
              <a:gd name="connsiteX10-21" fmla="*/ 2136833 w 3888432"/>
              <a:gd name="connsiteY10-22" fmla="*/ 3310385 h 3960440"/>
              <a:gd name="connsiteX11-23" fmla="*/ 2136833 w 3888432"/>
              <a:gd name="connsiteY11-24" fmla="*/ 2084121 h 3960440"/>
              <a:gd name="connsiteX12-25" fmla="*/ 2673919 w 3888432"/>
              <a:gd name="connsiteY12-26" fmla="*/ 2138897 h 3960440"/>
              <a:gd name="connsiteX13-27" fmla="*/ 2679688 w 3888432"/>
              <a:gd name="connsiteY13-28" fmla="*/ 3312366 h 3960440"/>
              <a:gd name="connsiteX14-29" fmla="*/ 3326849 w 3888432"/>
              <a:gd name="connsiteY14-30" fmla="*/ 3312366 h 3960440"/>
              <a:gd name="connsiteX15-31" fmla="*/ 3333768 w 3888432"/>
              <a:gd name="connsiteY15-32" fmla="*/ 2128613 h 3960440"/>
              <a:gd name="connsiteX16-33" fmla="*/ 2840340 w 3888432"/>
              <a:gd name="connsiteY16-34" fmla="*/ 1479943 h 3960440"/>
              <a:gd name="connsiteX17-35" fmla="*/ 878058 w 3888432"/>
              <a:gd name="connsiteY17-36" fmla="*/ 648072 h 3960440"/>
              <a:gd name="connsiteX18-37" fmla="*/ 554477 w 3888432"/>
              <a:gd name="connsiteY18-38" fmla="*/ 971653 h 3960440"/>
              <a:gd name="connsiteX19-39" fmla="*/ 878058 w 3888432"/>
              <a:gd name="connsiteY19-40" fmla="*/ 1295234 h 3960440"/>
              <a:gd name="connsiteX20-41" fmla="*/ 1201639 w 3888432"/>
              <a:gd name="connsiteY20-42" fmla="*/ 971653 h 3960440"/>
              <a:gd name="connsiteX21-43" fmla="*/ 878058 w 3888432"/>
              <a:gd name="connsiteY21-44" fmla="*/ 648072 h 3960440"/>
              <a:gd name="connsiteX22-45" fmla="*/ 333511 w 3888432"/>
              <a:gd name="connsiteY22-46" fmla="*/ 0 h 3960440"/>
              <a:gd name="connsiteX23-47" fmla="*/ 3554921 w 3888432"/>
              <a:gd name="connsiteY23-48" fmla="*/ 0 h 3960440"/>
              <a:gd name="connsiteX24-49" fmla="*/ 3888432 w 3888432"/>
              <a:gd name="connsiteY24-50" fmla="*/ 333511 h 3960440"/>
              <a:gd name="connsiteX25-51" fmla="*/ 3888432 w 3888432"/>
              <a:gd name="connsiteY25-52" fmla="*/ 3626929 h 3960440"/>
              <a:gd name="connsiteX26-53" fmla="*/ 3554921 w 3888432"/>
              <a:gd name="connsiteY26-54" fmla="*/ 3960440 h 3960440"/>
              <a:gd name="connsiteX27-55" fmla="*/ 333511 w 3888432"/>
              <a:gd name="connsiteY27-56" fmla="*/ 3960440 h 3960440"/>
              <a:gd name="connsiteX28-57" fmla="*/ 0 w 3888432"/>
              <a:gd name="connsiteY28-58" fmla="*/ 3626929 h 3960440"/>
              <a:gd name="connsiteX29-59" fmla="*/ 0 w 3888432"/>
              <a:gd name="connsiteY29-60" fmla="*/ 333511 h 3960440"/>
              <a:gd name="connsiteX30-61" fmla="*/ 333511 w 3888432"/>
              <a:gd name="connsiteY30-62" fmla="*/ 0 h 3960440"/>
              <a:gd name="connsiteX0-63" fmla="*/ 554477 w 3888432"/>
              <a:gd name="connsiteY0-64" fmla="*/ 1512168 h 3960440"/>
              <a:gd name="connsiteX1-65" fmla="*/ 554477 w 3888432"/>
              <a:gd name="connsiteY1-66" fmla="*/ 3312368 h 3960440"/>
              <a:gd name="connsiteX2-67" fmla="*/ 1201638 w 3888432"/>
              <a:gd name="connsiteY2-68" fmla="*/ 3312368 h 3960440"/>
              <a:gd name="connsiteX3-69" fmla="*/ 1201638 w 3888432"/>
              <a:gd name="connsiteY3-70" fmla="*/ 1512168 h 3960440"/>
              <a:gd name="connsiteX4-71" fmla="*/ 554477 w 3888432"/>
              <a:gd name="connsiteY4-72" fmla="*/ 1512168 h 3960440"/>
              <a:gd name="connsiteX5-73" fmla="*/ 2840340 w 3888432"/>
              <a:gd name="connsiteY5-74" fmla="*/ 1479943 h 3960440"/>
              <a:gd name="connsiteX6-75" fmla="*/ 2136833 w 3888432"/>
              <a:gd name="connsiteY6-76" fmla="*/ 1785510 h 3960440"/>
              <a:gd name="connsiteX7-77" fmla="*/ 2136833 w 3888432"/>
              <a:gd name="connsiteY7-78" fmla="*/ 1510185 h 3960440"/>
              <a:gd name="connsiteX8-79" fmla="*/ 1489672 w 3888432"/>
              <a:gd name="connsiteY8-80" fmla="*/ 1510185 h 3960440"/>
              <a:gd name="connsiteX9-81" fmla="*/ 1489672 w 3888432"/>
              <a:gd name="connsiteY9-82" fmla="*/ 3310385 h 3960440"/>
              <a:gd name="connsiteX10-83" fmla="*/ 2136833 w 3888432"/>
              <a:gd name="connsiteY10-84" fmla="*/ 3310385 h 3960440"/>
              <a:gd name="connsiteX11-85" fmla="*/ 2136833 w 3888432"/>
              <a:gd name="connsiteY11-86" fmla="*/ 2084121 h 3960440"/>
              <a:gd name="connsiteX12-87" fmla="*/ 2673919 w 3888432"/>
              <a:gd name="connsiteY12-88" fmla="*/ 2138897 h 3960440"/>
              <a:gd name="connsiteX13-89" fmla="*/ 2679688 w 3888432"/>
              <a:gd name="connsiteY13-90" fmla="*/ 3312366 h 3960440"/>
              <a:gd name="connsiteX14-91" fmla="*/ 3326849 w 3888432"/>
              <a:gd name="connsiteY14-92" fmla="*/ 3312366 h 3960440"/>
              <a:gd name="connsiteX15-93" fmla="*/ 3333768 w 3888432"/>
              <a:gd name="connsiteY15-94" fmla="*/ 2128613 h 3960440"/>
              <a:gd name="connsiteX16-95" fmla="*/ 2840340 w 3888432"/>
              <a:gd name="connsiteY16-96" fmla="*/ 1479943 h 3960440"/>
              <a:gd name="connsiteX17-97" fmla="*/ 878058 w 3888432"/>
              <a:gd name="connsiteY17-98" fmla="*/ 648072 h 3960440"/>
              <a:gd name="connsiteX18-99" fmla="*/ 554477 w 3888432"/>
              <a:gd name="connsiteY18-100" fmla="*/ 971653 h 3960440"/>
              <a:gd name="connsiteX19-101" fmla="*/ 878058 w 3888432"/>
              <a:gd name="connsiteY19-102" fmla="*/ 1295234 h 3960440"/>
              <a:gd name="connsiteX20-103" fmla="*/ 1201639 w 3888432"/>
              <a:gd name="connsiteY20-104" fmla="*/ 971653 h 3960440"/>
              <a:gd name="connsiteX21-105" fmla="*/ 878058 w 3888432"/>
              <a:gd name="connsiteY21-106" fmla="*/ 648072 h 3960440"/>
              <a:gd name="connsiteX22-107" fmla="*/ 333511 w 3888432"/>
              <a:gd name="connsiteY22-108" fmla="*/ 0 h 3960440"/>
              <a:gd name="connsiteX23-109" fmla="*/ 3554921 w 3888432"/>
              <a:gd name="connsiteY23-110" fmla="*/ 0 h 3960440"/>
              <a:gd name="connsiteX24-111" fmla="*/ 3888432 w 3888432"/>
              <a:gd name="connsiteY24-112" fmla="*/ 333511 h 3960440"/>
              <a:gd name="connsiteX25-113" fmla="*/ 3888432 w 3888432"/>
              <a:gd name="connsiteY25-114" fmla="*/ 3626929 h 3960440"/>
              <a:gd name="connsiteX26-115" fmla="*/ 3554921 w 3888432"/>
              <a:gd name="connsiteY26-116" fmla="*/ 3960440 h 3960440"/>
              <a:gd name="connsiteX27-117" fmla="*/ 333511 w 3888432"/>
              <a:gd name="connsiteY27-118" fmla="*/ 3960440 h 3960440"/>
              <a:gd name="connsiteX28-119" fmla="*/ 0 w 3888432"/>
              <a:gd name="connsiteY28-120" fmla="*/ 3626929 h 3960440"/>
              <a:gd name="connsiteX29-121" fmla="*/ 0 w 3888432"/>
              <a:gd name="connsiteY29-122" fmla="*/ 333511 h 3960440"/>
              <a:gd name="connsiteX30-123" fmla="*/ 333511 w 3888432"/>
              <a:gd name="connsiteY30-124" fmla="*/ 0 h 3960440"/>
              <a:gd name="connsiteX0-125" fmla="*/ 554477 w 3888432"/>
              <a:gd name="connsiteY0-126" fmla="*/ 1512168 h 3960440"/>
              <a:gd name="connsiteX1-127" fmla="*/ 554477 w 3888432"/>
              <a:gd name="connsiteY1-128" fmla="*/ 3312368 h 3960440"/>
              <a:gd name="connsiteX2-129" fmla="*/ 1201638 w 3888432"/>
              <a:gd name="connsiteY2-130" fmla="*/ 3312368 h 3960440"/>
              <a:gd name="connsiteX3-131" fmla="*/ 1201638 w 3888432"/>
              <a:gd name="connsiteY3-132" fmla="*/ 1512168 h 3960440"/>
              <a:gd name="connsiteX4-133" fmla="*/ 554477 w 3888432"/>
              <a:gd name="connsiteY4-134" fmla="*/ 1512168 h 3960440"/>
              <a:gd name="connsiteX5-135" fmla="*/ 2840340 w 3888432"/>
              <a:gd name="connsiteY5-136" fmla="*/ 1479943 h 3960440"/>
              <a:gd name="connsiteX6-137" fmla="*/ 2136833 w 3888432"/>
              <a:gd name="connsiteY6-138" fmla="*/ 1785510 h 3960440"/>
              <a:gd name="connsiteX7-139" fmla="*/ 2136833 w 3888432"/>
              <a:gd name="connsiteY7-140" fmla="*/ 1510185 h 3960440"/>
              <a:gd name="connsiteX8-141" fmla="*/ 1489672 w 3888432"/>
              <a:gd name="connsiteY8-142" fmla="*/ 1510185 h 3960440"/>
              <a:gd name="connsiteX9-143" fmla="*/ 1489672 w 3888432"/>
              <a:gd name="connsiteY9-144" fmla="*/ 3310385 h 3960440"/>
              <a:gd name="connsiteX10-145" fmla="*/ 2136833 w 3888432"/>
              <a:gd name="connsiteY10-146" fmla="*/ 3310385 h 3960440"/>
              <a:gd name="connsiteX11-147" fmla="*/ 2136833 w 3888432"/>
              <a:gd name="connsiteY11-148" fmla="*/ 2084121 h 3960440"/>
              <a:gd name="connsiteX12-149" fmla="*/ 2673919 w 3888432"/>
              <a:gd name="connsiteY12-150" fmla="*/ 2138897 h 3960440"/>
              <a:gd name="connsiteX13-151" fmla="*/ 2679688 w 3888432"/>
              <a:gd name="connsiteY13-152" fmla="*/ 3312366 h 3960440"/>
              <a:gd name="connsiteX14-153" fmla="*/ 3326849 w 3888432"/>
              <a:gd name="connsiteY14-154" fmla="*/ 3312366 h 3960440"/>
              <a:gd name="connsiteX15-155" fmla="*/ 3333768 w 3888432"/>
              <a:gd name="connsiteY15-156" fmla="*/ 2128613 h 3960440"/>
              <a:gd name="connsiteX16-157" fmla="*/ 2840340 w 3888432"/>
              <a:gd name="connsiteY16-158" fmla="*/ 1479943 h 3960440"/>
              <a:gd name="connsiteX17-159" fmla="*/ 878058 w 3888432"/>
              <a:gd name="connsiteY17-160" fmla="*/ 648072 h 3960440"/>
              <a:gd name="connsiteX18-161" fmla="*/ 554477 w 3888432"/>
              <a:gd name="connsiteY18-162" fmla="*/ 971653 h 3960440"/>
              <a:gd name="connsiteX19-163" fmla="*/ 878058 w 3888432"/>
              <a:gd name="connsiteY19-164" fmla="*/ 1295234 h 3960440"/>
              <a:gd name="connsiteX20-165" fmla="*/ 1201639 w 3888432"/>
              <a:gd name="connsiteY20-166" fmla="*/ 971653 h 3960440"/>
              <a:gd name="connsiteX21-167" fmla="*/ 878058 w 3888432"/>
              <a:gd name="connsiteY21-168" fmla="*/ 648072 h 3960440"/>
              <a:gd name="connsiteX22-169" fmla="*/ 333511 w 3888432"/>
              <a:gd name="connsiteY22-170" fmla="*/ 0 h 3960440"/>
              <a:gd name="connsiteX23-171" fmla="*/ 3554921 w 3888432"/>
              <a:gd name="connsiteY23-172" fmla="*/ 0 h 3960440"/>
              <a:gd name="connsiteX24-173" fmla="*/ 3888432 w 3888432"/>
              <a:gd name="connsiteY24-174" fmla="*/ 333511 h 3960440"/>
              <a:gd name="connsiteX25-175" fmla="*/ 3888432 w 3888432"/>
              <a:gd name="connsiteY25-176" fmla="*/ 3626929 h 3960440"/>
              <a:gd name="connsiteX26-177" fmla="*/ 3554921 w 3888432"/>
              <a:gd name="connsiteY26-178" fmla="*/ 3960440 h 3960440"/>
              <a:gd name="connsiteX27-179" fmla="*/ 333511 w 3888432"/>
              <a:gd name="connsiteY27-180" fmla="*/ 3960440 h 3960440"/>
              <a:gd name="connsiteX28-181" fmla="*/ 0 w 3888432"/>
              <a:gd name="connsiteY28-182" fmla="*/ 3626929 h 3960440"/>
              <a:gd name="connsiteX29-183" fmla="*/ 0 w 3888432"/>
              <a:gd name="connsiteY29-184" fmla="*/ 333511 h 3960440"/>
              <a:gd name="connsiteX30-185" fmla="*/ 333511 w 3888432"/>
              <a:gd name="connsiteY30-186" fmla="*/ 0 h 3960440"/>
              <a:gd name="connsiteX0-187" fmla="*/ 554477 w 3888432"/>
              <a:gd name="connsiteY0-188" fmla="*/ 1512168 h 3960440"/>
              <a:gd name="connsiteX1-189" fmla="*/ 554477 w 3888432"/>
              <a:gd name="connsiteY1-190" fmla="*/ 3312368 h 3960440"/>
              <a:gd name="connsiteX2-191" fmla="*/ 1201638 w 3888432"/>
              <a:gd name="connsiteY2-192" fmla="*/ 3312368 h 3960440"/>
              <a:gd name="connsiteX3-193" fmla="*/ 1201638 w 3888432"/>
              <a:gd name="connsiteY3-194" fmla="*/ 1512168 h 3960440"/>
              <a:gd name="connsiteX4-195" fmla="*/ 554477 w 3888432"/>
              <a:gd name="connsiteY4-196" fmla="*/ 1512168 h 3960440"/>
              <a:gd name="connsiteX5-197" fmla="*/ 2840340 w 3888432"/>
              <a:gd name="connsiteY5-198" fmla="*/ 1479943 h 3960440"/>
              <a:gd name="connsiteX6-199" fmla="*/ 2136833 w 3888432"/>
              <a:gd name="connsiteY6-200" fmla="*/ 1785510 h 3960440"/>
              <a:gd name="connsiteX7-201" fmla="*/ 2136833 w 3888432"/>
              <a:gd name="connsiteY7-202" fmla="*/ 1510185 h 3960440"/>
              <a:gd name="connsiteX8-203" fmla="*/ 1489672 w 3888432"/>
              <a:gd name="connsiteY8-204" fmla="*/ 1510185 h 3960440"/>
              <a:gd name="connsiteX9-205" fmla="*/ 1489672 w 3888432"/>
              <a:gd name="connsiteY9-206" fmla="*/ 3310385 h 3960440"/>
              <a:gd name="connsiteX10-207" fmla="*/ 2136833 w 3888432"/>
              <a:gd name="connsiteY10-208" fmla="*/ 3310385 h 3960440"/>
              <a:gd name="connsiteX11-209" fmla="*/ 2136833 w 3888432"/>
              <a:gd name="connsiteY11-210" fmla="*/ 2084121 h 3960440"/>
              <a:gd name="connsiteX12-211" fmla="*/ 2673919 w 3888432"/>
              <a:gd name="connsiteY12-212" fmla="*/ 2138897 h 3960440"/>
              <a:gd name="connsiteX13-213" fmla="*/ 2679688 w 3888432"/>
              <a:gd name="connsiteY13-214" fmla="*/ 3312366 h 3960440"/>
              <a:gd name="connsiteX14-215" fmla="*/ 3326849 w 3888432"/>
              <a:gd name="connsiteY14-216" fmla="*/ 3312366 h 3960440"/>
              <a:gd name="connsiteX15-217" fmla="*/ 3333768 w 3888432"/>
              <a:gd name="connsiteY15-218" fmla="*/ 2128613 h 3960440"/>
              <a:gd name="connsiteX16-219" fmla="*/ 2840340 w 3888432"/>
              <a:gd name="connsiteY16-220" fmla="*/ 1479943 h 3960440"/>
              <a:gd name="connsiteX17-221" fmla="*/ 878058 w 3888432"/>
              <a:gd name="connsiteY17-222" fmla="*/ 648072 h 3960440"/>
              <a:gd name="connsiteX18-223" fmla="*/ 554477 w 3888432"/>
              <a:gd name="connsiteY18-224" fmla="*/ 971653 h 3960440"/>
              <a:gd name="connsiteX19-225" fmla="*/ 878058 w 3888432"/>
              <a:gd name="connsiteY19-226" fmla="*/ 1295234 h 3960440"/>
              <a:gd name="connsiteX20-227" fmla="*/ 1201639 w 3888432"/>
              <a:gd name="connsiteY20-228" fmla="*/ 971653 h 3960440"/>
              <a:gd name="connsiteX21-229" fmla="*/ 878058 w 3888432"/>
              <a:gd name="connsiteY21-230" fmla="*/ 648072 h 3960440"/>
              <a:gd name="connsiteX22-231" fmla="*/ 333511 w 3888432"/>
              <a:gd name="connsiteY22-232" fmla="*/ 0 h 3960440"/>
              <a:gd name="connsiteX23-233" fmla="*/ 3554921 w 3888432"/>
              <a:gd name="connsiteY23-234" fmla="*/ 0 h 3960440"/>
              <a:gd name="connsiteX24-235" fmla="*/ 3888432 w 3888432"/>
              <a:gd name="connsiteY24-236" fmla="*/ 333511 h 3960440"/>
              <a:gd name="connsiteX25-237" fmla="*/ 3888432 w 3888432"/>
              <a:gd name="connsiteY25-238" fmla="*/ 3626929 h 3960440"/>
              <a:gd name="connsiteX26-239" fmla="*/ 3554921 w 3888432"/>
              <a:gd name="connsiteY26-240" fmla="*/ 3960440 h 3960440"/>
              <a:gd name="connsiteX27-241" fmla="*/ 333511 w 3888432"/>
              <a:gd name="connsiteY27-242" fmla="*/ 3960440 h 3960440"/>
              <a:gd name="connsiteX28-243" fmla="*/ 0 w 3888432"/>
              <a:gd name="connsiteY28-244" fmla="*/ 3626929 h 3960440"/>
              <a:gd name="connsiteX29-245" fmla="*/ 0 w 3888432"/>
              <a:gd name="connsiteY29-246" fmla="*/ 333511 h 3960440"/>
              <a:gd name="connsiteX30-247" fmla="*/ 333511 w 3888432"/>
              <a:gd name="connsiteY30-248" fmla="*/ 0 h 3960440"/>
              <a:gd name="connsiteX0-249" fmla="*/ 554477 w 3888432"/>
              <a:gd name="connsiteY0-250" fmla="*/ 1512168 h 3960440"/>
              <a:gd name="connsiteX1-251" fmla="*/ 554477 w 3888432"/>
              <a:gd name="connsiteY1-252" fmla="*/ 3312368 h 3960440"/>
              <a:gd name="connsiteX2-253" fmla="*/ 1201638 w 3888432"/>
              <a:gd name="connsiteY2-254" fmla="*/ 3312368 h 3960440"/>
              <a:gd name="connsiteX3-255" fmla="*/ 1201638 w 3888432"/>
              <a:gd name="connsiteY3-256" fmla="*/ 1512168 h 3960440"/>
              <a:gd name="connsiteX4-257" fmla="*/ 554477 w 3888432"/>
              <a:gd name="connsiteY4-258" fmla="*/ 1512168 h 3960440"/>
              <a:gd name="connsiteX5-259" fmla="*/ 2840340 w 3888432"/>
              <a:gd name="connsiteY5-260" fmla="*/ 1479943 h 3960440"/>
              <a:gd name="connsiteX6-261" fmla="*/ 2136833 w 3888432"/>
              <a:gd name="connsiteY6-262" fmla="*/ 1785510 h 3960440"/>
              <a:gd name="connsiteX7-263" fmla="*/ 2136833 w 3888432"/>
              <a:gd name="connsiteY7-264" fmla="*/ 1510185 h 3960440"/>
              <a:gd name="connsiteX8-265" fmla="*/ 1489672 w 3888432"/>
              <a:gd name="connsiteY8-266" fmla="*/ 1510185 h 3960440"/>
              <a:gd name="connsiteX9-267" fmla="*/ 1489672 w 3888432"/>
              <a:gd name="connsiteY9-268" fmla="*/ 3310385 h 3960440"/>
              <a:gd name="connsiteX10-269" fmla="*/ 2136833 w 3888432"/>
              <a:gd name="connsiteY10-270" fmla="*/ 3310385 h 3960440"/>
              <a:gd name="connsiteX11-271" fmla="*/ 2136833 w 3888432"/>
              <a:gd name="connsiteY11-272" fmla="*/ 2084121 h 3960440"/>
              <a:gd name="connsiteX12-273" fmla="*/ 2673919 w 3888432"/>
              <a:gd name="connsiteY12-274" fmla="*/ 2138897 h 3960440"/>
              <a:gd name="connsiteX13-275" fmla="*/ 2679688 w 3888432"/>
              <a:gd name="connsiteY13-276" fmla="*/ 3312366 h 3960440"/>
              <a:gd name="connsiteX14-277" fmla="*/ 3326849 w 3888432"/>
              <a:gd name="connsiteY14-278" fmla="*/ 3312366 h 3960440"/>
              <a:gd name="connsiteX15-279" fmla="*/ 3333768 w 3888432"/>
              <a:gd name="connsiteY15-280" fmla="*/ 2128613 h 3960440"/>
              <a:gd name="connsiteX16-281" fmla="*/ 2840340 w 3888432"/>
              <a:gd name="connsiteY16-282" fmla="*/ 1479943 h 3960440"/>
              <a:gd name="connsiteX17-283" fmla="*/ 878058 w 3888432"/>
              <a:gd name="connsiteY17-284" fmla="*/ 648072 h 3960440"/>
              <a:gd name="connsiteX18-285" fmla="*/ 554477 w 3888432"/>
              <a:gd name="connsiteY18-286" fmla="*/ 971653 h 3960440"/>
              <a:gd name="connsiteX19-287" fmla="*/ 878058 w 3888432"/>
              <a:gd name="connsiteY19-288" fmla="*/ 1295234 h 3960440"/>
              <a:gd name="connsiteX20-289" fmla="*/ 1201639 w 3888432"/>
              <a:gd name="connsiteY20-290" fmla="*/ 971653 h 3960440"/>
              <a:gd name="connsiteX21-291" fmla="*/ 878058 w 3888432"/>
              <a:gd name="connsiteY21-292" fmla="*/ 648072 h 3960440"/>
              <a:gd name="connsiteX22-293" fmla="*/ 333511 w 3888432"/>
              <a:gd name="connsiteY22-294" fmla="*/ 0 h 3960440"/>
              <a:gd name="connsiteX23-295" fmla="*/ 3554921 w 3888432"/>
              <a:gd name="connsiteY23-296" fmla="*/ 0 h 3960440"/>
              <a:gd name="connsiteX24-297" fmla="*/ 3888432 w 3888432"/>
              <a:gd name="connsiteY24-298" fmla="*/ 333511 h 3960440"/>
              <a:gd name="connsiteX25-299" fmla="*/ 3888432 w 3888432"/>
              <a:gd name="connsiteY25-300" fmla="*/ 3626929 h 3960440"/>
              <a:gd name="connsiteX26-301" fmla="*/ 3554921 w 3888432"/>
              <a:gd name="connsiteY26-302" fmla="*/ 3960440 h 3960440"/>
              <a:gd name="connsiteX27-303" fmla="*/ 333511 w 3888432"/>
              <a:gd name="connsiteY27-304" fmla="*/ 3960440 h 3960440"/>
              <a:gd name="connsiteX28-305" fmla="*/ 0 w 3888432"/>
              <a:gd name="connsiteY28-306" fmla="*/ 3626929 h 3960440"/>
              <a:gd name="connsiteX29-307" fmla="*/ 0 w 3888432"/>
              <a:gd name="connsiteY29-308" fmla="*/ 333511 h 3960440"/>
              <a:gd name="connsiteX30-309" fmla="*/ 333511 w 3888432"/>
              <a:gd name="connsiteY30-310" fmla="*/ 0 h 3960440"/>
              <a:gd name="connsiteX0-311" fmla="*/ 554477 w 3888432"/>
              <a:gd name="connsiteY0-312" fmla="*/ 1512168 h 3960440"/>
              <a:gd name="connsiteX1-313" fmla="*/ 554477 w 3888432"/>
              <a:gd name="connsiteY1-314" fmla="*/ 3312368 h 3960440"/>
              <a:gd name="connsiteX2-315" fmla="*/ 1201638 w 3888432"/>
              <a:gd name="connsiteY2-316" fmla="*/ 3312368 h 3960440"/>
              <a:gd name="connsiteX3-317" fmla="*/ 1201638 w 3888432"/>
              <a:gd name="connsiteY3-318" fmla="*/ 1512168 h 3960440"/>
              <a:gd name="connsiteX4-319" fmla="*/ 554477 w 3888432"/>
              <a:gd name="connsiteY4-320" fmla="*/ 1512168 h 3960440"/>
              <a:gd name="connsiteX5-321" fmla="*/ 2840340 w 3888432"/>
              <a:gd name="connsiteY5-322" fmla="*/ 1479943 h 3960440"/>
              <a:gd name="connsiteX6-323" fmla="*/ 2136833 w 3888432"/>
              <a:gd name="connsiteY6-324" fmla="*/ 1785510 h 3960440"/>
              <a:gd name="connsiteX7-325" fmla="*/ 2136833 w 3888432"/>
              <a:gd name="connsiteY7-326" fmla="*/ 1510185 h 3960440"/>
              <a:gd name="connsiteX8-327" fmla="*/ 1489672 w 3888432"/>
              <a:gd name="connsiteY8-328" fmla="*/ 1510185 h 3960440"/>
              <a:gd name="connsiteX9-329" fmla="*/ 1489672 w 3888432"/>
              <a:gd name="connsiteY9-330" fmla="*/ 3310385 h 3960440"/>
              <a:gd name="connsiteX10-331" fmla="*/ 2136833 w 3888432"/>
              <a:gd name="connsiteY10-332" fmla="*/ 3310385 h 3960440"/>
              <a:gd name="connsiteX11-333" fmla="*/ 2147184 w 3888432"/>
              <a:gd name="connsiteY11-334" fmla="*/ 2155564 h 3960440"/>
              <a:gd name="connsiteX12-335" fmla="*/ 2673919 w 3888432"/>
              <a:gd name="connsiteY12-336" fmla="*/ 2138897 h 3960440"/>
              <a:gd name="connsiteX13-337" fmla="*/ 2679688 w 3888432"/>
              <a:gd name="connsiteY13-338" fmla="*/ 3312366 h 3960440"/>
              <a:gd name="connsiteX14-339" fmla="*/ 3326849 w 3888432"/>
              <a:gd name="connsiteY14-340" fmla="*/ 3312366 h 3960440"/>
              <a:gd name="connsiteX15-341" fmla="*/ 3333768 w 3888432"/>
              <a:gd name="connsiteY15-342" fmla="*/ 2128613 h 3960440"/>
              <a:gd name="connsiteX16-343" fmla="*/ 2840340 w 3888432"/>
              <a:gd name="connsiteY16-344" fmla="*/ 1479943 h 3960440"/>
              <a:gd name="connsiteX17-345" fmla="*/ 878058 w 3888432"/>
              <a:gd name="connsiteY17-346" fmla="*/ 648072 h 3960440"/>
              <a:gd name="connsiteX18-347" fmla="*/ 554477 w 3888432"/>
              <a:gd name="connsiteY18-348" fmla="*/ 971653 h 3960440"/>
              <a:gd name="connsiteX19-349" fmla="*/ 878058 w 3888432"/>
              <a:gd name="connsiteY19-350" fmla="*/ 1295234 h 3960440"/>
              <a:gd name="connsiteX20-351" fmla="*/ 1201639 w 3888432"/>
              <a:gd name="connsiteY20-352" fmla="*/ 971653 h 3960440"/>
              <a:gd name="connsiteX21-353" fmla="*/ 878058 w 3888432"/>
              <a:gd name="connsiteY21-354" fmla="*/ 648072 h 3960440"/>
              <a:gd name="connsiteX22-355" fmla="*/ 333511 w 3888432"/>
              <a:gd name="connsiteY22-356" fmla="*/ 0 h 3960440"/>
              <a:gd name="connsiteX23-357" fmla="*/ 3554921 w 3888432"/>
              <a:gd name="connsiteY23-358" fmla="*/ 0 h 3960440"/>
              <a:gd name="connsiteX24-359" fmla="*/ 3888432 w 3888432"/>
              <a:gd name="connsiteY24-360" fmla="*/ 333511 h 3960440"/>
              <a:gd name="connsiteX25-361" fmla="*/ 3888432 w 3888432"/>
              <a:gd name="connsiteY25-362" fmla="*/ 3626929 h 3960440"/>
              <a:gd name="connsiteX26-363" fmla="*/ 3554921 w 3888432"/>
              <a:gd name="connsiteY26-364" fmla="*/ 3960440 h 3960440"/>
              <a:gd name="connsiteX27-365" fmla="*/ 333511 w 3888432"/>
              <a:gd name="connsiteY27-366" fmla="*/ 3960440 h 3960440"/>
              <a:gd name="connsiteX28-367" fmla="*/ 0 w 3888432"/>
              <a:gd name="connsiteY28-368" fmla="*/ 3626929 h 3960440"/>
              <a:gd name="connsiteX29-369" fmla="*/ 0 w 3888432"/>
              <a:gd name="connsiteY29-370" fmla="*/ 333511 h 3960440"/>
              <a:gd name="connsiteX30-371" fmla="*/ 333511 w 3888432"/>
              <a:gd name="connsiteY30-372" fmla="*/ 0 h 3960440"/>
              <a:gd name="connsiteX0-373" fmla="*/ 554477 w 3888432"/>
              <a:gd name="connsiteY0-374" fmla="*/ 1512168 h 3960440"/>
              <a:gd name="connsiteX1-375" fmla="*/ 554477 w 3888432"/>
              <a:gd name="connsiteY1-376" fmla="*/ 3312368 h 3960440"/>
              <a:gd name="connsiteX2-377" fmla="*/ 1201638 w 3888432"/>
              <a:gd name="connsiteY2-378" fmla="*/ 3312368 h 3960440"/>
              <a:gd name="connsiteX3-379" fmla="*/ 1201638 w 3888432"/>
              <a:gd name="connsiteY3-380" fmla="*/ 1512168 h 3960440"/>
              <a:gd name="connsiteX4-381" fmla="*/ 554477 w 3888432"/>
              <a:gd name="connsiteY4-382" fmla="*/ 1512168 h 3960440"/>
              <a:gd name="connsiteX5-383" fmla="*/ 2840340 w 3888432"/>
              <a:gd name="connsiteY5-384" fmla="*/ 1479943 h 3960440"/>
              <a:gd name="connsiteX6-385" fmla="*/ 2136833 w 3888432"/>
              <a:gd name="connsiteY6-386" fmla="*/ 1785510 h 3960440"/>
              <a:gd name="connsiteX7-387" fmla="*/ 2136833 w 3888432"/>
              <a:gd name="connsiteY7-388" fmla="*/ 1510185 h 3960440"/>
              <a:gd name="connsiteX8-389" fmla="*/ 1489672 w 3888432"/>
              <a:gd name="connsiteY8-390" fmla="*/ 1510185 h 3960440"/>
              <a:gd name="connsiteX9-391" fmla="*/ 1489672 w 3888432"/>
              <a:gd name="connsiteY9-392" fmla="*/ 3310385 h 3960440"/>
              <a:gd name="connsiteX10-393" fmla="*/ 2136833 w 3888432"/>
              <a:gd name="connsiteY10-394" fmla="*/ 3310385 h 3960440"/>
              <a:gd name="connsiteX11-395" fmla="*/ 2147184 w 3888432"/>
              <a:gd name="connsiteY11-396" fmla="*/ 2155564 h 3960440"/>
              <a:gd name="connsiteX12-397" fmla="*/ 2673919 w 3888432"/>
              <a:gd name="connsiteY12-398" fmla="*/ 2138897 h 3960440"/>
              <a:gd name="connsiteX13-399" fmla="*/ 2679688 w 3888432"/>
              <a:gd name="connsiteY13-400" fmla="*/ 3312366 h 3960440"/>
              <a:gd name="connsiteX14-401" fmla="*/ 3326849 w 3888432"/>
              <a:gd name="connsiteY14-402" fmla="*/ 3312366 h 3960440"/>
              <a:gd name="connsiteX15-403" fmla="*/ 3333768 w 3888432"/>
              <a:gd name="connsiteY15-404" fmla="*/ 2128613 h 3960440"/>
              <a:gd name="connsiteX16-405" fmla="*/ 2840340 w 3888432"/>
              <a:gd name="connsiteY16-406" fmla="*/ 1479943 h 3960440"/>
              <a:gd name="connsiteX17-407" fmla="*/ 878058 w 3888432"/>
              <a:gd name="connsiteY17-408" fmla="*/ 648072 h 3960440"/>
              <a:gd name="connsiteX18-409" fmla="*/ 554477 w 3888432"/>
              <a:gd name="connsiteY18-410" fmla="*/ 971653 h 3960440"/>
              <a:gd name="connsiteX19-411" fmla="*/ 878058 w 3888432"/>
              <a:gd name="connsiteY19-412" fmla="*/ 1295234 h 3960440"/>
              <a:gd name="connsiteX20-413" fmla="*/ 1201639 w 3888432"/>
              <a:gd name="connsiteY20-414" fmla="*/ 971653 h 3960440"/>
              <a:gd name="connsiteX21-415" fmla="*/ 878058 w 3888432"/>
              <a:gd name="connsiteY21-416" fmla="*/ 648072 h 3960440"/>
              <a:gd name="connsiteX22-417" fmla="*/ 333511 w 3888432"/>
              <a:gd name="connsiteY22-418" fmla="*/ 0 h 3960440"/>
              <a:gd name="connsiteX23-419" fmla="*/ 3554921 w 3888432"/>
              <a:gd name="connsiteY23-420" fmla="*/ 0 h 3960440"/>
              <a:gd name="connsiteX24-421" fmla="*/ 3888432 w 3888432"/>
              <a:gd name="connsiteY24-422" fmla="*/ 333511 h 3960440"/>
              <a:gd name="connsiteX25-423" fmla="*/ 3888432 w 3888432"/>
              <a:gd name="connsiteY25-424" fmla="*/ 3626929 h 3960440"/>
              <a:gd name="connsiteX26-425" fmla="*/ 3554921 w 3888432"/>
              <a:gd name="connsiteY26-426" fmla="*/ 3960440 h 3960440"/>
              <a:gd name="connsiteX27-427" fmla="*/ 333511 w 3888432"/>
              <a:gd name="connsiteY27-428" fmla="*/ 3960440 h 3960440"/>
              <a:gd name="connsiteX28-429" fmla="*/ 0 w 3888432"/>
              <a:gd name="connsiteY28-430" fmla="*/ 3626929 h 3960440"/>
              <a:gd name="connsiteX29-431" fmla="*/ 0 w 3888432"/>
              <a:gd name="connsiteY29-432" fmla="*/ 333511 h 3960440"/>
              <a:gd name="connsiteX30-433" fmla="*/ 333511 w 3888432"/>
              <a:gd name="connsiteY30-434" fmla="*/ 0 h 3960440"/>
              <a:gd name="connsiteX0-435" fmla="*/ 554477 w 3888432"/>
              <a:gd name="connsiteY0-436" fmla="*/ 1512168 h 3960440"/>
              <a:gd name="connsiteX1-437" fmla="*/ 554477 w 3888432"/>
              <a:gd name="connsiteY1-438" fmla="*/ 3312368 h 3960440"/>
              <a:gd name="connsiteX2-439" fmla="*/ 1201638 w 3888432"/>
              <a:gd name="connsiteY2-440" fmla="*/ 3312368 h 3960440"/>
              <a:gd name="connsiteX3-441" fmla="*/ 1201638 w 3888432"/>
              <a:gd name="connsiteY3-442" fmla="*/ 1512168 h 3960440"/>
              <a:gd name="connsiteX4-443" fmla="*/ 554477 w 3888432"/>
              <a:gd name="connsiteY4-444" fmla="*/ 1512168 h 3960440"/>
              <a:gd name="connsiteX5-445" fmla="*/ 2840340 w 3888432"/>
              <a:gd name="connsiteY5-446" fmla="*/ 1479943 h 3960440"/>
              <a:gd name="connsiteX6-447" fmla="*/ 2136833 w 3888432"/>
              <a:gd name="connsiteY6-448" fmla="*/ 1785510 h 3960440"/>
              <a:gd name="connsiteX7-449" fmla="*/ 2136833 w 3888432"/>
              <a:gd name="connsiteY7-450" fmla="*/ 1510185 h 3960440"/>
              <a:gd name="connsiteX8-451" fmla="*/ 1489672 w 3888432"/>
              <a:gd name="connsiteY8-452" fmla="*/ 1510185 h 3960440"/>
              <a:gd name="connsiteX9-453" fmla="*/ 1489672 w 3888432"/>
              <a:gd name="connsiteY9-454" fmla="*/ 3310385 h 3960440"/>
              <a:gd name="connsiteX10-455" fmla="*/ 2136833 w 3888432"/>
              <a:gd name="connsiteY10-456" fmla="*/ 3310385 h 3960440"/>
              <a:gd name="connsiteX11-457" fmla="*/ 2147184 w 3888432"/>
              <a:gd name="connsiteY11-458" fmla="*/ 2155564 h 3960440"/>
              <a:gd name="connsiteX12-459" fmla="*/ 2673919 w 3888432"/>
              <a:gd name="connsiteY12-460" fmla="*/ 2138897 h 3960440"/>
              <a:gd name="connsiteX13-461" fmla="*/ 2679688 w 3888432"/>
              <a:gd name="connsiteY13-462" fmla="*/ 3312366 h 3960440"/>
              <a:gd name="connsiteX14-463" fmla="*/ 3326849 w 3888432"/>
              <a:gd name="connsiteY14-464" fmla="*/ 3312366 h 3960440"/>
              <a:gd name="connsiteX15-465" fmla="*/ 3333768 w 3888432"/>
              <a:gd name="connsiteY15-466" fmla="*/ 2128613 h 3960440"/>
              <a:gd name="connsiteX16-467" fmla="*/ 2840340 w 3888432"/>
              <a:gd name="connsiteY16-468" fmla="*/ 1479943 h 3960440"/>
              <a:gd name="connsiteX17-469" fmla="*/ 878058 w 3888432"/>
              <a:gd name="connsiteY17-470" fmla="*/ 648072 h 3960440"/>
              <a:gd name="connsiteX18-471" fmla="*/ 554477 w 3888432"/>
              <a:gd name="connsiteY18-472" fmla="*/ 971653 h 3960440"/>
              <a:gd name="connsiteX19-473" fmla="*/ 878058 w 3888432"/>
              <a:gd name="connsiteY19-474" fmla="*/ 1295234 h 3960440"/>
              <a:gd name="connsiteX20-475" fmla="*/ 1201639 w 3888432"/>
              <a:gd name="connsiteY20-476" fmla="*/ 971653 h 3960440"/>
              <a:gd name="connsiteX21-477" fmla="*/ 878058 w 3888432"/>
              <a:gd name="connsiteY21-478" fmla="*/ 648072 h 3960440"/>
              <a:gd name="connsiteX22-479" fmla="*/ 333511 w 3888432"/>
              <a:gd name="connsiteY22-480" fmla="*/ 0 h 3960440"/>
              <a:gd name="connsiteX23-481" fmla="*/ 3554921 w 3888432"/>
              <a:gd name="connsiteY23-482" fmla="*/ 0 h 3960440"/>
              <a:gd name="connsiteX24-483" fmla="*/ 3888432 w 3888432"/>
              <a:gd name="connsiteY24-484" fmla="*/ 333511 h 3960440"/>
              <a:gd name="connsiteX25-485" fmla="*/ 3888432 w 3888432"/>
              <a:gd name="connsiteY25-486" fmla="*/ 3626929 h 3960440"/>
              <a:gd name="connsiteX26-487" fmla="*/ 3554921 w 3888432"/>
              <a:gd name="connsiteY26-488" fmla="*/ 3960440 h 3960440"/>
              <a:gd name="connsiteX27-489" fmla="*/ 333511 w 3888432"/>
              <a:gd name="connsiteY27-490" fmla="*/ 3960440 h 3960440"/>
              <a:gd name="connsiteX28-491" fmla="*/ 0 w 3888432"/>
              <a:gd name="connsiteY28-492" fmla="*/ 3626929 h 3960440"/>
              <a:gd name="connsiteX29-493" fmla="*/ 0 w 3888432"/>
              <a:gd name="connsiteY29-494" fmla="*/ 333511 h 3960440"/>
              <a:gd name="connsiteX30-495" fmla="*/ 333511 w 3888432"/>
              <a:gd name="connsiteY30-496" fmla="*/ 0 h 39604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/>
          <p:cNvSpPr/>
          <p:nvPr/>
        </p:nvSpPr>
        <p:spPr>
          <a:xfrm>
            <a:off x="5221965" y="5793782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-1" fmla="*/ 3160999 w 3960000"/>
              <a:gd name="connsiteY0-2" fmla="*/ 1374274 h 3960000"/>
              <a:gd name="connsiteX1-3" fmla="*/ 3155132 w 3960000"/>
              <a:gd name="connsiteY1-4" fmla="*/ 1419362 h 3960000"/>
              <a:gd name="connsiteX2-5" fmla="*/ 3155131 w 3960000"/>
              <a:gd name="connsiteY2-6" fmla="*/ 1419362 h 3960000"/>
              <a:gd name="connsiteX3-7" fmla="*/ 3160999 w 3960000"/>
              <a:gd name="connsiteY3-8" fmla="*/ 1374274 h 3960000"/>
              <a:gd name="connsiteX4-9" fmla="*/ 2538382 w 3960000"/>
              <a:gd name="connsiteY4-10" fmla="*/ 802616 h 3960000"/>
              <a:gd name="connsiteX5-11" fmla="*/ 1921633 w 3960000"/>
              <a:gd name="connsiteY5-12" fmla="*/ 1419365 h 3960000"/>
              <a:gd name="connsiteX6-13" fmla="*/ 1942445 w 3960000"/>
              <a:gd name="connsiteY6-14" fmla="*/ 1570340 h 3960000"/>
              <a:gd name="connsiteX7-15" fmla="*/ 752016 w 3960000"/>
              <a:gd name="connsiteY7-16" fmla="*/ 931012 h 3960000"/>
              <a:gd name="connsiteX8-17" fmla="*/ 934030 w 3960000"/>
              <a:gd name="connsiteY8-18" fmla="*/ 1745738 h 3960000"/>
              <a:gd name="connsiteX9-19" fmla="*/ 665343 w 3960000"/>
              <a:gd name="connsiteY9-20" fmla="*/ 1650397 h 3960000"/>
              <a:gd name="connsiteX10-21" fmla="*/ 1111709 w 3960000"/>
              <a:gd name="connsiteY10-22" fmla="*/ 2257108 h 3960000"/>
              <a:gd name="connsiteX11-23" fmla="*/ 856023 w 3960000"/>
              <a:gd name="connsiteY11-24" fmla="*/ 2244108 h 3960000"/>
              <a:gd name="connsiteX12-25" fmla="*/ 1402064 w 3960000"/>
              <a:gd name="connsiteY12-26" fmla="*/ 2660137 h 3960000"/>
              <a:gd name="connsiteX13-27" fmla="*/ 552668 w 3960000"/>
              <a:gd name="connsiteY13-28" fmla="*/ 2902822 h 3960000"/>
              <a:gd name="connsiteX14-29" fmla="*/ 1978439 w 3960000"/>
              <a:gd name="connsiteY14-30" fmla="*/ 3093502 h 3960000"/>
              <a:gd name="connsiteX15-31" fmla="*/ 3053184 w 3960000"/>
              <a:gd name="connsiteY15-32" fmla="*/ 2031759 h 3960000"/>
              <a:gd name="connsiteX16-33" fmla="*/ 3207849 w 3960000"/>
              <a:gd name="connsiteY16-34" fmla="*/ 1493166 h 3960000"/>
              <a:gd name="connsiteX17-35" fmla="*/ 3407333 w 3960000"/>
              <a:gd name="connsiteY17-36" fmla="*/ 1117847 h 3960000"/>
              <a:gd name="connsiteX18-37" fmla="*/ 3108461 w 3960000"/>
              <a:gd name="connsiteY18-38" fmla="*/ 1185086 h 3960000"/>
              <a:gd name="connsiteX19-39" fmla="*/ 3334650 w 3960000"/>
              <a:gd name="connsiteY19-40" fmla="*/ 883134 h 3960000"/>
              <a:gd name="connsiteX20-41" fmla="*/ 2995677 w 3960000"/>
              <a:gd name="connsiteY20-42" fmla="*/ 1008938 h 3960000"/>
              <a:gd name="connsiteX21-43" fmla="*/ 2538382 w 3960000"/>
              <a:gd name="connsiteY21-44" fmla="*/ 802616 h 3960000"/>
              <a:gd name="connsiteX22-45" fmla="*/ 308009 w 3960000"/>
              <a:gd name="connsiteY22-46" fmla="*/ 0 h 3960000"/>
              <a:gd name="connsiteX23-47" fmla="*/ 3651991 w 3960000"/>
              <a:gd name="connsiteY23-48" fmla="*/ 0 h 3960000"/>
              <a:gd name="connsiteX24-49" fmla="*/ 3960000 w 3960000"/>
              <a:gd name="connsiteY24-50" fmla="*/ 308009 h 3960000"/>
              <a:gd name="connsiteX25-51" fmla="*/ 3960000 w 3960000"/>
              <a:gd name="connsiteY25-52" fmla="*/ 3651991 h 3960000"/>
              <a:gd name="connsiteX26-53" fmla="*/ 3651991 w 3960000"/>
              <a:gd name="connsiteY26-54" fmla="*/ 3960000 h 3960000"/>
              <a:gd name="connsiteX27-55" fmla="*/ 308009 w 3960000"/>
              <a:gd name="connsiteY27-56" fmla="*/ 3960000 h 3960000"/>
              <a:gd name="connsiteX28-57" fmla="*/ 0 w 3960000"/>
              <a:gd name="connsiteY28-58" fmla="*/ 3651991 h 3960000"/>
              <a:gd name="connsiteX29-59" fmla="*/ 0 w 3960000"/>
              <a:gd name="connsiteY29-60" fmla="*/ 308009 h 3960000"/>
              <a:gd name="connsiteX30-61" fmla="*/ 308009 w 3960000"/>
              <a:gd name="connsiteY30-62" fmla="*/ 0 h 3960000"/>
              <a:gd name="connsiteX0-63" fmla="*/ 3160999 w 3960000"/>
              <a:gd name="connsiteY0-64" fmla="*/ 1374274 h 3960000"/>
              <a:gd name="connsiteX1-65" fmla="*/ 3155132 w 3960000"/>
              <a:gd name="connsiteY1-66" fmla="*/ 1419362 h 3960000"/>
              <a:gd name="connsiteX2-67" fmla="*/ 3160999 w 3960000"/>
              <a:gd name="connsiteY2-68" fmla="*/ 1374274 h 3960000"/>
              <a:gd name="connsiteX3-69" fmla="*/ 2538382 w 3960000"/>
              <a:gd name="connsiteY3-70" fmla="*/ 802616 h 3960000"/>
              <a:gd name="connsiteX4-71" fmla="*/ 1921633 w 3960000"/>
              <a:gd name="connsiteY4-72" fmla="*/ 1419365 h 3960000"/>
              <a:gd name="connsiteX5-73" fmla="*/ 1942445 w 3960000"/>
              <a:gd name="connsiteY5-74" fmla="*/ 1570340 h 3960000"/>
              <a:gd name="connsiteX6-75" fmla="*/ 752016 w 3960000"/>
              <a:gd name="connsiteY6-76" fmla="*/ 931012 h 3960000"/>
              <a:gd name="connsiteX7-77" fmla="*/ 934030 w 3960000"/>
              <a:gd name="connsiteY7-78" fmla="*/ 1745738 h 3960000"/>
              <a:gd name="connsiteX8-79" fmla="*/ 665343 w 3960000"/>
              <a:gd name="connsiteY8-80" fmla="*/ 1650397 h 3960000"/>
              <a:gd name="connsiteX9-81" fmla="*/ 1111709 w 3960000"/>
              <a:gd name="connsiteY9-82" fmla="*/ 2257108 h 3960000"/>
              <a:gd name="connsiteX10-83" fmla="*/ 856023 w 3960000"/>
              <a:gd name="connsiteY10-84" fmla="*/ 2244108 h 3960000"/>
              <a:gd name="connsiteX11-85" fmla="*/ 1402064 w 3960000"/>
              <a:gd name="connsiteY11-86" fmla="*/ 2660137 h 3960000"/>
              <a:gd name="connsiteX12-87" fmla="*/ 552668 w 3960000"/>
              <a:gd name="connsiteY12-88" fmla="*/ 2902822 h 3960000"/>
              <a:gd name="connsiteX13-89" fmla="*/ 1978439 w 3960000"/>
              <a:gd name="connsiteY13-90" fmla="*/ 3093502 h 3960000"/>
              <a:gd name="connsiteX14-91" fmla="*/ 3053184 w 3960000"/>
              <a:gd name="connsiteY14-92" fmla="*/ 2031759 h 3960000"/>
              <a:gd name="connsiteX15-93" fmla="*/ 3207849 w 3960000"/>
              <a:gd name="connsiteY15-94" fmla="*/ 1493166 h 3960000"/>
              <a:gd name="connsiteX16-95" fmla="*/ 3407333 w 3960000"/>
              <a:gd name="connsiteY16-96" fmla="*/ 1117847 h 3960000"/>
              <a:gd name="connsiteX17-97" fmla="*/ 3108461 w 3960000"/>
              <a:gd name="connsiteY17-98" fmla="*/ 1185086 h 3960000"/>
              <a:gd name="connsiteX18-99" fmla="*/ 3334650 w 3960000"/>
              <a:gd name="connsiteY18-100" fmla="*/ 883134 h 3960000"/>
              <a:gd name="connsiteX19-101" fmla="*/ 2995677 w 3960000"/>
              <a:gd name="connsiteY19-102" fmla="*/ 1008938 h 3960000"/>
              <a:gd name="connsiteX20-103" fmla="*/ 2538382 w 3960000"/>
              <a:gd name="connsiteY20-104" fmla="*/ 802616 h 3960000"/>
              <a:gd name="connsiteX21-105" fmla="*/ 308009 w 3960000"/>
              <a:gd name="connsiteY21-106" fmla="*/ 0 h 3960000"/>
              <a:gd name="connsiteX22-107" fmla="*/ 3651991 w 3960000"/>
              <a:gd name="connsiteY22-108" fmla="*/ 0 h 3960000"/>
              <a:gd name="connsiteX23-109" fmla="*/ 3960000 w 3960000"/>
              <a:gd name="connsiteY23-110" fmla="*/ 308009 h 3960000"/>
              <a:gd name="connsiteX24-111" fmla="*/ 3960000 w 3960000"/>
              <a:gd name="connsiteY24-112" fmla="*/ 3651991 h 3960000"/>
              <a:gd name="connsiteX25-113" fmla="*/ 3651991 w 3960000"/>
              <a:gd name="connsiteY25-114" fmla="*/ 3960000 h 3960000"/>
              <a:gd name="connsiteX26-115" fmla="*/ 308009 w 3960000"/>
              <a:gd name="connsiteY26-116" fmla="*/ 3960000 h 3960000"/>
              <a:gd name="connsiteX27-117" fmla="*/ 0 w 3960000"/>
              <a:gd name="connsiteY27-118" fmla="*/ 3651991 h 3960000"/>
              <a:gd name="connsiteX28-119" fmla="*/ 0 w 3960000"/>
              <a:gd name="connsiteY28-120" fmla="*/ 308009 h 3960000"/>
              <a:gd name="connsiteX29-121" fmla="*/ 308009 w 3960000"/>
              <a:gd name="connsiteY29-122" fmla="*/ 0 h 3960000"/>
              <a:gd name="connsiteX0-123" fmla="*/ 3160999 w 3960000"/>
              <a:gd name="connsiteY0-124" fmla="*/ 1374274 h 3960000"/>
              <a:gd name="connsiteX1-125" fmla="*/ 3155132 w 3960000"/>
              <a:gd name="connsiteY1-126" fmla="*/ 1419362 h 3960000"/>
              <a:gd name="connsiteX2-127" fmla="*/ 3160999 w 3960000"/>
              <a:gd name="connsiteY2-128" fmla="*/ 1374274 h 3960000"/>
              <a:gd name="connsiteX3-129" fmla="*/ 2538382 w 3960000"/>
              <a:gd name="connsiteY3-130" fmla="*/ 802616 h 3960000"/>
              <a:gd name="connsiteX4-131" fmla="*/ 1921633 w 3960000"/>
              <a:gd name="connsiteY4-132" fmla="*/ 1419365 h 3960000"/>
              <a:gd name="connsiteX5-133" fmla="*/ 1942445 w 3960000"/>
              <a:gd name="connsiteY5-134" fmla="*/ 1570340 h 3960000"/>
              <a:gd name="connsiteX6-135" fmla="*/ 752016 w 3960000"/>
              <a:gd name="connsiteY6-136" fmla="*/ 931012 h 3960000"/>
              <a:gd name="connsiteX7-137" fmla="*/ 934030 w 3960000"/>
              <a:gd name="connsiteY7-138" fmla="*/ 1745738 h 3960000"/>
              <a:gd name="connsiteX8-139" fmla="*/ 665343 w 3960000"/>
              <a:gd name="connsiteY8-140" fmla="*/ 1650397 h 3960000"/>
              <a:gd name="connsiteX9-141" fmla="*/ 1111709 w 3960000"/>
              <a:gd name="connsiteY9-142" fmla="*/ 2257108 h 3960000"/>
              <a:gd name="connsiteX10-143" fmla="*/ 856023 w 3960000"/>
              <a:gd name="connsiteY10-144" fmla="*/ 2244108 h 3960000"/>
              <a:gd name="connsiteX11-145" fmla="*/ 1402064 w 3960000"/>
              <a:gd name="connsiteY11-146" fmla="*/ 2660137 h 3960000"/>
              <a:gd name="connsiteX12-147" fmla="*/ 552668 w 3960000"/>
              <a:gd name="connsiteY12-148" fmla="*/ 2902822 h 3960000"/>
              <a:gd name="connsiteX13-149" fmla="*/ 1978439 w 3960000"/>
              <a:gd name="connsiteY13-150" fmla="*/ 3093502 h 3960000"/>
              <a:gd name="connsiteX14-151" fmla="*/ 3053184 w 3960000"/>
              <a:gd name="connsiteY14-152" fmla="*/ 2031759 h 3960000"/>
              <a:gd name="connsiteX15-153" fmla="*/ 3207849 w 3960000"/>
              <a:gd name="connsiteY15-154" fmla="*/ 1493166 h 3960000"/>
              <a:gd name="connsiteX16-155" fmla="*/ 3407333 w 3960000"/>
              <a:gd name="connsiteY16-156" fmla="*/ 1117847 h 3960000"/>
              <a:gd name="connsiteX17-157" fmla="*/ 3140091 w 3960000"/>
              <a:gd name="connsiteY17-158" fmla="*/ 1227260 h 3960000"/>
              <a:gd name="connsiteX18-159" fmla="*/ 3334650 w 3960000"/>
              <a:gd name="connsiteY18-160" fmla="*/ 883134 h 3960000"/>
              <a:gd name="connsiteX19-161" fmla="*/ 2995677 w 3960000"/>
              <a:gd name="connsiteY19-162" fmla="*/ 1008938 h 3960000"/>
              <a:gd name="connsiteX20-163" fmla="*/ 2538382 w 3960000"/>
              <a:gd name="connsiteY20-164" fmla="*/ 802616 h 3960000"/>
              <a:gd name="connsiteX21-165" fmla="*/ 308009 w 3960000"/>
              <a:gd name="connsiteY21-166" fmla="*/ 0 h 3960000"/>
              <a:gd name="connsiteX22-167" fmla="*/ 3651991 w 3960000"/>
              <a:gd name="connsiteY22-168" fmla="*/ 0 h 3960000"/>
              <a:gd name="connsiteX23-169" fmla="*/ 3960000 w 3960000"/>
              <a:gd name="connsiteY23-170" fmla="*/ 308009 h 3960000"/>
              <a:gd name="connsiteX24-171" fmla="*/ 3960000 w 3960000"/>
              <a:gd name="connsiteY24-172" fmla="*/ 3651991 h 3960000"/>
              <a:gd name="connsiteX25-173" fmla="*/ 3651991 w 3960000"/>
              <a:gd name="connsiteY25-174" fmla="*/ 3960000 h 3960000"/>
              <a:gd name="connsiteX26-175" fmla="*/ 308009 w 3960000"/>
              <a:gd name="connsiteY26-176" fmla="*/ 3960000 h 3960000"/>
              <a:gd name="connsiteX27-177" fmla="*/ 0 w 3960000"/>
              <a:gd name="connsiteY27-178" fmla="*/ 3651991 h 3960000"/>
              <a:gd name="connsiteX28-179" fmla="*/ 0 w 3960000"/>
              <a:gd name="connsiteY28-180" fmla="*/ 308009 h 3960000"/>
              <a:gd name="connsiteX29-181" fmla="*/ 308009 w 3960000"/>
              <a:gd name="connsiteY29-182" fmla="*/ 0 h 3960000"/>
              <a:gd name="connsiteX0-183" fmla="*/ 3160999 w 3960000"/>
              <a:gd name="connsiteY0-184" fmla="*/ 1374274 h 3960000"/>
              <a:gd name="connsiteX1-185" fmla="*/ 3155132 w 3960000"/>
              <a:gd name="connsiteY1-186" fmla="*/ 1419362 h 3960000"/>
              <a:gd name="connsiteX2-187" fmla="*/ 3160999 w 3960000"/>
              <a:gd name="connsiteY2-188" fmla="*/ 1374274 h 3960000"/>
              <a:gd name="connsiteX3-189" fmla="*/ 2538382 w 3960000"/>
              <a:gd name="connsiteY3-190" fmla="*/ 802616 h 3960000"/>
              <a:gd name="connsiteX4-191" fmla="*/ 1921633 w 3960000"/>
              <a:gd name="connsiteY4-192" fmla="*/ 1419365 h 3960000"/>
              <a:gd name="connsiteX5-193" fmla="*/ 1942445 w 3960000"/>
              <a:gd name="connsiteY5-194" fmla="*/ 1570340 h 3960000"/>
              <a:gd name="connsiteX6-195" fmla="*/ 752016 w 3960000"/>
              <a:gd name="connsiteY6-196" fmla="*/ 931012 h 3960000"/>
              <a:gd name="connsiteX7-197" fmla="*/ 934030 w 3960000"/>
              <a:gd name="connsiteY7-198" fmla="*/ 1745738 h 3960000"/>
              <a:gd name="connsiteX8-199" fmla="*/ 665343 w 3960000"/>
              <a:gd name="connsiteY8-200" fmla="*/ 1650397 h 3960000"/>
              <a:gd name="connsiteX9-201" fmla="*/ 1111709 w 3960000"/>
              <a:gd name="connsiteY9-202" fmla="*/ 2257108 h 3960000"/>
              <a:gd name="connsiteX10-203" fmla="*/ 856023 w 3960000"/>
              <a:gd name="connsiteY10-204" fmla="*/ 2244108 h 3960000"/>
              <a:gd name="connsiteX11-205" fmla="*/ 1402064 w 3960000"/>
              <a:gd name="connsiteY11-206" fmla="*/ 2660137 h 3960000"/>
              <a:gd name="connsiteX12-207" fmla="*/ 552668 w 3960000"/>
              <a:gd name="connsiteY12-208" fmla="*/ 2902822 h 3960000"/>
              <a:gd name="connsiteX13-209" fmla="*/ 1978439 w 3960000"/>
              <a:gd name="connsiteY13-210" fmla="*/ 3093502 h 3960000"/>
              <a:gd name="connsiteX14-211" fmla="*/ 3053184 w 3960000"/>
              <a:gd name="connsiteY14-212" fmla="*/ 2031759 h 3960000"/>
              <a:gd name="connsiteX15-213" fmla="*/ 3207849 w 3960000"/>
              <a:gd name="connsiteY15-214" fmla="*/ 1493166 h 3960000"/>
              <a:gd name="connsiteX16-215" fmla="*/ 3449507 w 3960000"/>
              <a:gd name="connsiteY16-216" fmla="*/ 1170564 h 3960000"/>
              <a:gd name="connsiteX17-217" fmla="*/ 3140091 w 3960000"/>
              <a:gd name="connsiteY17-218" fmla="*/ 1227260 h 3960000"/>
              <a:gd name="connsiteX18-219" fmla="*/ 3334650 w 3960000"/>
              <a:gd name="connsiteY18-220" fmla="*/ 883134 h 3960000"/>
              <a:gd name="connsiteX19-221" fmla="*/ 2995677 w 3960000"/>
              <a:gd name="connsiteY19-222" fmla="*/ 1008938 h 3960000"/>
              <a:gd name="connsiteX20-223" fmla="*/ 2538382 w 3960000"/>
              <a:gd name="connsiteY20-224" fmla="*/ 802616 h 3960000"/>
              <a:gd name="connsiteX21-225" fmla="*/ 308009 w 3960000"/>
              <a:gd name="connsiteY21-226" fmla="*/ 0 h 3960000"/>
              <a:gd name="connsiteX22-227" fmla="*/ 3651991 w 3960000"/>
              <a:gd name="connsiteY22-228" fmla="*/ 0 h 3960000"/>
              <a:gd name="connsiteX23-229" fmla="*/ 3960000 w 3960000"/>
              <a:gd name="connsiteY23-230" fmla="*/ 308009 h 3960000"/>
              <a:gd name="connsiteX24-231" fmla="*/ 3960000 w 3960000"/>
              <a:gd name="connsiteY24-232" fmla="*/ 3651991 h 3960000"/>
              <a:gd name="connsiteX25-233" fmla="*/ 3651991 w 3960000"/>
              <a:gd name="connsiteY25-234" fmla="*/ 3960000 h 3960000"/>
              <a:gd name="connsiteX26-235" fmla="*/ 308009 w 3960000"/>
              <a:gd name="connsiteY26-236" fmla="*/ 3960000 h 3960000"/>
              <a:gd name="connsiteX27-237" fmla="*/ 0 w 3960000"/>
              <a:gd name="connsiteY27-238" fmla="*/ 3651991 h 3960000"/>
              <a:gd name="connsiteX28-239" fmla="*/ 0 w 3960000"/>
              <a:gd name="connsiteY28-240" fmla="*/ 308009 h 3960000"/>
              <a:gd name="connsiteX29-241" fmla="*/ 308009 w 3960000"/>
              <a:gd name="connsiteY29-242" fmla="*/ 0 h 3960000"/>
              <a:gd name="connsiteX0-243" fmla="*/ 3160999 w 3960000"/>
              <a:gd name="connsiteY0-244" fmla="*/ 1374274 h 3960000"/>
              <a:gd name="connsiteX1-245" fmla="*/ 3155132 w 3960000"/>
              <a:gd name="connsiteY1-246" fmla="*/ 1419362 h 3960000"/>
              <a:gd name="connsiteX2-247" fmla="*/ 3160999 w 3960000"/>
              <a:gd name="connsiteY2-248" fmla="*/ 1374274 h 3960000"/>
              <a:gd name="connsiteX3-249" fmla="*/ 2538382 w 3960000"/>
              <a:gd name="connsiteY3-250" fmla="*/ 802616 h 3960000"/>
              <a:gd name="connsiteX4-251" fmla="*/ 1921633 w 3960000"/>
              <a:gd name="connsiteY4-252" fmla="*/ 1419365 h 3960000"/>
              <a:gd name="connsiteX5-253" fmla="*/ 1942445 w 3960000"/>
              <a:gd name="connsiteY5-254" fmla="*/ 1570340 h 3960000"/>
              <a:gd name="connsiteX6-255" fmla="*/ 752016 w 3960000"/>
              <a:gd name="connsiteY6-256" fmla="*/ 931012 h 3960000"/>
              <a:gd name="connsiteX7-257" fmla="*/ 934030 w 3960000"/>
              <a:gd name="connsiteY7-258" fmla="*/ 1745738 h 3960000"/>
              <a:gd name="connsiteX8-259" fmla="*/ 665343 w 3960000"/>
              <a:gd name="connsiteY8-260" fmla="*/ 1650397 h 3960000"/>
              <a:gd name="connsiteX9-261" fmla="*/ 1111709 w 3960000"/>
              <a:gd name="connsiteY9-262" fmla="*/ 2257108 h 3960000"/>
              <a:gd name="connsiteX10-263" fmla="*/ 856023 w 3960000"/>
              <a:gd name="connsiteY10-264" fmla="*/ 2244108 h 3960000"/>
              <a:gd name="connsiteX11-265" fmla="*/ 1402064 w 3960000"/>
              <a:gd name="connsiteY11-266" fmla="*/ 2660137 h 3960000"/>
              <a:gd name="connsiteX12-267" fmla="*/ 552668 w 3960000"/>
              <a:gd name="connsiteY12-268" fmla="*/ 2902822 h 3960000"/>
              <a:gd name="connsiteX13-269" fmla="*/ 1978439 w 3960000"/>
              <a:gd name="connsiteY13-270" fmla="*/ 3093502 h 3960000"/>
              <a:gd name="connsiteX14-271" fmla="*/ 3053184 w 3960000"/>
              <a:gd name="connsiteY14-272" fmla="*/ 2031759 h 3960000"/>
              <a:gd name="connsiteX15-273" fmla="*/ 3207849 w 3960000"/>
              <a:gd name="connsiteY15-274" fmla="*/ 1493166 h 3960000"/>
              <a:gd name="connsiteX16-275" fmla="*/ 3449507 w 3960000"/>
              <a:gd name="connsiteY16-276" fmla="*/ 1170564 h 3960000"/>
              <a:gd name="connsiteX17-277" fmla="*/ 3140091 w 3960000"/>
              <a:gd name="connsiteY17-278" fmla="*/ 1227260 h 3960000"/>
              <a:gd name="connsiteX18-279" fmla="*/ 3324107 w 3960000"/>
              <a:gd name="connsiteY18-280" fmla="*/ 851504 h 3960000"/>
              <a:gd name="connsiteX19-281" fmla="*/ 2995677 w 3960000"/>
              <a:gd name="connsiteY19-282" fmla="*/ 1008938 h 3960000"/>
              <a:gd name="connsiteX20-283" fmla="*/ 2538382 w 3960000"/>
              <a:gd name="connsiteY20-284" fmla="*/ 802616 h 3960000"/>
              <a:gd name="connsiteX21-285" fmla="*/ 308009 w 3960000"/>
              <a:gd name="connsiteY21-286" fmla="*/ 0 h 3960000"/>
              <a:gd name="connsiteX22-287" fmla="*/ 3651991 w 3960000"/>
              <a:gd name="connsiteY22-288" fmla="*/ 0 h 3960000"/>
              <a:gd name="connsiteX23-289" fmla="*/ 3960000 w 3960000"/>
              <a:gd name="connsiteY23-290" fmla="*/ 308009 h 3960000"/>
              <a:gd name="connsiteX24-291" fmla="*/ 3960000 w 3960000"/>
              <a:gd name="connsiteY24-292" fmla="*/ 3651991 h 3960000"/>
              <a:gd name="connsiteX25-293" fmla="*/ 3651991 w 3960000"/>
              <a:gd name="connsiteY25-294" fmla="*/ 3960000 h 3960000"/>
              <a:gd name="connsiteX26-295" fmla="*/ 308009 w 3960000"/>
              <a:gd name="connsiteY26-296" fmla="*/ 3960000 h 3960000"/>
              <a:gd name="connsiteX27-297" fmla="*/ 0 w 3960000"/>
              <a:gd name="connsiteY27-298" fmla="*/ 3651991 h 3960000"/>
              <a:gd name="connsiteX28-299" fmla="*/ 0 w 3960000"/>
              <a:gd name="connsiteY28-300" fmla="*/ 308009 h 3960000"/>
              <a:gd name="connsiteX29-301" fmla="*/ 308009 w 3960000"/>
              <a:gd name="connsiteY29-302" fmla="*/ 0 h 3960000"/>
              <a:gd name="connsiteX0-303" fmla="*/ 3160999 w 3960000"/>
              <a:gd name="connsiteY0-304" fmla="*/ 1374274 h 3960000"/>
              <a:gd name="connsiteX1-305" fmla="*/ 3155132 w 3960000"/>
              <a:gd name="connsiteY1-306" fmla="*/ 1419362 h 3960000"/>
              <a:gd name="connsiteX2-307" fmla="*/ 3160999 w 3960000"/>
              <a:gd name="connsiteY2-308" fmla="*/ 1374274 h 3960000"/>
              <a:gd name="connsiteX3-309" fmla="*/ 2538382 w 3960000"/>
              <a:gd name="connsiteY3-310" fmla="*/ 802616 h 3960000"/>
              <a:gd name="connsiteX4-311" fmla="*/ 1921633 w 3960000"/>
              <a:gd name="connsiteY4-312" fmla="*/ 1292845 h 3960000"/>
              <a:gd name="connsiteX5-313" fmla="*/ 1942445 w 3960000"/>
              <a:gd name="connsiteY5-314" fmla="*/ 1570340 h 3960000"/>
              <a:gd name="connsiteX6-315" fmla="*/ 752016 w 3960000"/>
              <a:gd name="connsiteY6-316" fmla="*/ 931012 h 3960000"/>
              <a:gd name="connsiteX7-317" fmla="*/ 934030 w 3960000"/>
              <a:gd name="connsiteY7-318" fmla="*/ 1745738 h 3960000"/>
              <a:gd name="connsiteX8-319" fmla="*/ 665343 w 3960000"/>
              <a:gd name="connsiteY8-320" fmla="*/ 1650397 h 3960000"/>
              <a:gd name="connsiteX9-321" fmla="*/ 1111709 w 3960000"/>
              <a:gd name="connsiteY9-322" fmla="*/ 2257108 h 3960000"/>
              <a:gd name="connsiteX10-323" fmla="*/ 856023 w 3960000"/>
              <a:gd name="connsiteY10-324" fmla="*/ 2244108 h 3960000"/>
              <a:gd name="connsiteX11-325" fmla="*/ 1402064 w 3960000"/>
              <a:gd name="connsiteY11-326" fmla="*/ 2660137 h 3960000"/>
              <a:gd name="connsiteX12-327" fmla="*/ 552668 w 3960000"/>
              <a:gd name="connsiteY12-328" fmla="*/ 2902822 h 3960000"/>
              <a:gd name="connsiteX13-329" fmla="*/ 1978439 w 3960000"/>
              <a:gd name="connsiteY13-330" fmla="*/ 3093502 h 3960000"/>
              <a:gd name="connsiteX14-331" fmla="*/ 3053184 w 3960000"/>
              <a:gd name="connsiteY14-332" fmla="*/ 2031759 h 3960000"/>
              <a:gd name="connsiteX15-333" fmla="*/ 3207849 w 3960000"/>
              <a:gd name="connsiteY15-334" fmla="*/ 1493166 h 3960000"/>
              <a:gd name="connsiteX16-335" fmla="*/ 3449507 w 3960000"/>
              <a:gd name="connsiteY16-336" fmla="*/ 1170564 h 3960000"/>
              <a:gd name="connsiteX17-337" fmla="*/ 3140091 w 3960000"/>
              <a:gd name="connsiteY17-338" fmla="*/ 1227260 h 3960000"/>
              <a:gd name="connsiteX18-339" fmla="*/ 3324107 w 3960000"/>
              <a:gd name="connsiteY18-340" fmla="*/ 851504 h 3960000"/>
              <a:gd name="connsiteX19-341" fmla="*/ 2995677 w 3960000"/>
              <a:gd name="connsiteY19-342" fmla="*/ 1008938 h 3960000"/>
              <a:gd name="connsiteX20-343" fmla="*/ 2538382 w 3960000"/>
              <a:gd name="connsiteY20-344" fmla="*/ 802616 h 3960000"/>
              <a:gd name="connsiteX21-345" fmla="*/ 308009 w 3960000"/>
              <a:gd name="connsiteY21-346" fmla="*/ 0 h 3960000"/>
              <a:gd name="connsiteX22-347" fmla="*/ 3651991 w 3960000"/>
              <a:gd name="connsiteY22-348" fmla="*/ 0 h 3960000"/>
              <a:gd name="connsiteX23-349" fmla="*/ 3960000 w 3960000"/>
              <a:gd name="connsiteY23-350" fmla="*/ 308009 h 3960000"/>
              <a:gd name="connsiteX24-351" fmla="*/ 3960000 w 3960000"/>
              <a:gd name="connsiteY24-352" fmla="*/ 3651991 h 3960000"/>
              <a:gd name="connsiteX25-353" fmla="*/ 3651991 w 3960000"/>
              <a:gd name="connsiteY25-354" fmla="*/ 3960000 h 3960000"/>
              <a:gd name="connsiteX26-355" fmla="*/ 308009 w 3960000"/>
              <a:gd name="connsiteY26-356" fmla="*/ 3960000 h 3960000"/>
              <a:gd name="connsiteX27-357" fmla="*/ 0 w 3960000"/>
              <a:gd name="connsiteY27-358" fmla="*/ 3651991 h 3960000"/>
              <a:gd name="connsiteX28-359" fmla="*/ 0 w 3960000"/>
              <a:gd name="connsiteY28-360" fmla="*/ 308009 h 3960000"/>
              <a:gd name="connsiteX29-361" fmla="*/ 308009 w 3960000"/>
              <a:gd name="connsiteY29-362" fmla="*/ 0 h 3960000"/>
              <a:gd name="connsiteX0-363" fmla="*/ 3160999 w 3960000"/>
              <a:gd name="connsiteY0-364" fmla="*/ 1374274 h 3960000"/>
              <a:gd name="connsiteX1-365" fmla="*/ 3155132 w 3960000"/>
              <a:gd name="connsiteY1-366" fmla="*/ 1419362 h 3960000"/>
              <a:gd name="connsiteX2-367" fmla="*/ 3160999 w 3960000"/>
              <a:gd name="connsiteY2-368" fmla="*/ 1374274 h 3960000"/>
              <a:gd name="connsiteX3-369" fmla="*/ 2496208 w 3960000"/>
              <a:gd name="connsiteY3-370" fmla="*/ 770986 h 3960000"/>
              <a:gd name="connsiteX4-371" fmla="*/ 1921633 w 3960000"/>
              <a:gd name="connsiteY4-372" fmla="*/ 1292845 h 3960000"/>
              <a:gd name="connsiteX5-373" fmla="*/ 1942445 w 3960000"/>
              <a:gd name="connsiteY5-374" fmla="*/ 1570340 h 3960000"/>
              <a:gd name="connsiteX6-375" fmla="*/ 752016 w 3960000"/>
              <a:gd name="connsiteY6-376" fmla="*/ 931012 h 3960000"/>
              <a:gd name="connsiteX7-377" fmla="*/ 934030 w 3960000"/>
              <a:gd name="connsiteY7-378" fmla="*/ 1745738 h 3960000"/>
              <a:gd name="connsiteX8-379" fmla="*/ 665343 w 3960000"/>
              <a:gd name="connsiteY8-380" fmla="*/ 1650397 h 3960000"/>
              <a:gd name="connsiteX9-381" fmla="*/ 1111709 w 3960000"/>
              <a:gd name="connsiteY9-382" fmla="*/ 2257108 h 3960000"/>
              <a:gd name="connsiteX10-383" fmla="*/ 856023 w 3960000"/>
              <a:gd name="connsiteY10-384" fmla="*/ 2244108 h 3960000"/>
              <a:gd name="connsiteX11-385" fmla="*/ 1402064 w 3960000"/>
              <a:gd name="connsiteY11-386" fmla="*/ 2660137 h 3960000"/>
              <a:gd name="connsiteX12-387" fmla="*/ 552668 w 3960000"/>
              <a:gd name="connsiteY12-388" fmla="*/ 2902822 h 3960000"/>
              <a:gd name="connsiteX13-389" fmla="*/ 1978439 w 3960000"/>
              <a:gd name="connsiteY13-390" fmla="*/ 3093502 h 3960000"/>
              <a:gd name="connsiteX14-391" fmla="*/ 3053184 w 3960000"/>
              <a:gd name="connsiteY14-392" fmla="*/ 2031759 h 3960000"/>
              <a:gd name="connsiteX15-393" fmla="*/ 3207849 w 3960000"/>
              <a:gd name="connsiteY15-394" fmla="*/ 1493166 h 3960000"/>
              <a:gd name="connsiteX16-395" fmla="*/ 3449507 w 3960000"/>
              <a:gd name="connsiteY16-396" fmla="*/ 1170564 h 3960000"/>
              <a:gd name="connsiteX17-397" fmla="*/ 3140091 w 3960000"/>
              <a:gd name="connsiteY17-398" fmla="*/ 1227260 h 3960000"/>
              <a:gd name="connsiteX18-399" fmla="*/ 3324107 w 3960000"/>
              <a:gd name="connsiteY18-400" fmla="*/ 851504 h 3960000"/>
              <a:gd name="connsiteX19-401" fmla="*/ 2995677 w 3960000"/>
              <a:gd name="connsiteY19-402" fmla="*/ 1008938 h 3960000"/>
              <a:gd name="connsiteX20-403" fmla="*/ 2496208 w 3960000"/>
              <a:gd name="connsiteY20-404" fmla="*/ 770986 h 3960000"/>
              <a:gd name="connsiteX21-405" fmla="*/ 308009 w 3960000"/>
              <a:gd name="connsiteY21-406" fmla="*/ 0 h 3960000"/>
              <a:gd name="connsiteX22-407" fmla="*/ 3651991 w 3960000"/>
              <a:gd name="connsiteY22-408" fmla="*/ 0 h 3960000"/>
              <a:gd name="connsiteX23-409" fmla="*/ 3960000 w 3960000"/>
              <a:gd name="connsiteY23-410" fmla="*/ 308009 h 3960000"/>
              <a:gd name="connsiteX24-411" fmla="*/ 3960000 w 3960000"/>
              <a:gd name="connsiteY24-412" fmla="*/ 3651991 h 3960000"/>
              <a:gd name="connsiteX25-413" fmla="*/ 3651991 w 3960000"/>
              <a:gd name="connsiteY25-414" fmla="*/ 3960000 h 3960000"/>
              <a:gd name="connsiteX26-415" fmla="*/ 308009 w 3960000"/>
              <a:gd name="connsiteY26-416" fmla="*/ 3960000 h 3960000"/>
              <a:gd name="connsiteX27-417" fmla="*/ 0 w 3960000"/>
              <a:gd name="connsiteY27-418" fmla="*/ 3651991 h 3960000"/>
              <a:gd name="connsiteX28-419" fmla="*/ 0 w 3960000"/>
              <a:gd name="connsiteY28-420" fmla="*/ 308009 h 3960000"/>
              <a:gd name="connsiteX29-421" fmla="*/ 308009 w 3960000"/>
              <a:gd name="connsiteY29-422" fmla="*/ 0 h 3960000"/>
              <a:gd name="connsiteX0-423" fmla="*/ 3160999 w 3960000"/>
              <a:gd name="connsiteY0-424" fmla="*/ 1374274 h 3960000"/>
              <a:gd name="connsiteX1-425" fmla="*/ 3155132 w 3960000"/>
              <a:gd name="connsiteY1-426" fmla="*/ 1419362 h 3960000"/>
              <a:gd name="connsiteX2-427" fmla="*/ 3160999 w 3960000"/>
              <a:gd name="connsiteY2-428" fmla="*/ 1374274 h 3960000"/>
              <a:gd name="connsiteX3-429" fmla="*/ 2496208 w 3960000"/>
              <a:gd name="connsiteY3-430" fmla="*/ 770986 h 3960000"/>
              <a:gd name="connsiteX4-431" fmla="*/ 1921633 w 3960000"/>
              <a:gd name="connsiteY4-432" fmla="*/ 1292845 h 3960000"/>
              <a:gd name="connsiteX5-433" fmla="*/ 1942445 w 3960000"/>
              <a:gd name="connsiteY5-434" fmla="*/ 1570340 h 3960000"/>
              <a:gd name="connsiteX6-435" fmla="*/ 752016 w 3960000"/>
              <a:gd name="connsiteY6-436" fmla="*/ 931012 h 3960000"/>
              <a:gd name="connsiteX7-437" fmla="*/ 934030 w 3960000"/>
              <a:gd name="connsiteY7-438" fmla="*/ 1745738 h 3960000"/>
              <a:gd name="connsiteX8-439" fmla="*/ 665343 w 3960000"/>
              <a:gd name="connsiteY8-440" fmla="*/ 1650397 h 3960000"/>
              <a:gd name="connsiteX9-441" fmla="*/ 1111709 w 3960000"/>
              <a:gd name="connsiteY9-442" fmla="*/ 2257108 h 3960000"/>
              <a:gd name="connsiteX10-443" fmla="*/ 856023 w 3960000"/>
              <a:gd name="connsiteY10-444" fmla="*/ 2244108 h 3960000"/>
              <a:gd name="connsiteX11-445" fmla="*/ 1402064 w 3960000"/>
              <a:gd name="connsiteY11-446" fmla="*/ 2660137 h 3960000"/>
              <a:gd name="connsiteX12-447" fmla="*/ 552668 w 3960000"/>
              <a:gd name="connsiteY12-448" fmla="*/ 2902822 h 3960000"/>
              <a:gd name="connsiteX13-449" fmla="*/ 1978439 w 3960000"/>
              <a:gd name="connsiteY13-450" fmla="*/ 3093502 h 3960000"/>
              <a:gd name="connsiteX14-451" fmla="*/ 3053184 w 3960000"/>
              <a:gd name="connsiteY14-452" fmla="*/ 2031759 h 3960000"/>
              <a:gd name="connsiteX15-453" fmla="*/ 3207849 w 3960000"/>
              <a:gd name="connsiteY15-454" fmla="*/ 1493166 h 3960000"/>
              <a:gd name="connsiteX16-455" fmla="*/ 3449507 w 3960000"/>
              <a:gd name="connsiteY16-456" fmla="*/ 1170564 h 3960000"/>
              <a:gd name="connsiteX17-457" fmla="*/ 3140091 w 3960000"/>
              <a:gd name="connsiteY17-458" fmla="*/ 1227260 h 3960000"/>
              <a:gd name="connsiteX18-459" fmla="*/ 3324107 w 3960000"/>
              <a:gd name="connsiteY18-460" fmla="*/ 851504 h 3960000"/>
              <a:gd name="connsiteX19-461" fmla="*/ 2995677 w 3960000"/>
              <a:gd name="connsiteY19-462" fmla="*/ 1008938 h 3960000"/>
              <a:gd name="connsiteX20-463" fmla="*/ 2496208 w 3960000"/>
              <a:gd name="connsiteY20-464" fmla="*/ 770986 h 3960000"/>
              <a:gd name="connsiteX21-465" fmla="*/ 308009 w 3960000"/>
              <a:gd name="connsiteY21-466" fmla="*/ 0 h 3960000"/>
              <a:gd name="connsiteX22-467" fmla="*/ 3651991 w 3960000"/>
              <a:gd name="connsiteY22-468" fmla="*/ 0 h 3960000"/>
              <a:gd name="connsiteX23-469" fmla="*/ 3960000 w 3960000"/>
              <a:gd name="connsiteY23-470" fmla="*/ 308009 h 3960000"/>
              <a:gd name="connsiteX24-471" fmla="*/ 3960000 w 3960000"/>
              <a:gd name="connsiteY24-472" fmla="*/ 3651991 h 3960000"/>
              <a:gd name="connsiteX25-473" fmla="*/ 3651991 w 3960000"/>
              <a:gd name="connsiteY25-474" fmla="*/ 3960000 h 3960000"/>
              <a:gd name="connsiteX26-475" fmla="*/ 308009 w 3960000"/>
              <a:gd name="connsiteY26-476" fmla="*/ 3960000 h 3960000"/>
              <a:gd name="connsiteX27-477" fmla="*/ 0 w 3960000"/>
              <a:gd name="connsiteY27-478" fmla="*/ 3651991 h 3960000"/>
              <a:gd name="connsiteX28-479" fmla="*/ 0 w 3960000"/>
              <a:gd name="connsiteY28-480" fmla="*/ 308009 h 3960000"/>
              <a:gd name="connsiteX29-481" fmla="*/ 308009 w 3960000"/>
              <a:gd name="connsiteY29-482" fmla="*/ 0 h 3960000"/>
              <a:gd name="connsiteX0-483" fmla="*/ 3160999 w 3960000"/>
              <a:gd name="connsiteY0-484" fmla="*/ 1374274 h 3960000"/>
              <a:gd name="connsiteX1-485" fmla="*/ 3155132 w 3960000"/>
              <a:gd name="connsiteY1-486" fmla="*/ 1419362 h 3960000"/>
              <a:gd name="connsiteX2-487" fmla="*/ 3160999 w 3960000"/>
              <a:gd name="connsiteY2-488" fmla="*/ 1374274 h 3960000"/>
              <a:gd name="connsiteX3-489" fmla="*/ 2496208 w 3960000"/>
              <a:gd name="connsiteY3-490" fmla="*/ 770986 h 3960000"/>
              <a:gd name="connsiteX4-491" fmla="*/ 1921633 w 3960000"/>
              <a:gd name="connsiteY4-492" fmla="*/ 1292845 h 3960000"/>
              <a:gd name="connsiteX5-493" fmla="*/ 1942445 w 3960000"/>
              <a:gd name="connsiteY5-494" fmla="*/ 1570340 h 3960000"/>
              <a:gd name="connsiteX6-495" fmla="*/ 752016 w 3960000"/>
              <a:gd name="connsiteY6-496" fmla="*/ 931012 h 3960000"/>
              <a:gd name="connsiteX7-497" fmla="*/ 934030 w 3960000"/>
              <a:gd name="connsiteY7-498" fmla="*/ 1745738 h 3960000"/>
              <a:gd name="connsiteX8-499" fmla="*/ 665343 w 3960000"/>
              <a:gd name="connsiteY8-500" fmla="*/ 1650397 h 3960000"/>
              <a:gd name="connsiteX9-501" fmla="*/ 1111709 w 3960000"/>
              <a:gd name="connsiteY9-502" fmla="*/ 2257108 h 3960000"/>
              <a:gd name="connsiteX10-503" fmla="*/ 856023 w 3960000"/>
              <a:gd name="connsiteY10-504" fmla="*/ 2244108 h 3960000"/>
              <a:gd name="connsiteX11-505" fmla="*/ 1402064 w 3960000"/>
              <a:gd name="connsiteY11-506" fmla="*/ 2660137 h 3960000"/>
              <a:gd name="connsiteX12-507" fmla="*/ 552668 w 3960000"/>
              <a:gd name="connsiteY12-508" fmla="*/ 2902822 h 3960000"/>
              <a:gd name="connsiteX13-509" fmla="*/ 1978439 w 3960000"/>
              <a:gd name="connsiteY13-510" fmla="*/ 3093502 h 3960000"/>
              <a:gd name="connsiteX14-511" fmla="*/ 3053184 w 3960000"/>
              <a:gd name="connsiteY14-512" fmla="*/ 2031759 h 3960000"/>
              <a:gd name="connsiteX15-513" fmla="*/ 3207849 w 3960000"/>
              <a:gd name="connsiteY15-514" fmla="*/ 1493166 h 3960000"/>
              <a:gd name="connsiteX16-515" fmla="*/ 3449507 w 3960000"/>
              <a:gd name="connsiteY16-516" fmla="*/ 1170564 h 3960000"/>
              <a:gd name="connsiteX17-517" fmla="*/ 3140091 w 3960000"/>
              <a:gd name="connsiteY17-518" fmla="*/ 1227260 h 3960000"/>
              <a:gd name="connsiteX18-519" fmla="*/ 3324107 w 3960000"/>
              <a:gd name="connsiteY18-520" fmla="*/ 851504 h 3960000"/>
              <a:gd name="connsiteX19-521" fmla="*/ 2995677 w 3960000"/>
              <a:gd name="connsiteY19-522" fmla="*/ 1008938 h 3960000"/>
              <a:gd name="connsiteX20-523" fmla="*/ 2496208 w 3960000"/>
              <a:gd name="connsiteY20-524" fmla="*/ 770986 h 3960000"/>
              <a:gd name="connsiteX21-525" fmla="*/ 308009 w 3960000"/>
              <a:gd name="connsiteY21-526" fmla="*/ 0 h 3960000"/>
              <a:gd name="connsiteX22-527" fmla="*/ 3651991 w 3960000"/>
              <a:gd name="connsiteY22-528" fmla="*/ 0 h 3960000"/>
              <a:gd name="connsiteX23-529" fmla="*/ 3960000 w 3960000"/>
              <a:gd name="connsiteY23-530" fmla="*/ 308009 h 3960000"/>
              <a:gd name="connsiteX24-531" fmla="*/ 3960000 w 3960000"/>
              <a:gd name="connsiteY24-532" fmla="*/ 3651991 h 3960000"/>
              <a:gd name="connsiteX25-533" fmla="*/ 3651991 w 3960000"/>
              <a:gd name="connsiteY25-534" fmla="*/ 3960000 h 3960000"/>
              <a:gd name="connsiteX26-535" fmla="*/ 308009 w 3960000"/>
              <a:gd name="connsiteY26-536" fmla="*/ 3960000 h 3960000"/>
              <a:gd name="connsiteX27-537" fmla="*/ 0 w 3960000"/>
              <a:gd name="connsiteY27-538" fmla="*/ 3651991 h 3960000"/>
              <a:gd name="connsiteX28-539" fmla="*/ 0 w 3960000"/>
              <a:gd name="connsiteY28-540" fmla="*/ 308009 h 3960000"/>
              <a:gd name="connsiteX29-541" fmla="*/ 308009 w 3960000"/>
              <a:gd name="connsiteY29-542" fmla="*/ 0 h 3960000"/>
              <a:gd name="connsiteX0-543" fmla="*/ 3160999 w 3960000"/>
              <a:gd name="connsiteY0-544" fmla="*/ 1374274 h 3960000"/>
              <a:gd name="connsiteX1-545" fmla="*/ 3155132 w 3960000"/>
              <a:gd name="connsiteY1-546" fmla="*/ 1419362 h 3960000"/>
              <a:gd name="connsiteX2-547" fmla="*/ 3160999 w 3960000"/>
              <a:gd name="connsiteY2-548" fmla="*/ 1374274 h 3960000"/>
              <a:gd name="connsiteX3-549" fmla="*/ 2496208 w 3960000"/>
              <a:gd name="connsiteY3-550" fmla="*/ 770986 h 3960000"/>
              <a:gd name="connsiteX4-551" fmla="*/ 1921633 w 3960000"/>
              <a:gd name="connsiteY4-552" fmla="*/ 1292845 h 3960000"/>
              <a:gd name="connsiteX5-553" fmla="*/ 1942445 w 3960000"/>
              <a:gd name="connsiteY5-554" fmla="*/ 1570340 h 3960000"/>
              <a:gd name="connsiteX6-555" fmla="*/ 815277 w 3960000"/>
              <a:gd name="connsiteY6-556" fmla="*/ 836121 h 3960000"/>
              <a:gd name="connsiteX7-557" fmla="*/ 934030 w 3960000"/>
              <a:gd name="connsiteY7-558" fmla="*/ 1745738 h 3960000"/>
              <a:gd name="connsiteX8-559" fmla="*/ 665343 w 3960000"/>
              <a:gd name="connsiteY8-560" fmla="*/ 1650397 h 3960000"/>
              <a:gd name="connsiteX9-561" fmla="*/ 1111709 w 3960000"/>
              <a:gd name="connsiteY9-562" fmla="*/ 2257108 h 3960000"/>
              <a:gd name="connsiteX10-563" fmla="*/ 856023 w 3960000"/>
              <a:gd name="connsiteY10-564" fmla="*/ 2244108 h 3960000"/>
              <a:gd name="connsiteX11-565" fmla="*/ 1402064 w 3960000"/>
              <a:gd name="connsiteY11-566" fmla="*/ 2660137 h 3960000"/>
              <a:gd name="connsiteX12-567" fmla="*/ 552668 w 3960000"/>
              <a:gd name="connsiteY12-568" fmla="*/ 2902822 h 3960000"/>
              <a:gd name="connsiteX13-569" fmla="*/ 1978439 w 3960000"/>
              <a:gd name="connsiteY13-570" fmla="*/ 3093502 h 3960000"/>
              <a:gd name="connsiteX14-571" fmla="*/ 3053184 w 3960000"/>
              <a:gd name="connsiteY14-572" fmla="*/ 2031759 h 3960000"/>
              <a:gd name="connsiteX15-573" fmla="*/ 3207849 w 3960000"/>
              <a:gd name="connsiteY15-574" fmla="*/ 1493166 h 3960000"/>
              <a:gd name="connsiteX16-575" fmla="*/ 3449507 w 3960000"/>
              <a:gd name="connsiteY16-576" fmla="*/ 1170564 h 3960000"/>
              <a:gd name="connsiteX17-577" fmla="*/ 3140091 w 3960000"/>
              <a:gd name="connsiteY17-578" fmla="*/ 1227260 h 3960000"/>
              <a:gd name="connsiteX18-579" fmla="*/ 3324107 w 3960000"/>
              <a:gd name="connsiteY18-580" fmla="*/ 851504 h 3960000"/>
              <a:gd name="connsiteX19-581" fmla="*/ 2995677 w 3960000"/>
              <a:gd name="connsiteY19-582" fmla="*/ 1008938 h 3960000"/>
              <a:gd name="connsiteX20-583" fmla="*/ 2496208 w 3960000"/>
              <a:gd name="connsiteY20-584" fmla="*/ 770986 h 3960000"/>
              <a:gd name="connsiteX21-585" fmla="*/ 308009 w 3960000"/>
              <a:gd name="connsiteY21-586" fmla="*/ 0 h 3960000"/>
              <a:gd name="connsiteX22-587" fmla="*/ 3651991 w 3960000"/>
              <a:gd name="connsiteY22-588" fmla="*/ 0 h 3960000"/>
              <a:gd name="connsiteX23-589" fmla="*/ 3960000 w 3960000"/>
              <a:gd name="connsiteY23-590" fmla="*/ 308009 h 3960000"/>
              <a:gd name="connsiteX24-591" fmla="*/ 3960000 w 3960000"/>
              <a:gd name="connsiteY24-592" fmla="*/ 3651991 h 3960000"/>
              <a:gd name="connsiteX25-593" fmla="*/ 3651991 w 3960000"/>
              <a:gd name="connsiteY25-594" fmla="*/ 3960000 h 3960000"/>
              <a:gd name="connsiteX26-595" fmla="*/ 308009 w 3960000"/>
              <a:gd name="connsiteY26-596" fmla="*/ 3960000 h 3960000"/>
              <a:gd name="connsiteX27-597" fmla="*/ 0 w 3960000"/>
              <a:gd name="connsiteY27-598" fmla="*/ 3651991 h 3960000"/>
              <a:gd name="connsiteX28-599" fmla="*/ 0 w 3960000"/>
              <a:gd name="connsiteY28-600" fmla="*/ 308009 h 3960000"/>
              <a:gd name="connsiteX29-601" fmla="*/ 308009 w 3960000"/>
              <a:gd name="connsiteY29-602" fmla="*/ 0 h 3960000"/>
              <a:gd name="connsiteX0-603" fmla="*/ 3160999 w 3960000"/>
              <a:gd name="connsiteY0-604" fmla="*/ 1374274 h 3960000"/>
              <a:gd name="connsiteX1-605" fmla="*/ 3155132 w 3960000"/>
              <a:gd name="connsiteY1-606" fmla="*/ 1419362 h 3960000"/>
              <a:gd name="connsiteX2-607" fmla="*/ 3160999 w 3960000"/>
              <a:gd name="connsiteY2-608" fmla="*/ 1374274 h 3960000"/>
              <a:gd name="connsiteX3-609" fmla="*/ 2496208 w 3960000"/>
              <a:gd name="connsiteY3-610" fmla="*/ 770986 h 3960000"/>
              <a:gd name="connsiteX4-611" fmla="*/ 1921633 w 3960000"/>
              <a:gd name="connsiteY4-612" fmla="*/ 1292845 h 3960000"/>
              <a:gd name="connsiteX5-613" fmla="*/ 1942445 w 3960000"/>
              <a:gd name="connsiteY5-614" fmla="*/ 1570340 h 3960000"/>
              <a:gd name="connsiteX6-615" fmla="*/ 815277 w 3960000"/>
              <a:gd name="connsiteY6-616" fmla="*/ 836121 h 3960000"/>
              <a:gd name="connsiteX7-617" fmla="*/ 934030 w 3960000"/>
              <a:gd name="connsiteY7-618" fmla="*/ 1745738 h 3960000"/>
              <a:gd name="connsiteX8-619" fmla="*/ 644257 w 3960000"/>
              <a:gd name="connsiteY8-620" fmla="*/ 1555506 h 3960000"/>
              <a:gd name="connsiteX9-621" fmla="*/ 1111709 w 3960000"/>
              <a:gd name="connsiteY9-622" fmla="*/ 2257108 h 3960000"/>
              <a:gd name="connsiteX10-623" fmla="*/ 856023 w 3960000"/>
              <a:gd name="connsiteY10-624" fmla="*/ 2244108 h 3960000"/>
              <a:gd name="connsiteX11-625" fmla="*/ 1402064 w 3960000"/>
              <a:gd name="connsiteY11-626" fmla="*/ 2660137 h 3960000"/>
              <a:gd name="connsiteX12-627" fmla="*/ 552668 w 3960000"/>
              <a:gd name="connsiteY12-628" fmla="*/ 2902822 h 3960000"/>
              <a:gd name="connsiteX13-629" fmla="*/ 1978439 w 3960000"/>
              <a:gd name="connsiteY13-630" fmla="*/ 3093502 h 3960000"/>
              <a:gd name="connsiteX14-631" fmla="*/ 3053184 w 3960000"/>
              <a:gd name="connsiteY14-632" fmla="*/ 2031759 h 3960000"/>
              <a:gd name="connsiteX15-633" fmla="*/ 3207849 w 3960000"/>
              <a:gd name="connsiteY15-634" fmla="*/ 1493166 h 3960000"/>
              <a:gd name="connsiteX16-635" fmla="*/ 3449507 w 3960000"/>
              <a:gd name="connsiteY16-636" fmla="*/ 1170564 h 3960000"/>
              <a:gd name="connsiteX17-637" fmla="*/ 3140091 w 3960000"/>
              <a:gd name="connsiteY17-638" fmla="*/ 1227260 h 3960000"/>
              <a:gd name="connsiteX18-639" fmla="*/ 3324107 w 3960000"/>
              <a:gd name="connsiteY18-640" fmla="*/ 851504 h 3960000"/>
              <a:gd name="connsiteX19-641" fmla="*/ 2995677 w 3960000"/>
              <a:gd name="connsiteY19-642" fmla="*/ 1008938 h 3960000"/>
              <a:gd name="connsiteX20-643" fmla="*/ 2496208 w 3960000"/>
              <a:gd name="connsiteY20-644" fmla="*/ 770986 h 3960000"/>
              <a:gd name="connsiteX21-645" fmla="*/ 308009 w 3960000"/>
              <a:gd name="connsiteY21-646" fmla="*/ 0 h 3960000"/>
              <a:gd name="connsiteX22-647" fmla="*/ 3651991 w 3960000"/>
              <a:gd name="connsiteY22-648" fmla="*/ 0 h 3960000"/>
              <a:gd name="connsiteX23-649" fmla="*/ 3960000 w 3960000"/>
              <a:gd name="connsiteY23-650" fmla="*/ 308009 h 3960000"/>
              <a:gd name="connsiteX24-651" fmla="*/ 3960000 w 3960000"/>
              <a:gd name="connsiteY24-652" fmla="*/ 3651991 h 3960000"/>
              <a:gd name="connsiteX25-653" fmla="*/ 3651991 w 3960000"/>
              <a:gd name="connsiteY25-654" fmla="*/ 3960000 h 3960000"/>
              <a:gd name="connsiteX26-655" fmla="*/ 308009 w 3960000"/>
              <a:gd name="connsiteY26-656" fmla="*/ 3960000 h 3960000"/>
              <a:gd name="connsiteX27-657" fmla="*/ 0 w 3960000"/>
              <a:gd name="connsiteY27-658" fmla="*/ 3651991 h 3960000"/>
              <a:gd name="connsiteX28-659" fmla="*/ 0 w 3960000"/>
              <a:gd name="connsiteY28-660" fmla="*/ 308009 h 3960000"/>
              <a:gd name="connsiteX29-661" fmla="*/ 308009 w 3960000"/>
              <a:gd name="connsiteY29-662" fmla="*/ 0 h 3960000"/>
              <a:gd name="connsiteX0-663" fmla="*/ 3160999 w 3960000"/>
              <a:gd name="connsiteY0-664" fmla="*/ 1374274 h 3960000"/>
              <a:gd name="connsiteX1-665" fmla="*/ 3155132 w 3960000"/>
              <a:gd name="connsiteY1-666" fmla="*/ 1419362 h 3960000"/>
              <a:gd name="connsiteX2-667" fmla="*/ 3160999 w 3960000"/>
              <a:gd name="connsiteY2-668" fmla="*/ 1374274 h 3960000"/>
              <a:gd name="connsiteX3-669" fmla="*/ 2496208 w 3960000"/>
              <a:gd name="connsiteY3-670" fmla="*/ 770986 h 3960000"/>
              <a:gd name="connsiteX4-671" fmla="*/ 1921633 w 3960000"/>
              <a:gd name="connsiteY4-672" fmla="*/ 1292845 h 3960000"/>
              <a:gd name="connsiteX5-673" fmla="*/ 1942445 w 3960000"/>
              <a:gd name="connsiteY5-674" fmla="*/ 1570340 h 3960000"/>
              <a:gd name="connsiteX6-675" fmla="*/ 815277 w 3960000"/>
              <a:gd name="connsiteY6-676" fmla="*/ 836121 h 3960000"/>
              <a:gd name="connsiteX7-677" fmla="*/ 965659 w 3960000"/>
              <a:gd name="connsiteY7-678" fmla="*/ 1735195 h 3960000"/>
              <a:gd name="connsiteX8-679" fmla="*/ 644257 w 3960000"/>
              <a:gd name="connsiteY8-680" fmla="*/ 1555506 h 3960000"/>
              <a:gd name="connsiteX9-681" fmla="*/ 1111709 w 3960000"/>
              <a:gd name="connsiteY9-682" fmla="*/ 2257108 h 3960000"/>
              <a:gd name="connsiteX10-683" fmla="*/ 856023 w 3960000"/>
              <a:gd name="connsiteY10-684" fmla="*/ 2244108 h 3960000"/>
              <a:gd name="connsiteX11-685" fmla="*/ 1402064 w 3960000"/>
              <a:gd name="connsiteY11-686" fmla="*/ 2660137 h 3960000"/>
              <a:gd name="connsiteX12-687" fmla="*/ 552668 w 3960000"/>
              <a:gd name="connsiteY12-688" fmla="*/ 2902822 h 3960000"/>
              <a:gd name="connsiteX13-689" fmla="*/ 1978439 w 3960000"/>
              <a:gd name="connsiteY13-690" fmla="*/ 3093502 h 3960000"/>
              <a:gd name="connsiteX14-691" fmla="*/ 3053184 w 3960000"/>
              <a:gd name="connsiteY14-692" fmla="*/ 2031759 h 3960000"/>
              <a:gd name="connsiteX15-693" fmla="*/ 3207849 w 3960000"/>
              <a:gd name="connsiteY15-694" fmla="*/ 1493166 h 3960000"/>
              <a:gd name="connsiteX16-695" fmla="*/ 3449507 w 3960000"/>
              <a:gd name="connsiteY16-696" fmla="*/ 1170564 h 3960000"/>
              <a:gd name="connsiteX17-697" fmla="*/ 3140091 w 3960000"/>
              <a:gd name="connsiteY17-698" fmla="*/ 1227260 h 3960000"/>
              <a:gd name="connsiteX18-699" fmla="*/ 3324107 w 3960000"/>
              <a:gd name="connsiteY18-700" fmla="*/ 851504 h 3960000"/>
              <a:gd name="connsiteX19-701" fmla="*/ 2995677 w 3960000"/>
              <a:gd name="connsiteY19-702" fmla="*/ 1008938 h 3960000"/>
              <a:gd name="connsiteX20-703" fmla="*/ 2496208 w 3960000"/>
              <a:gd name="connsiteY20-704" fmla="*/ 770986 h 3960000"/>
              <a:gd name="connsiteX21-705" fmla="*/ 308009 w 3960000"/>
              <a:gd name="connsiteY21-706" fmla="*/ 0 h 3960000"/>
              <a:gd name="connsiteX22-707" fmla="*/ 3651991 w 3960000"/>
              <a:gd name="connsiteY22-708" fmla="*/ 0 h 3960000"/>
              <a:gd name="connsiteX23-709" fmla="*/ 3960000 w 3960000"/>
              <a:gd name="connsiteY23-710" fmla="*/ 308009 h 3960000"/>
              <a:gd name="connsiteX24-711" fmla="*/ 3960000 w 3960000"/>
              <a:gd name="connsiteY24-712" fmla="*/ 3651991 h 3960000"/>
              <a:gd name="connsiteX25-713" fmla="*/ 3651991 w 3960000"/>
              <a:gd name="connsiteY25-714" fmla="*/ 3960000 h 3960000"/>
              <a:gd name="connsiteX26-715" fmla="*/ 308009 w 3960000"/>
              <a:gd name="connsiteY26-716" fmla="*/ 3960000 h 3960000"/>
              <a:gd name="connsiteX27-717" fmla="*/ 0 w 3960000"/>
              <a:gd name="connsiteY27-718" fmla="*/ 3651991 h 3960000"/>
              <a:gd name="connsiteX28-719" fmla="*/ 0 w 3960000"/>
              <a:gd name="connsiteY28-720" fmla="*/ 308009 h 3960000"/>
              <a:gd name="connsiteX29-721" fmla="*/ 308009 w 3960000"/>
              <a:gd name="connsiteY29-722" fmla="*/ 0 h 3960000"/>
              <a:gd name="connsiteX0-723" fmla="*/ 3160999 w 3960000"/>
              <a:gd name="connsiteY0-724" fmla="*/ 1374274 h 3960000"/>
              <a:gd name="connsiteX1-725" fmla="*/ 3155132 w 3960000"/>
              <a:gd name="connsiteY1-726" fmla="*/ 1419362 h 3960000"/>
              <a:gd name="connsiteX2-727" fmla="*/ 3160999 w 3960000"/>
              <a:gd name="connsiteY2-728" fmla="*/ 1374274 h 3960000"/>
              <a:gd name="connsiteX3-729" fmla="*/ 2496208 w 3960000"/>
              <a:gd name="connsiteY3-730" fmla="*/ 770986 h 3960000"/>
              <a:gd name="connsiteX4-731" fmla="*/ 1921633 w 3960000"/>
              <a:gd name="connsiteY4-732" fmla="*/ 1292845 h 3960000"/>
              <a:gd name="connsiteX5-733" fmla="*/ 1942445 w 3960000"/>
              <a:gd name="connsiteY5-734" fmla="*/ 1570340 h 3960000"/>
              <a:gd name="connsiteX6-735" fmla="*/ 815277 w 3960000"/>
              <a:gd name="connsiteY6-736" fmla="*/ 836121 h 3960000"/>
              <a:gd name="connsiteX7-737" fmla="*/ 965659 w 3960000"/>
              <a:gd name="connsiteY7-738" fmla="*/ 1735195 h 3960000"/>
              <a:gd name="connsiteX8-739" fmla="*/ 644257 w 3960000"/>
              <a:gd name="connsiteY8-740" fmla="*/ 1555506 h 3960000"/>
              <a:gd name="connsiteX9-741" fmla="*/ 1196057 w 3960000"/>
              <a:gd name="connsiteY9-742" fmla="*/ 2257108 h 3960000"/>
              <a:gd name="connsiteX10-743" fmla="*/ 856023 w 3960000"/>
              <a:gd name="connsiteY10-744" fmla="*/ 2244108 h 3960000"/>
              <a:gd name="connsiteX11-745" fmla="*/ 1402064 w 3960000"/>
              <a:gd name="connsiteY11-746" fmla="*/ 2660137 h 3960000"/>
              <a:gd name="connsiteX12-747" fmla="*/ 552668 w 3960000"/>
              <a:gd name="connsiteY12-748" fmla="*/ 2902822 h 3960000"/>
              <a:gd name="connsiteX13-749" fmla="*/ 1978439 w 3960000"/>
              <a:gd name="connsiteY13-750" fmla="*/ 3093502 h 3960000"/>
              <a:gd name="connsiteX14-751" fmla="*/ 3053184 w 3960000"/>
              <a:gd name="connsiteY14-752" fmla="*/ 2031759 h 3960000"/>
              <a:gd name="connsiteX15-753" fmla="*/ 3207849 w 3960000"/>
              <a:gd name="connsiteY15-754" fmla="*/ 1493166 h 3960000"/>
              <a:gd name="connsiteX16-755" fmla="*/ 3449507 w 3960000"/>
              <a:gd name="connsiteY16-756" fmla="*/ 1170564 h 3960000"/>
              <a:gd name="connsiteX17-757" fmla="*/ 3140091 w 3960000"/>
              <a:gd name="connsiteY17-758" fmla="*/ 1227260 h 3960000"/>
              <a:gd name="connsiteX18-759" fmla="*/ 3324107 w 3960000"/>
              <a:gd name="connsiteY18-760" fmla="*/ 851504 h 3960000"/>
              <a:gd name="connsiteX19-761" fmla="*/ 2995677 w 3960000"/>
              <a:gd name="connsiteY19-762" fmla="*/ 1008938 h 3960000"/>
              <a:gd name="connsiteX20-763" fmla="*/ 2496208 w 3960000"/>
              <a:gd name="connsiteY20-764" fmla="*/ 770986 h 3960000"/>
              <a:gd name="connsiteX21-765" fmla="*/ 308009 w 3960000"/>
              <a:gd name="connsiteY21-766" fmla="*/ 0 h 3960000"/>
              <a:gd name="connsiteX22-767" fmla="*/ 3651991 w 3960000"/>
              <a:gd name="connsiteY22-768" fmla="*/ 0 h 3960000"/>
              <a:gd name="connsiteX23-769" fmla="*/ 3960000 w 3960000"/>
              <a:gd name="connsiteY23-770" fmla="*/ 308009 h 3960000"/>
              <a:gd name="connsiteX24-771" fmla="*/ 3960000 w 3960000"/>
              <a:gd name="connsiteY24-772" fmla="*/ 3651991 h 3960000"/>
              <a:gd name="connsiteX25-773" fmla="*/ 3651991 w 3960000"/>
              <a:gd name="connsiteY25-774" fmla="*/ 3960000 h 3960000"/>
              <a:gd name="connsiteX26-775" fmla="*/ 308009 w 3960000"/>
              <a:gd name="connsiteY26-776" fmla="*/ 3960000 h 3960000"/>
              <a:gd name="connsiteX27-777" fmla="*/ 0 w 3960000"/>
              <a:gd name="connsiteY27-778" fmla="*/ 3651991 h 3960000"/>
              <a:gd name="connsiteX28-779" fmla="*/ 0 w 3960000"/>
              <a:gd name="connsiteY28-780" fmla="*/ 308009 h 3960000"/>
              <a:gd name="connsiteX29-781" fmla="*/ 308009 w 3960000"/>
              <a:gd name="connsiteY29-782" fmla="*/ 0 h 3960000"/>
              <a:gd name="connsiteX0-783" fmla="*/ 3160999 w 3960000"/>
              <a:gd name="connsiteY0-784" fmla="*/ 1374274 h 3960000"/>
              <a:gd name="connsiteX1-785" fmla="*/ 3155132 w 3960000"/>
              <a:gd name="connsiteY1-786" fmla="*/ 1419362 h 3960000"/>
              <a:gd name="connsiteX2-787" fmla="*/ 3160999 w 3960000"/>
              <a:gd name="connsiteY2-788" fmla="*/ 1374274 h 3960000"/>
              <a:gd name="connsiteX3-789" fmla="*/ 2496208 w 3960000"/>
              <a:gd name="connsiteY3-790" fmla="*/ 770986 h 3960000"/>
              <a:gd name="connsiteX4-791" fmla="*/ 1921633 w 3960000"/>
              <a:gd name="connsiteY4-792" fmla="*/ 1292845 h 3960000"/>
              <a:gd name="connsiteX5-793" fmla="*/ 1942445 w 3960000"/>
              <a:gd name="connsiteY5-794" fmla="*/ 1570340 h 3960000"/>
              <a:gd name="connsiteX6-795" fmla="*/ 815277 w 3960000"/>
              <a:gd name="connsiteY6-796" fmla="*/ 836121 h 3960000"/>
              <a:gd name="connsiteX7-797" fmla="*/ 965659 w 3960000"/>
              <a:gd name="connsiteY7-798" fmla="*/ 1735195 h 3960000"/>
              <a:gd name="connsiteX8-799" fmla="*/ 644257 w 3960000"/>
              <a:gd name="connsiteY8-800" fmla="*/ 1555506 h 3960000"/>
              <a:gd name="connsiteX9-801" fmla="*/ 1196057 w 3960000"/>
              <a:gd name="connsiteY9-802" fmla="*/ 2257108 h 3960000"/>
              <a:gd name="connsiteX10-803" fmla="*/ 856023 w 3960000"/>
              <a:gd name="connsiteY10-804" fmla="*/ 2244108 h 3960000"/>
              <a:gd name="connsiteX11-805" fmla="*/ 1486410 w 3960000"/>
              <a:gd name="connsiteY11-806" fmla="*/ 2607420 h 3960000"/>
              <a:gd name="connsiteX12-807" fmla="*/ 552668 w 3960000"/>
              <a:gd name="connsiteY12-808" fmla="*/ 2902822 h 3960000"/>
              <a:gd name="connsiteX13-809" fmla="*/ 1978439 w 3960000"/>
              <a:gd name="connsiteY13-810" fmla="*/ 3093502 h 3960000"/>
              <a:gd name="connsiteX14-811" fmla="*/ 3053184 w 3960000"/>
              <a:gd name="connsiteY14-812" fmla="*/ 2031759 h 3960000"/>
              <a:gd name="connsiteX15-813" fmla="*/ 3207849 w 3960000"/>
              <a:gd name="connsiteY15-814" fmla="*/ 1493166 h 3960000"/>
              <a:gd name="connsiteX16-815" fmla="*/ 3449507 w 3960000"/>
              <a:gd name="connsiteY16-816" fmla="*/ 1170564 h 3960000"/>
              <a:gd name="connsiteX17-817" fmla="*/ 3140091 w 3960000"/>
              <a:gd name="connsiteY17-818" fmla="*/ 1227260 h 3960000"/>
              <a:gd name="connsiteX18-819" fmla="*/ 3324107 w 3960000"/>
              <a:gd name="connsiteY18-820" fmla="*/ 851504 h 3960000"/>
              <a:gd name="connsiteX19-821" fmla="*/ 2995677 w 3960000"/>
              <a:gd name="connsiteY19-822" fmla="*/ 1008938 h 3960000"/>
              <a:gd name="connsiteX20-823" fmla="*/ 2496208 w 3960000"/>
              <a:gd name="connsiteY20-824" fmla="*/ 770986 h 3960000"/>
              <a:gd name="connsiteX21-825" fmla="*/ 308009 w 3960000"/>
              <a:gd name="connsiteY21-826" fmla="*/ 0 h 3960000"/>
              <a:gd name="connsiteX22-827" fmla="*/ 3651991 w 3960000"/>
              <a:gd name="connsiteY22-828" fmla="*/ 0 h 3960000"/>
              <a:gd name="connsiteX23-829" fmla="*/ 3960000 w 3960000"/>
              <a:gd name="connsiteY23-830" fmla="*/ 308009 h 3960000"/>
              <a:gd name="connsiteX24-831" fmla="*/ 3960000 w 3960000"/>
              <a:gd name="connsiteY24-832" fmla="*/ 3651991 h 3960000"/>
              <a:gd name="connsiteX25-833" fmla="*/ 3651991 w 3960000"/>
              <a:gd name="connsiteY25-834" fmla="*/ 3960000 h 3960000"/>
              <a:gd name="connsiteX26-835" fmla="*/ 308009 w 3960000"/>
              <a:gd name="connsiteY26-836" fmla="*/ 3960000 h 3960000"/>
              <a:gd name="connsiteX27-837" fmla="*/ 0 w 3960000"/>
              <a:gd name="connsiteY27-838" fmla="*/ 3651991 h 3960000"/>
              <a:gd name="connsiteX28-839" fmla="*/ 0 w 3960000"/>
              <a:gd name="connsiteY28-840" fmla="*/ 308009 h 3960000"/>
              <a:gd name="connsiteX29-841" fmla="*/ 308009 w 3960000"/>
              <a:gd name="connsiteY29-842" fmla="*/ 0 h 3960000"/>
              <a:gd name="connsiteX0-843" fmla="*/ 3160999 w 3960000"/>
              <a:gd name="connsiteY0-844" fmla="*/ 1374274 h 3960000"/>
              <a:gd name="connsiteX1-845" fmla="*/ 3155132 w 3960000"/>
              <a:gd name="connsiteY1-846" fmla="*/ 1419362 h 3960000"/>
              <a:gd name="connsiteX2-847" fmla="*/ 3160999 w 3960000"/>
              <a:gd name="connsiteY2-848" fmla="*/ 1374274 h 3960000"/>
              <a:gd name="connsiteX3-849" fmla="*/ 2496208 w 3960000"/>
              <a:gd name="connsiteY3-850" fmla="*/ 770986 h 3960000"/>
              <a:gd name="connsiteX4-851" fmla="*/ 1921633 w 3960000"/>
              <a:gd name="connsiteY4-852" fmla="*/ 1292845 h 3960000"/>
              <a:gd name="connsiteX5-853" fmla="*/ 1942445 w 3960000"/>
              <a:gd name="connsiteY5-854" fmla="*/ 1570340 h 3960000"/>
              <a:gd name="connsiteX6-855" fmla="*/ 815277 w 3960000"/>
              <a:gd name="connsiteY6-856" fmla="*/ 836121 h 3960000"/>
              <a:gd name="connsiteX7-857" fmla="*/ 965659 w 3960000"/>
              <a:gd name="connsiteY7-858" fmla="*/ 1735195 h 3960000"/>
              <a:gd name="connsiteX8-859" fmla="*/ 644257 w 3960000"/>
              <a:gd name="connsiteY8-860" fmla="*/ 1555506 h 3960000"/>
              <a:gd name="connsiteX9-861" fmla="*/ 1196057 w 3960000"/>
              <a:gd name="connsiteY9-862" fmla="*/ 2257108 h 3960000"/>
              <a:gd name="connsiteX10-863" fmla="*/ 813848 w 3960000"/>
              <a:gd name="connsiteY10-864" fmla="*/ 2296824 h 3960000"/>
              <a:gd name="connsiteX11-865" fmla="*/ 1486410 w 3960000"/>
              <a:gd name="connsiteY11-866" fmla="*/ 2607420 h 3960000"/>
              <a:gd name="connsiteX12-867" fmla="*/ 552668 w 3960000"/>
              <a:gd name="connsiteY12-868" fmla="*/ 2902822 h 3960000"/>
              <a:gd name="connsiteX13-869" fmla="*/ 1978439 w 3960000"/>
              <a:gd name="connsiteY13-870" fmla="*/ 3093502 h 3960000"/>
              <a:gd name="connsiteX14-871" fmla="*/ 3053184 w 3960000"/>
              <a:gd name="connsiteY14-872" fmla="*/ 2031759 h 3960000"/>
              <a:gd name="connsiteX15-873" fmla="*/ 3207849 w 3960000"/>
              <a:gd name="connsiteY15-874" fmla="*/ 1493166 h 3960000"/>
              <a:gd name="connsiteX16-875" fmla="*/ 3449507 w 3960000"/>
              <a:gd name="connsiteY16-876" fmla="*/ 1170564 h 3960000"/>
              <a:gd name="connsiteX17-877" fmla="*/ 3140091 w 3960000"/>
              <a:gd name="connsiteY17-878" fmla="*/ 1227260 h 3960000"/>
              <a:gd name="connsiteX18-879" fmla="*/ 3324107 w 3960000"/>
              <a:gd name="connsiteY18-880" fmla="*/ 851504 h 3960000"/>
              <a:gd name="connsiteX19-881" fmla="*/ 2995677 w 3960000"/>
              <a:gd name="connsiteY19-882" fmla="*/ 1008938 h 3960000"/>
              <a:gd name="connsiteX20-883" fmla="*/ 2496208 w 3960000"/>
              <a:gd name="connsiteY20-884" fmla="*/ 770986 h 3960000"/>
              <a:gd name="connsiteX21-885" fmla="*/ 308009 w 3960000"/>
              <a:gd name="connsiteY21-886" fmla="*/ 0 h 3960000"/>
              <a:gd name="connsiteX22-887" fmla="*/ 3651991 w 3960000"/>
              <a:gd name="connsiteY22-888" fmla="*/ 0 h 3960000"/>
              <a:gd name="connsiteX23-889" fmla="*/ 3960000 w 3960000"/>
              <a:gd name="connsiteY23-890" fmla="*/ 308009 h 3960000"/>
              <a:gd name="connsiteX24-891" fmla="*/ 3960000 w 3960000"/>
              <a:gd name="connsiteY24-892" fmla="*/ 3651991 h 3960000"/>
              <a:gd name="connsiteX25-893" fmla="*/ 3651991 w 3960000"/>
              <a:gd name="connsiteY25-894" fmla="*/ 3960000 h 3960000"/>
              <a:gd name="connsiteX26-895" fmla="*/ 308009 w 3960000"/>
              <a:gd name="connsiteY26-896" fmla="*/ 3960000 h 3960000"/>
              <a:gd name="connsiteX27-897" fmla="*/ 0 w 3960000"/>
              <a:gd name="connsiteY27-898" fmla="*/ 3651991 h 3960000"/>
              <a:gd name="connsiteX28-899" fmla="*/ 0 w 3960000"/>
              <a:gd name="connsiteY28-900" fmla="*/ 308009 h 3960000"/>
              <a:gd name="connsiteX29-901" fmla="*/ 308009 w 3960000"/>
              <a:gd name="connsiteY29-902" fmla="*/ 0 h 3960000"/>
              <a:gd name="connsiteX0-903" fmla="*/ 3160999 w 3960000"/>
              <a:gd name="connsiteY0-904" fmla="*/ 1374274 h 3960000"/>
              <a:gd name="connsiteX1-905" fmla="*/ 3155132 w 3960000"/>
              <a:gd name="connsiteY1-906" fmla="*/ 1419362 h 3960000"/>
              <a:gd name="connsiteX2-907" fmla="*/ 3160999 w 3960000"/>
              <a:gd name="connsiteY2-908" fmla="*/ 1374274 h 3960000"/>
              <a:gd name="connsiteX3-909" fmla="*/ 2496208 w 3960000"/>
              <a:gd name="connsiteY3-910" fmla="*/ 770986 h 3960000"/>
              <a:gd name="connsiteX4-911" fmla="*/ 1921633 w 3960000"/>
              <a:gd name="connsiteY4-912" fmla="*/ 1292845 h 3960000"/>
              <a:gd name="connsiteX5-913" fmla="*/ 1942445 w 3960000"/>
              <a:gd name="connsiteY5-914" fmla="*/ 1570340 h 3960000"/>
              <a:gd name="connsiteX6-915" fmla="*/ 815277 w 3960000"/>
              <a:gd name="connsiteY6-916" fmla="*/ 836121 h 3960000"/>
              <a:gd name="connsiteX7-917" fmla="*/ 965659 w 3960000"/>
              <a:gd name="connsiteY7-918" fmla="*/ 1735195 h 3960000"/>
              <a:gd name="connsiteX8-919" fmla="*/ 570453 w 3960000"/>
              <a:gd name="connsiteY8-920" fmla="*/ 1629310 h 3960000"/>
              <a:gd name="connsiteX9-921" fmla="*/ 1196057 w 3960000"/>
              <a:gd name="connsiteY9-922" fmla="*/ 2257108 h 3960000"/>
              <a:gd name="connsiteX10-923" fmla="*/ 813848 w 3960000"/>
              <a:gd name="connsiteY10-924" fmla="*/ 2296824 h 3960000"/>
              <a:gd name="connsiteX11-925" fmla="*/ 1486410 w 3960000"/>
              <a:gd name="connsiteY11-926" fmla="*/ 2607420 h 3960000"/>
              <a:gd name="connsiteX12-927" fmla="*/ 552668 w 3960000"/>
              <a:gd name="connsiteY12-928" fmla="*/ 2902822 h 3960000"/>
              <a:gd name="connsiteX13-929" fmla="*/ 1978439 w 3960000"/>
              <a:gd name="connsiteY13-930" fmla="*/ 3093502 h 3960000"/>
              <a:gd name="connsiteX14-931" fmla="*/ 3053184 w 3960000"/>
              <a:gd name="connsiteY14-932" fmla="*/ 2031759 h 3960000"/>
              <a:gd name="connsiteX15-933" fmla="*/ 3207849 w 3960000"/>
              <a:gd name="connsiteY15-934" fmla="*/ 1493166 h 3960000"/>
              <a:gd name="connsiteX16-935" fmla="*/ 3449507 w 3960000"/>
              <a:gd name="connsiteY16-936" fmla="*/ 1170564 h 3960000"/>
              <a:gd name="connsiteX17-937" fmla="*/ 3140091 w 3960000"/>
              <a:gd name="connsiteY17-938" fmla="*/ 1227260 h 3960000"/>
              <a:gd name="connsiteX18-939" fmla="*/ 3324107 w 3960000"/>
              <a:gd name="connsiteY18-940" fmla="*/ 851504 h 3960000"/>
              <a:gd name="connsiteX19-941" fmla="*/ 2995677 w 3960000"/>
              <a:gd name="connsiteY19-942" fmla="*/ 1008938 h 3960000"/>
              <a:gd name="connsiteX20-943" fmla="*/ 2496208 w 3960000"/>
              <a:gd name="connsiteY20-944" fmla="*/ 770986 h 3960000"/>
              <a:gd name="connsiteX21-945" fmla="*/ 308009 w 3960000"/>
              <a:gd name="connsiteY21-946" fmla="*/ 0 h 3960000"/>
              <a:gd name="connsiteX22-947" fmla="*/ 3651991 w 3960000"/>
              <a:gd name="connsiteY22-948" fmla="*/ 0 h 3960000"/>
              <a:gd name="connsiteX23-949" fmla="*/ 3960000 w 3960000"/>
              <a:gd name="connsiteY23-950" fmla="*/ 308009 h 3960000"/>
              <a:gd name="connsiteX24-951" fmla="*/ 3960000 w 3960000"/>
              <a:gd name="connsiteY24-952" fmla="*/ 3651991 h 3960000"/>
              <a:gd name="connsiteX25-953" fmla="*/ 3651991 w 3960000"/>
              <a:gd name="connsiteY25-954" fmla="*/ 3960000 h 3960000"/>
              <a:gd name="connsiteX26-955" fmla="*/ 308009 w 3960000"/>
              <a:gd name="connsiteY26-956" fmla="*/ 3960000 h 3960000"/>
              <a:gd name="connsiteX27-957" fmla="*/ 0 w 3960000"/>
              <a:gd name="connsiteY27-958" fmla="*/ 3651991 h 3960000"/>
              <a:gd name="connsiteX28-959" fmla="*/ 0 w 3960000"/>
              <a:gd name="connsiteY28-960" fmla="*/ 308009 h 3960000"/>
              <a:gd name="connsiteX29-961" fmla="*/ 308009 w 3960000"/>
              <a:gd name="connsiteY29-962" fmla="*/ 0 h 3960000"/>
              <a:gd name="connsiteX0-963" fmla="*/ 3160999 w 3960000"/>
              <a:gd name="connsiteY0-964" fmla="*/ 1374274 h 3960000"/>
              <a:gd name="connsiteX1-965" fmla="*/ 3155132 w 3960000"/>
              <a:gd name="connsiteY1-966" fmla="*/ 1419362 h 3960000"/>
              <a:gd name="connsiteX2-967" fmla="*/ 3160999 w 3960000"/>
              <a:gd name="connsiteY2-968" fmla="*/ 1374274 h 3960000"/>
              <a:gd name="connsiteX3-969" fmla="*/ 2496208 w 3960000"/>
              <a:gd name="connsiteY3-970" fmla="*/ 770986 h 3960000"/>
              <a:gd name="connsiteX4-971" fmla="*/ 1921633 w 3960000"/>
              <a:gd name="connsiteY4-972" fmla="*/ 1292845 h 3960000"/>
              <a:gd name="connsiteX5-973" fmla="*/ 1942445 w 3960000"/>
              <a:gd name="connsiteY5-974" fmla="*/ 1570340 h 3960000"/>
              <a:gd name="connsiteX6-975" fmla="*/ 815277 w 3960000"/>
              <a:gd name="connsiteY6-976" fmla="*/ 836121 h 3960000"/>
              <a:gd name="connsiteX7-977" fmla="*/ 965659 w 3960000"/>
              <a:gd name="connsiteY7-978" fmla="*/ 1735195 h 3960000"/>
              <a:gd name="connsiteX8-979" fmla="*/ 570453 w 3960000"/>
              <a:gd name="connsiteY8-980" fmla="*/ 1629310 h 3960000"/>
              <a:gd name="connsiteX9-981" fmla="*/ 1196057 w 3960000"/>
              <a:gd name="connsiteY9-982" fmla="*/ 2257108 h 3960000"/>
              <a:gd name="connsiteX10-983" fmla="*/ 813848 w 3960000"/>
              <a:gd name="connsiteY10-984" fmla="*/ 2296824 h 3960000"/>
              <a:gd name="connsiteX11-985" fmla="*/ 1486410 w 3960000"/>
              <a:gd name="connsiteY11-986" fmla="*/ 2607420 h 3960000"/>
              <a:gd name="connsiteX12-987" fmla="*/ 489408 w 3960000"/>
              <a:gd name="connsiteY12-988" fmla="*/ 2829018 h 3960000"/>
              <a:gd name="connsiteX13-989" fmla="*/ 1978439 w 3960000"/>
              <a:gd name="connsiteY13-990" fmla="*/ 3093502 h 3960000"/>
              <a:gd name="connsiteX14-991" fmla="*/ 3053184 w 3960000"/>
              <a:gd name="connsiteY14-992" fmla="*/ 2031759 h 3960000"/>
              <a:gd name="connsiteX15-993" fmla="*/ 3207849 w 3960000"/>
              <a:gd name="connsiteY15-994" fmla="*/ 1493166 h 3960000"/>
              <a:gd name="connsiteX16-995" fmla="*/ 3449507 w 3960000"/>
              <a:gd name="connsiteY16-996" fmla="*/ 1170564 h 3960000"/>
              <a:gd name="connsiteX17-997" fmla="*/ 3140091 w 3960000"/>
              <a:gd name="connsiteY17-998" fmla="*/ 1227260 h 3960000"/>
              <a:gd name="connsiteX18-999" fmla="*/ 3324107 w 3960000"/>
              <a:gd name="connsiteY18-1000" fmla="*/ 851504 h 3960000"/>
              <a:gd name="connsiteX19-1001" fmla="*/ 2995677 w 3960000"/>
              <a:gd name="connsiteY19-1002" fmla="*/ 1008938 h 3960000"/>
              <a:gd name="connsiteX20-1003" fmla="*/ 2496208 w 3960000"/>
              <a:gd name="connsiteY20-1004" fmla="*/ 770986 h 3960000"/>
              <a:gd name="connsiteX21-1005" fmla="*/ 308009 w 3960000"/>
              <a:gd name="connsiteY21-1006" fmla="*/ 0 h 3960000"/>
              <a:gd name="connsiteX22-1007" fmla="*/ 3651991 w 3960000"/>
              <a:gd name="connsiteY22-1008" fmla="*/ 0 h 3960000"/>
              <a:gd name="connsiteX23-1009" fmla="*/ 3960000 w 3960000"/>
              <a:gd name="connsiteY23-1010" fmla="*/ 308009 h 3960000"/>
              <a:gd name="connsiteX24-1011" fmla="*/ 3960000 w 3960000"/>
              <a:gd name="connsiteY24-1012" fmla="*/ 3651991 h 3960000"/>
              <a:gd name="connsiteX25-1013" fmla="*/ 3651991 w 3960000"/>
              <a:gd name="connsiteY25-1014" fmla="*/ 3960000 h 3960000"/>
              <a:gd name="connsiteX26-1015" fmla="*/ 308009 w 3960000"/>
              <a:gd name="connsiteY26-1016" fmla="*/ 3960000 h 3960000"/>
              <a:gd name="connsiteX27-1017" fmla="*/ 0 w 3960000"/>
              <a:gd name="connsiteY27-1018" fmla="*/ 3651991 h 3960000"/>
              <a:gd name="connsiteX28-1019" fmla="*/ 0 w 3960000"/>
              <a:gd name="connsiteY28-1020" fmla="*/ 308009 h 3960000"/>
              <a:gd name="connsiteX29-1021" fmla="*/ 308009 w 3960000"/>
              <a:gd name="connsiteY29-1022" fmla="*/ 0 h 3960000"/>
              <a:gd name="connsiteX0-1023" fmla="*/ 3160999 w 3960000"/>
              <a:gd name="connsiteY0-1024" fmla="*/ 1374274 h 3960000"/>
              <a:gd name="connsiteX1-1025" fmla="*/ 3155132 w 3960000"/>
              <a:gd name="connsiteY1-1026" fmla="*/ 1419362 h 3960000"/>
              <a:gd name="connsiteX2-1027" fmla="*/ 3160999 w 3960000"/>
              <a:gd name="connsiteY2-1028" fmla="*/ 1374274 h 3960000"/>
              <a:gd name="connsiteX3-1029" fmla="*/ 2496208 w 3960000"/>
              <a:gd name="connsiteY3-1030" fmla="*/ 770986 h 3960000"/>
              <a:gd name="connsiteX4-1031" fmla="*/ 1921633 w 3960000"/>
              <a:gd name="connsiteY4-1032" fmla="*/ 1292845 h 3960000"/>
              <a:gd name="connsiteX5-1033" fmla="*/ 1942445 w 3960000"/>
              <a:gd name="connsiteY5-1034" fmla="*/ 1570340 h 3960000"/>
              <a:gd name="connsiteX6-1035" fmla="*/ 815277 w 3960000"/>
              <a:gd name="connsiteY6-1036" fmla="*/ 836121 h 3960000"/>
              <a:gd name="connsiteX7-1037" fmla="*/ 965659 w 3960000"/>
              <a:gd name="connsiteY7-1038" fmla="*/ 1735195 h 3960000"/>
              <a:gd name="connsiteX8-1039" fmla="*/ 570453 w 3960000"/>
              <a:gd name="connsiteY8-1040" fmla="*/ 1629310 h 3960000"/>
              <a:gd name="connsiteX9-1041" fmla="*/ 1196057 w 3960000"/>
              <a:gd name="connsiteY9-1042" fmla="*/ 2257108 h 3960000"/>
              <a:gd name="connsiteX10-1043" fmla="*/ 813848 w 3960000"/>
              <a:gd name="connsiteY10-1044" fmla="*/ 2296824 h 3960000"/>
              <a:gd name="connsiteX11-1045" fmla="*/ 1486410 w 3960000"/>
              <a:gd name="connsiteY11-1046" fmla="*/ 2607420 h 3960000"/>
              <a:gd name="connsiteX12-1047" fmla="*/ 489408 w 3960000"/>
              <a:gd name="connsiteY12-1048" fmla="*/ 2829018 h 3960000"/>
              <a:gd name="connsiteX13-1049" fmla="*/ 2062787 w 3960000"/>
              <a:gd name="connsiteY13-1050" fmla="*/ 3146219 h 3960000"/>
              <a:gd name="connsiteX14-1051" fmla="*/ 3053184 w 3960000"/>
              <a:gd name="connsiteY14-1052" fmla="*/ 2031759 h 3960000"/>
              <a:gd name="connsiteX15-1053" fmla="*/ 3207849 w 3960000"/>
              <a:gd name="connsiteY15-1054" fmla="*/ 1493166 h 3960000"/>
              <a:gd name="connsiteX16-1055" fmla="*/ 3449507 w 3960000"/>
              <a:gd name="connsiteY16-1056" fmla="*/ 1170564 h 3960000"/>
              <a:gd name="connsiteX17-1057" fmla="*/ 3140091 w 3960000"/>
              <a:gd name="connsiteY17-1058" fmla="*/ 1227260 h 3960000"/>
              <a:gd name="connsiteX18-1059" fmla="*/ 3324107 w 3960000"/>
              <a:gd name="connsiteY18-1060" fmla="*/ 851504 h 3960000"/>
              <a:gd name="connsiteX19-1061" fmla="*/ 2995677 w 3960000"/>
              <a:gd name="connsiteY19-1062" fmla="*/ 1008938 h 3960000"/>
              <a:gd name="connsiteX20-1063" fmla="*/ 2496208 w 3960000"/>
              <a:gd name="connsiteY20-1064" fmla="*/ 770986 h 3960000"/>
              <a:gd name="connsiteX21-1065" fmla="*/ 308009 w 3960000"/>
              <a:gd name="connsiteY21-1066" fmla="*/ 0 h 3960000"/>
              <a:gd name="connsiteX22-1067" fmla="*/ 3651991 w 3960000"/>
              <a:gd name="connsiteY22-1068" fmla="*/ 0 h 3960000"/>
              <a:gd name="connsiteX23-1069" fmla="*/ 3960000 w 3960000"/>
              <a:gd name="connsiteY23-1070" fmla="*/ 308009 h 3960000"/>
              <a:gd name="connsiteX24-1071" fmla="*/ 3960000 w 3960000"/>
              <a:gd name="connsiteY24-1072" fmla="*/ 3651991 h 3960000"/>
              <a:gd name="connsiteX25-1073" fmla="*/ 3651991 w 3960000"/>
              <a:gd name="connsiteY25-1074" fmla="*/ 3960000 h 3960000"/>
              <a:gd name="connsiteX26-1075" fmla="*/ 308009 w 3960000"/>
              <a:gd name="connsiteY26-1076" fmla="*/ 3960000 h 3960000"/>
              <a:gd name="connsiteX27-1077" fmla="*/ 0 w 3960000"/>
              <a:gd name="connsiteY27-1078" fmla="*/ 3651991 h 3960000"/>
              <a:gd name="connsiteX28-1079" fmla="*/ 0 w 3960000"/>
              <a:gd name="connsiteY28-1080" fmla="*/ 308009 h 3960000"/>
              <a:gd name="connsiteX29-1081" fmla="*/ 308009 w 3960000"/>
              <a:gd name="connsiteY29-1082" fmla="*/ 0 h 3960000"/>
              <a:gd name="connsiteX0-1083" fmla="*/ 3160999 w 3960000"/>
              <a:gd name="connsiteY0-1084" fmla="*/ 1374274 h 3960000"/>
              <a:gd name="connsiteX1-1085" fmla="*/ 3155132 w 3960000"/>
              <a:gd name="connsiteY1-1086" fmla="*/ 1419362 h 3960000"/>
              <a:gd name="connsiteX2-1087" fmla="*/ 3160999 w 3960000"/>
              <a:gd name="connsiteY2-1088" fmla="*/ 1374274 h 3960000"/>
              <a:gd name="connsiteX3-1089" fmla="*/ 2496208 w 3960000"/>
              <a:gd name="connsiteY3-1090" fmla="*/ 770986 h 3960000"/>
              <a:gd name="connsiteX4-1091" fmla="*/ 1921633 w 3960000"/>
              <a:gd name="connsiteY4-1092" fmla="*/ 1292845 h 3960000"/>
              <a:gd name="connsiteX5-1093" fmla="*/ 1942445 w 3960000"/>
              <a:gd name="connsiteY5-1094" fmla="*/ 1570340 h 3960000"/>
              <a:gd name="connsiteX6-1095" fmla="*/ 815277 w 3960000"/>
              <a:gd name="connsiteY6-1096" fmla="*/ 836121 h 3960000"/>
              <a:gd name="connsiteX7-1097" fmla="*/ 965659 w 3960000"/>
              <a:gd name="connsiteY7-1098" fmla="*/ 1735195 h 3960000"/>
              <a:gd name="connsiteX8-1099" fmla="*/ 570453 w 3960000"/>
              <a:gd name="connsiteY8-1100" fmla="*/ 1629310 h 3960000"/>
              <a:gd name="connsiteX9-1101" fmla="*/ 1196057 w 3960000"/>
              <a:gd name="connsiteY9-1102" fmla="*/ 2257108 h 3960000"/>
              <a:gd name="connsiteX10-1103" fmla="*/ 813848 w 3960000"/>
              <a:gd name="connsiteY10-1104" fmla="*/ 2296824 h 3960000"/>
              <a:gd name="connsiteX11-1105" fmla="*/ 1486410 w 3960000"/>
              <a:gd name="connsiteY11-1106" fmla="*/ 2607420 h 3960000"/>
              <a:gd name="connsiteX12-1107" fmla="*/ 489408 w 3960000"/>
              <a:gd name="connsiteY12-1108" fmla="*/ 2829018 h 3960000"/>
              <a:gd name="connsiteX13-1109" fmla="*/ 2062787 w 3960000"/>
              <a:gd name="connsiteY13-1110" fmla="*/ 3146219 h 3960000"/>
              <a:gd name="connsiteX14-1111" fmla="*/ 3074271 w 3960000"/>
              <a:gd name="connsiteY14-1112" fmla="*/ 2105563 h 3960000"/>
              <a:gd name="connsiteX15-1113" fmla="*/ 3207849 w 3960000"/>
              <a:gd name="connsiteY15-1114" fmla="*/ 1493166 h 3960000"/>
              <a:gd name="connsiteX16-1115" fmla="*/ 3449507 w 3960000"/>
              <a:gd name="connsiteY16-1116" fmla="*/ 1170564 h 3960000"/>
              <a:gd name="connsiteX17-1117" fmla="*/ 3140091 w 3960000"/>
              <a:gd name="connsiteY17-1118" fmla="*/ 1227260 h 3960000"/>
              <a:gd name="connsiteX18-1119" fmla="*/ 3324107 w 3960000"/>
              <a:gd name="connsiteY18-1120" fmla="*/ 851504 h 3960000"/>
              <a:gd name="connsiteX19-1121" fmla="*/ 2995677 w 3960000"/>
              <a:gd name="connsiteY19-1122" fmla="*/ 1008938 h 3960000"/>
              <a:gd name="connsiteX20-1123" fmla="*/ 2496208 w 3960000"/>
              <a:gd name="connsiteY20-1124" fmla="*/ 770986 h 3960000"/>
              <a:gd name="connsiteX21-1125" fmla="*/ 308009 w 3960000"/>
              <a:gd name="connsiteY21-1126" fmla="*/ 0 h 3960000"/>
              <a:gd name="connsiteX22-1127" fmla="*/ 3651991 w 3960000"/>
              <a:gd name="connsiteY22-1128" fmla="*/ 0 h 3960000"/>
              <a:gd name="connsiteX23-1129" fmla="*/ 3960000 w 3960000"/>
              <a:gd name="connsiteY23-1130" fmla="*/ 308009 h 3960000"/>
              <a:gd name="connsiteX24-1131" fmla="*/ 3960000 w 3960000"/>
              <a:gd name="connsiteY24-1132" fmla="*/ 3651991 h 3960000"/>
              <a:gd name="connsiteX25-1133" fmla="*/ 3651991 w 3960000"/>
              <a:gd name="connsiteY25-1134" fmla="*/ 3960000 h 3960000"/>
              <a:gd name="connsiteX26-1135" fmla="*/ 308009 w 3960000"/>
              <a:gd name="connsiteY26-1136" fmla="*/ 3960000 h 3960000"/>
              <a:gd name="connsiteX27-1137" fmla="*/ 0 w 3960000"/>
              <a:gd name="connsiteY27-1138" fmla="*/ 3651991 h 3960000"/>
              <a:gd name="connsiteX28-1139" fmla="*/ 0 w 3960000"/>
              <a:gd name="connsiteY28-1140" fmla="*/ 308009 h 3960000"/>
              <a:gd name="connsiteX29-1141" fmla="*/ 308009 w 3960000"/>
              <a:gd name="connsiteY29-1142" fmla="*/ 0 h 3960000"/>
              <a:gd name="connsiteX0-1143" fmla="*/ 3160999 w 3960000"/>
              <a:gd name="connsiteY0-1144" fmla="*/ 1374274 h 3960000"/>
              <a:gd name="connsiteX1-1145" fmla="*/ 3155132 w 3960000"/>
              <a:gd name="connsiteY1-1146" fmla="*/ 1419362 h 3960000"/>
              <a:gd name="connsiteX2-1147" fmla="*/ 3160999 w 3960000"/>
              <a:gd name="connsiteY2-1148" fmla="*/ 1374274 h 3960000"/>
              <a:gd name="connsiteX3-1149" fmla="*/ 2496208 w 3960000"/>
              <a:gd name="connsiteY3-1150" fmla="*/ 770986 h 3960000"/>
              <a:gd name="connsiteX4-1151" fmla="*/ 1921633 w 3960000"/>
              <a:gd name="connsiteY4-1152" fmla="*/ 1292845 h 3960000"/>
              <a:gd name="connsiteX5-1153" fmla="*/ 1942445 w 3960000"/>
              <a:gd name="connsiteY5-1154" fmla="*/ 1570340 h 3960000"/>
              <a:gd name="connsiteX6-1155" fmla="*/ 815277 w 3960000"/>
              <a:gd name="connsiteY6-1156" fmla="*/ 836121 h 3960000"/>
              <a:gd name="connsiteX7-1157" fmla="*/ 965659 w 3960000"/>
              <a:gd name="connsiteY7-1158" fmla="*/ 1735195 h 3960000"/>
              <a:gd name="connsiteX8-1159" fmla="*/ 570453 w 3960000"/>
              <a:gd name="connsiteY8-1160" fmla="*/ 1629310 h 3960000"/>
              <a:gd name="connsiteX9-1161" fmla="*/ 1196057 w 3960000"/>
              <a:gd name="connsiteY9-1162" fmla="*/ 2257108 h 3960000"/>
              <a:gd name="connsiteX10-1163" fmla="*/ 813848 w 3960000"/>
              <a:gd name="connsiteY10-1164" fmla="*/ 2296824 h 3960000"/>
              <a:gd name="connsiteX11-1165" fmla="*/ 1486410 w 3960000"/>
              <a:gd name="connsiteY11-1166" fmla="*/ 2607420 h 3960000"/>
              <a:gd name="connsiteX12-1167" fmla="*/ 489408 w 3960000"/>
              <a:gd name="connsiteY12-1168" fmla="*/ 2829018 h 3960000"/>
              <a:gd name="connsiteX13-1169" fmla="*/ 2062787 w 3960000"/>
              <a:gd name="connsiteY13-1170" fmla="*/ 3146219 h 3960000"/>
              <a:gd name="connsiteX14-1171" fmla="*/ 3074271 w 3960000"/>
              <a:gd name="connsiteY14-1172" fmla="*/ 2105563 h 3960000"/>
              <a:gd name="connsiteX15-1173" fmla="*/ 3207849 w 3960000"/>
              <a:gd name="connsiteY15-1174" fmla="*/ 1493166 h 3960000"/>
              <a:gd name="connsiteX16-1175" fmla="*/ 3449507 w 3960000"/>
              <a:gd name="connsiteY16-1176" fmla="*/ 1170564 h 3960000"/>
              <a:gd name="connsiteX17-1177" fmla="*/ 3140091 w 3960000"/>
              <a:gd name="connsiteY17-1178" fmla="*/ 1227260 h 3960000"/>
              <a:gd name="connsiteX18-1179" fmla="*/ 3324107 w 3960000"/>
              <a:gd name="connsiteY18-1180" fmla="*/ 851504 h 3960000"/>
              <a:gd name="connsiteX19-1181" fmla="*/ 2995677 w 3960000"/>
              <a:gd name="connsiteY19-1182" fmla="*/ 1008938 h 3960000"/>
              <a:gd name="connsiteX20-1183" fmla="*/ 2496208 w 3960000"/>
              <a:gd name="connsiteY20-1184" fmla="*/ 770986 h 3960000"/>
              <a:gd name="connsiteX21-1185" fmla="*/ 308009 w 3960000"/>
              <a:gd name="connsiteY21-1186" fmla="*/ 0 h 3960000"/>
              <a:gd name="connsiteX22-1187" fmla="*/ 3651991 w 3960000"/>
              <a:gd name="connsiteY22-1188" fmla="*/ 0 h 3960000"/>
              <a:gd name="connsiteX23-1189" fmla="*/ 3960000 w 3960000"/>
              <a:gd name="connsiteY23-1190" fmla="*/ 308009 h 3960000"/>
              <a:gd name="connsiteX24-1191" fmla="*/ 3960000 w 3960000"/>
              <a:gd name="connsiteY24-1192" fmla="*/ 3651991 h 3960000"/>
              <a:gd name="connsiteX25-1193" fmla="*/ 3651991 w 3960000"/>
              <a:gd name="connsiteY25-1194" fmla="*/ 3960000 h 3960000"/>
              <a:gd name="connsiteX26-1195" fmla="*/ 308009 w 3960000"/>
              <a:gd name="connsiteY26-1196" fmla="*/ 3960000 h 3960000"/>
              <a:gd name="connsiteX27-1197" fmla="*/ 0 w 3960000"/>
              <a:gd name="connsiteY27-1198" fmla="*/ 3651991 h 3960000"/>
              <a:gd name="connsiteX28-1199" fmla="*/ 0 w 3960000"/>
              <a:gd name="connsiteY28-1200" fmla="*/ 308009 h 3960000"/>
              <a:gd name="connsiteX29-1201" fmla="*/ 308009 w 3960000"/>
              <a:gd name="connsiteY29-1202" fmla="*/ 0 h 3960000"/>
              <a:gd name="connsiteX0-1203" fmla="*/ 3160999 w 3960000"/>
              <a:gd name="connsiteY0-1204" fmla="*/ 1374274 h 3960000"/>
              <a:gd name="connsiteX1-1205" fmla="*/ 3155132 w 3960000"/>
              <a:gd name="connsiteY1-1206" fmla="*/ 1419362 h 3960000"/>
              <a:gd name="connsiteX2-1207" fmla="*/ 3160999 w 3960000"/>
              <a:gd name="connsiteY2-1208" fmla="*/ 1374274 h 3960000"/>
              <a:gd name="connsiteX3-1209" fmla="*/ 2496208 w 3960000"/>
              <a:gd name="connsiteY3-1210" fmla="*/ 770986 h 3960000"/>
              <a:gd name="connsiteX4-1211" fmla="*/ 1921633 w 3960000"/>
              <a:gd name="connsiteY4-1212" fmla="*/ 1292845 h 3960000"/>
              <a:gd name="connsiteX5-1213" fmla="*/ 1942445 w 3960000"/>
              <a:gd name="connsiteY5-1214" fmla="*/ 1570340 h 3960000"/>
              <a:gd name="connsiteX6-1215" fmla="*/ 815277 w 3960000"/>
              <a:gd name="connsiteY6-1216" fmla="*/ 836121 h 3960000"/>
              <a:gd name="connsiteX7-1217" fmla="*/ 965659 w 3960000"/>
              <a:gd name="connsiteY7-1218" fmla="*/ 1735195 h 3960000"/>
              <a:gd name="connsiteX8-1219" fmla="*/ 570453 w 3960000"/>
              <a:gd name="connsiteY8-1220" fmla="*/ 1629310 h 3960000"/>
              <a:gd name="connsiteX9-1221" fmla="*/ 1196057 w 3960000"/>
              <a:gd name="connsiteY9-1222" fmla="*/ 2257108 h 3960000"/>
              <a:gd name="connsiteX10-1223" fmla="*/ 813848 w 3960000"/>
              <a:gd name="connsiteY10-1224" fmla="*/ 2296824 h 3960000"/>
              <a:gd name="connsiteX11-1225" fmla="*/ 1486410 w 3960000"/>
              <a:gd name="connsiteY11-1226" fmla="*/ 2607420 h 3960000"/>
              <a:gd name="connsiteX12-1227" fmla="*/ 489408 w 3960000"/>
              <a:gd name="connsiteY12-1228" fmla="*/ 2829018 h 3960000"/>
              <a:gd name="connsiteX13-1229" fmla="*/ 2062787 w 3960000"/>
              <a:gd name="connsiteY13-1230" fmla="*/ 3146219 h 3960000"/>
              <a:gd name="connsiteX14-1231" fmla="*/ 3074271 w 3960000"/>
              <a:gd name="connsiteY14-1232" fmla="*/ 2105563 h 3960000"/>
              <a:gd name="connsiteX15-1233" fmla="*/ 3207849 w 3960000"/>
              <a:gd name="connsiteY15-1234" fmla="*/ 1493166 h 3960000"/>
              <a:gd name="connsiteX16-1235" fmla="*/ 3449507 w 3960000"/>
              <a:gd name="connsiteY16-1236" fmla="*/ 1170564 h 3960000"/>
              <a:gd name="connsiteX17-1237" fmla="*/ 3140091 w 3960000"/>
              <a:gd name="connsiteY17-1238" fmla="*/ 1227260 h 3960000"/>
              <a:gd name="connsiteX18-1239" fmla="*/ 3324107 w 3960000"/>
              <a:gd name="connsiteY18-1240" fmla="*/ 851504 h 3960000"/>
              <a:gd name="connsiteX19-1241" fmla="*/ 2995677 w 3960000"/>
              <a:gd name="connsiteY19-1242" fmla="*/ 1008938 h 3960000"/>
              <a:gd name="connsiteX20-1243" fmla="*/ 2496208 w 3960000"/>
              <a:gd name="connsiteY20-1244" fmla="*/ 770986 h 3960000"/>
              <a:gd name="connsiteX21-1245" fmla="*/ 308009 w 3960000"/>
              <a:gd name="connsiteY21-1246" fmla="*/ 0 h 3960000"/>
              <a:gd name="connsiteX22-1247" fmla="*/ 3651991 w 3960000"/>
              <a:gd name="connsiteY22-1248" fmla="*/ 0 h 3960000"/>
              <a:gd name="connsiteX23-1249" fmla="*/ 3960000 w 3960000"/>
              <a:gd name="connsiteY23-1250" fmla="*/ 308009 h 3960000"/>
              <a:gd name="connsiteX24-1251" fmla="*/ 3960000 w 3960000"/>
              <a:gd name="connsiteY24-1252" fmla="*/ 3651991 h 3960000"/>
              <a:gd name="connsiteX25-1253" fmla="*/ 3651991 w 3960000"/>
              <a:gd name="connsiteY25-1254" fmla="*/ 3960000 h 3960000"/>
              <a:gd name="connsiteX26-1255" fmla="*/ 308009 w 3960000"/>
              <a:gd name="connsiteY26-1256" fmla="*/ 3960000 h 3960000"/>
              <a:gd name="connsiteX27-1257" fmla="*/ 0 w 3960000"/>
              <a:gd name="connsiteY27-1258" fmla="*/ 3651991 h 3960000"/>
              <a:gd name="connsiteX28-1259" fmla="*/ 0 w 3960000"/>
              <a:gd name="connsiteY28-1260" fmla="*/ 308009 h 3960000"/>
              <a:gd name="connsiteX29-1261" fmla="*/ 308009 w 3960000"/>
              <a:gd name="connsiteY29-1262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/>
          <p:cNvSpPr>
            <a:spLocks noChangeAspect="1"/>
          </p:cNvSpPr>
          <p:nvPr/>
        </p:nvSpPr>
        <p:spPr>
          <a:xfrm>
            <a:off x="4371975" y="5793782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-1" fmla="*/ 2841893 w 3960000"/>
              <a:gd name="connsiteY0-2" fmla="*/ 181064 h 3960000"/>
              <a:gd name="connsiteX1-3" fmla="*/ 2105790 w 3960000"/>
              <a:gd name="connsiteY1-4" fmla="*/ 859562 h 3960000"/>
              <a:gd name="connsiteX2-5" fmla="*/ 2106860 w 3960000"/>
              <a:gd name="connsiteY2-6" fmla="*/ 863292 h 3960000"/>
              <a:gd name="connsiteX3-7" fmla="*/ 2106860 w 3960000"/>
              <a:gd name="connsiteY3-8" fmla="*/ 1248172 h 3960000"/>
              <a:gd name="connsiteX4-9" fmla="*/ 1691968 w 3960000"/>
              <a:gd name="connsiteY4-10" fmla="*/ 1248172 h 3960000"/>
              <a:gd name="connsiteX5-11" fmla="*/ 1691968 w 3960000"/>
              <a:gd name="connsiteY5-12" fmla="*/ 1824236 h 3960000"/>
              <a:gd name="connsiteX6-13" fmla="*/ 2106860 w 3960000"/>
              <a:gd name="connsiteY6-14" fmla="*/ 1824236 h 3960000"/>
              <a:gd name="connsiteX7-15" fmla="*/ 2106860 w 3960000"/>
              <a:gd name="connsiteY7-16" fmla="*/ 3779396 h 3960000"/>
              <a:gd name="connsiteX8-17" fmla="*/ 2754932 w 3960000"/>
              <a:gd name="connsiteY8-18" fmla="*/ 3779396 h 3960000"/>
              <a:gd name="connsiteX9-19" fmla="*/ 2754932 w 3960000"/>
              <a:gd name="connsiteY9-20" fmla="*/ 1824236 h 3960000"/>
              <a:gd name="connsiteX10-21" fmla="*/ 3305869 w 3960000"/>
              <a:gd name="connsiteY10-22" fmla="*/ 1813665 h 3960000"/>
              <a:gd name="connsiteX11-23" fmla="*/ 3348152 w 3960000"/>
              <a:gd name="connsiteY11-24" fmla="*/ 1248172 h 3960000"/>
              <a:gd name="connsiteX12-25" fmla="*/ 2754932 w 3960000"/>
              <a:gd name="connsiteY12-26" fmla="*/ 1248172 h 3960000"/>
              <a:gd name="connsiteX13-27" fmla="*/ 2754932 w 3960000"/>
              <a:gd name="connsiteY13-28" fmla="*/ 907124 h 3960000"/>
              <a:gd name="connsiteX14-29" fmla="*/ 3369037 w 3960000"/>
              <a:gd name="connsiteY14-30" fmla="*/ 704441 h 3960000"/>
              <a:gd name="connsiteX15-31" fmla="*/ 3432095 w 3960000"/>
              <a:gd name="connsiteY15-32" fmla="*/ 238945 h 3960000"/>
              <a:gd name="connsiteX16-33" fmla="*/ 2841893 w 3960000"/>
              <a:gd name="connsiteY16-34" fmla="*/ 181064 h 3960000"/>
              <a:gd name="connsiteX17-35" fmla="*/ 308009 w 3960000"/>
              <a:gd name="connsiteY17-36" fmla="*/ 0 h 3960000"/>
              <a:gd name="connsiteX18-37" fmla="*/ 3651991 w 3960000"/>
              <a:gd name="connsiteY18-38" fmla="*/ 0 h 3960000"/>
              <a:gd name="connsiteX19-39" fmla="*/ 3960000 w 3960000"/>
              <a:gd name="connsiteY19-40" fmla="*/ 308009 h 3960000"/>
              <a:gd name="connsiteX20-41" fmla="*/ 3960000 w 3960000"/>
              <a:gd name="connsiteY20-42" fmla="*/ 3651991 h 3960000"/>
              <a:gd name="connsiteX21-43" fmla="*/ 3651991 w 3960000"/>
              <a:gd name="connsiteY21-44" fmla="*/ 3960000 h 3960000"/>
              <a:gd name="connsiteX22-45" fmla="*/ 308009 w 3960000"/>
              <a:gd name="connsiteY22-46" fmla="*/ 3960000 h 3960000"/>
              <a:gd name="connsiteX23-47" fmla="*/ 0 w 3960000"/>
              <a:gd name="connsiteY23-48" fmla="*/ 3651991 h 3960000"/>
              <a:gd name="connsiteX24-49" fmla="*/ 0 w 3960000"/>
              <a:gd name="connsiteY24-50" fmla="*/ 308009 h 3960000"/>
              <a:gd name="connsiteX25-51" fmla="*/ 308009 w 3960000"/>
              <a:gd name="connsiteY25-52" fmla="*/ 0 h 3960000"/>
              <a:gd name="connsiteX0-53" fmla="*/ 2841893 w 3960000"/>
              <a:gd name="connsiteY0-54" fmla="*/ 181064 h 3960000"/>
              <a:gd name="connsiteX1-55" fmla="*/ 2105790 w 3960000"/>
              <a:gd name="connsiteY1-56" fmla="*/ 859562 h 3960000"/>
              <a:gd name="connsiteX2-57" fmla="*/ 2106860 w 3960000"/>
              <a:gd name="connsiteY2-58" fmla="*/ 863292 h 3960000"/>
              <a:gd name="connsiteX3-59" fmla="*/ 2106860 w 3960000"/>
              <a:gd name="connsiteY3-60" fmla="*/ 1248172 h 3960000"/>
              <a:gd name="connsiteX4-61" fmla="*/ 1691968 w 3960000"/>
              <a:gd name="connsiteY4-62" fmla="*/ 1248172 h 3960000"/>
              <a:gd name="connsiteX5-63" fmla="*/ 1691968 w 3960000"/>
              <a:gd name="connsiteY5-64" fmla="*/ 1824236 h 3960000"/>
              <a:gd name="connsiteX6-65" fmla="*/ 2106860 w 3960000"/>
              <a:gd name="connsiteY6-66" fmla="*/ 1824236 h 3960000"/>
              <a:gd name="connsiteX7-67" fmla="*/ 2106860 w 3960000"/>
              <a:gd name="connsiteY7-68" fmla="*/ 3779396 h 3960000"/>
              <a:gd name="connsiteX8-69" fmla="*/ 2754932 w 3960000"/>
              <a:gd name="connsiteY8-70" fmla="*/ 3779396 h 3960000"/>
              <a:gd name="connsiteX9-71" fmla="*/ 2754932 w 3960000"/>
              <a:gd name="connsiteY9-72" fmla="*/ 1824236 h 3960000"/>
              <a:gd name="connsiteX10-73" fmla="*/ 3305869 w 3960000"/>
              <a:gd name="connsiteY10-74" fmla="*/ 1813665 h 3960000"/>
              <a:gd name="connsiteX11-75" fmla="*/ 3348152 w 3960000"/>
              <a:gd name="connsiteY11-76" fmla="*/ 1248172 h 3960000"/>
              <a:gd name="connsiteX12-77" fmla="*/ 2754932 w 3960000"/>
              <a:gd name="connsiteY12-78" fmla="*/ 1248172 h 3960000"/>
              <a:gd name="connsiteX13-79" fmla="*/ 2754932 w 3960000"/>
              <a:gd name="connsiteY13-80" fmla="*/ 907124 h 3960000"/>
              <a:gd name="connsiteX14-81" fmla="*/ 3369037 w 3960000"/>
              <a:gd name="connsiteY14-82" fmla="*/ 704441 h 3960000"/>
              <a:gd name="connsiteX15-83" fmla="*/ 3432095 w 3960000"/>
              <a:gd name="connsiteY15-84" fmla="*/ 238945 h 3960000"/>
              <a:gd name="connsiteX16-85" fmla="*/ 2841893 w 3960000"/>
              <a:gd name="connsiteY16-86" fmla="*/ 181064 h 3960000"/>
              <a:gd name="connsiteX17-87" fmla="*/ 308009 w 3960000"/>
              <a:gd name="connsiteY17-88" fmla="*/ 0 h 3960000"/>
              <a:gd name="connsiteX18-89" fmla="*/ 3651991 w 3960000"/>
              <a:gd name="connsiteY18-90" fmla="*/ 0 h 3960000"/>
              <a:gd name="connsiteX19-91" fmla="*/ 3960000 w 3960000"/>
              <a:gd name="connsiteY19-92" fmla="*/ 308009 h 3960000"/>
              <a:gd name="connsiteX20-93" fmla="*/ 3960000 w 3960000"/>
              <a:gd name="connsiteY20-94" fmla="*/ 3651991 h 3960000"/>
              <a:gd name="connsiteX21-95" fmla="*/ 3651991 w 3960000"/>
              <a:gd name="connsiteY21-96" fmla="*/ 3960000 h 3960000"/>
              <a:gd name="connsiteX22-97" fmla="*/ 308009 w 3960000"/>
              <a:gd name="connsiteY22-98" fmla="*/ 3960000 h 3960000"/>
              <a:gd name="connsiteX23-99" fmla="*/ 0 w 3960000"/>
              <a:gd name="connsiteY23-100" fmla="*/ 3651991 h 3960000"/>
              <a:gd name="connsiteX24-101" fmla="*/ 0 w 3960000"/>
              <a:gd name="connsiteY24-102" fmla="*/ 308009 h 3960000"/>
              <a:gd name="connsiteX25-103" fmla="*/ 308009 w 3960000"/>
              <a:gd name="connsiteY25-104" fmla="*/ 0 h 3960000"/>
              <a:gd name="connsiteX0-105" fmla="*/ 2841893 w 3960000"/>
              <a:gd name="connsiteY0-106" fmla="*/ 181064 h 3960000"/>
              <a:gd name="connsiteX1-107" fmla="*/ 2105790 w 3960000"/>
              <a:gd name="connsiteY1-108" fmla="*/ 859562 h 3960000"/>
              <a:gd name="connsiteX2-109" fmla="*/ 2106860 w 3960000"/>
              <a:gd name="connsiteY2-110" fmla="*/ 863292 h 3960000"/>
              <a:gd name="connsiteX3-111" fmla="*/ 2106860 w 3960000"/>
              <a:gd name="connsiteY3-112" fmla="*/ 1248172 h 3960000"/>
              <a:gd name="connsiteX4-113" fmla="*/ 1691968 w 3960000"/>
              <a:gd name="connsiteY4-114" fmla="*/ 1248172 h 3960000"/>
              <a:gd name="connsiteX5-115" fmla="*/ 1691968 w 3960000"/>
              <a:gd name="connsiteY5-116" fmla="*/ 1824236 h 3960000"/>
              <a:gd name="connsiteX6-117" fmla="*/ 2106860 w 3960000"/>
              <a:gd name="connsiteY6-118" fmla="*/ 1824236 h 3960000"/>
              <a:gd name="connsiteX7-119" fmla="*/ 2106860 w 3960000"/>
              <a:gd name="connsiteY7-120" fmla="*/ 3779396 h 3960000"/>
              <a:gd name="connsiteX8-121" fmla="*/ 2754932 w 3960000"/>
              <a:gd name="connsiteY8-122" fmla="*/ 3779396 h 3960000"/>
              <a:gd name="connsiteX9-123" fmla="*/ 2754932 w 3960000"/>
              <a:gd name="connsiteY9-124" fmla="*/ 1824236 h 3960000"/>
              <a:gd name="connsiteX10-125" fmla="*/ 3305869 w 3960000"/>
              <a:gd name="connsiteY10-126" fmla="*/ 1813665 h 3960000"/>
              <a:gd name="connsiteX11-127" fmla="*/ 3348152 w 3960000"/>
              <a:gd name="connsiteY11-128" fmla="*/ 1248172 h 3960000"/>
              <a:gd name="connsiteX12-129" fmla="*/ 2754932 w 3960000"/>
              <a:gd name="connsiteY12-130" fmla="*/ 1248172 h 3960000"/>
              <a:gd name="connsiteX13-131" fmla="*/ 2754932 w 3960000"/>
              <a:gd name="connsiteY13-132" fmla="*/ 907124 h 3960000"/>
              <a:gd name="connsiteX14-133" fmla="*/ 3369037 w 3960000"/>
              <a:gd name="connsiteY14-134" fmla="*/ 704441 h 3960000"/>
              <a:gd name="connsiteX15-135" fmla="*/ 3410216 w 3960000"/>
              <a:gd name="connsiteY15-136" fmla="*/ 195189 h 3960000"/>
              <a:gd name="connsiteX16-137" fmla="*/ 2841893 w 3960000"/>
              <a:gd name="connsiteY16-138" fmla="*/ 181064 h 3960000"/>
              <a:gd name="connsiteX17-139" fmla="*/ 308009 w 3960000"/>
              <a:gd name="connsiteY17-140" fmla="*/ 0 h 3960000"/>
              <a:gd name="connsiteX18-141" fmla="*/ 3651991 w 3960000"/>
              <a:gd name="connsiteY18-142" fmla="*/ 0 h 3960000"/>
              <a:gd name="connsiteX19-143" fmla="*/ 3960000 w 3960000"/>
              <a:gd name="connsiteY19-144" fmla="*/ 308009 h 3960000"/>
              <a:gd name="connsiteX20-145" fmla="*/ 3960000 w 3960000"/>
              <a:gd name="connsiteY20-146" fmla="*/ 3651991 h 3960000"/>
              <a:gd name="connsiteX21-147" fmla="*/ 3651991 w 3960000"/>
              <a:gd name="connsiteY21-148" fmla="*/ 3960000 h 3960000"/>
              <a:gd name="connsiteX22-149" fmla="*/ 308009 w 3960000"/>
              <a:gd name="connsiteY22-150" fmla="*/ 3960000 h 3960000"/>
              <a:gd name="connsiteX23-151" fmla="*/ 0 w 3960000"/>
              <a:gd name="connsiteY23-152" fmla="*/ 3651991 h 3960000"/>
              <a:gd name="connsiteX24-153" fmla="*/ 0 w 3960000"/>
              <a:gd name="connsiteY24-154" fmla="*/ 308009 h 3960000"/>
              <a:gd name="connsiteX25-155" fmla="*/ 308009 w 3960000"/>
              <a:gd name="connsiteY25-156" fmla="*/ 0 h 3960000"/>
              <a:gd name="connsiteX0-157" fmla="*/ 2841893 w 3960000"/>
              <a:gd name="connsiteY0-158" fmla="*/ 181064 h 3960000"/>
              <a:gd name="connsiteX1-159" fmla="*/ 2105790 w 3960000"/>
              <a:gd name="connsiteY1-160" fmla="*/ 859562 h 3960000"/>
              <a:gd name="connsiteX2-161" fmla="*/ 2106860 w 3960000"/>
              <a:gd name="connsiteY2-162" fmla="*/ 863292 h 3960000"/>
              <a:gd name="connsiteX3-163" fmla="*/ 2106860 w 3960000"/>
              <a:gd name="connsiteY3-164" fmla="*/ 1248172 h 3960000"/>
              <a:gd name="connsiteX4-165" fmla="*/ 1691968 w 3960000"/>
              <a:gd name="connsiteY4-166" fmla="*/ 1248172 h 3960000"/>
              <a:gd name="connsiteX5-167" fmla="*/ 1691968 w 3960000"/>
              <a:gd name="connsiteY5-168" fmla="*/ 1824236 h 3960000"/>
              <a:gd name="connsiteX6-169" fmla="*/ 2106860 w 3960000"/>
              <a:gd name="connsiteY6-170" fmla="*/ 1824236 h 3960000"/>
              <a:gd name="connsiteX7-171" fmla="*/ 2106860 w 3960000"/>
              <a:gd name="connsiteY7-172" fmla="*/ 3779396 h 3960000"/>
              <a:gd name="connsiteX8-173" fmla="*/ 2754932 w 3960000"/>
              <a:gd name="connsiteY8-174" fmla="*/ 3779396 h 3960000"/>
              <a:gd name="connsiteX9-175" fmla="*/ 2754932 w 3960000"/>
              <a:gd name="connsiteY9-176" fmla="*/ 1824236 h 3960000"/>
              <a:gd name="connsiteX10-177" fmla="*/ 3305869 w 3960000"/>
              <a:gd name="connsiteY10-178" fmla="*/ 1813665 h 3960000"/>
              <a:gd name="connsiteX11-179" fmla="*/ 3348152 w 3960000"/>
              <a:gd name="connsiteY11-180" fmla="*/ 1248172 h 3960000"/>
              <a:gd name="connsiteX12-181" fmla="*/ 2754932 w 3960000"/>
              <a:gd name="connsiteY12-182" fmla="*/ 1248172 h 3960000"/>
              <a:gd name="connsiteX13-183" fmla="*/ 2754932 w 3960000"/>
              <a:gd name="connsiteY13-184" fmla="*/ 907124 h 3960000"/>
              <a:gd name="connsiteX14-185" fmla="*/ 3369037 w 3960000"/>
              <a:gd name="connsiteY14-186" fmla="*/ 704441 h 3960000"/>
              <a:gd name="connsiteX15-187" fmla="*/ 3410216 w 3960000"/>
              <a:gd name="connsiteY15-188" fmla="*/ 195189 h 3960000"/>
              <a:gd name="connsiteX16-189" fmla="*/ 2841893 w 3960000"/>
              <a:gd name="connsiteY16-190" fmla="*/ 181064 h 3960000"/>
              <a:gd name="connsiteX17-191" fmla="*/ 308009 w 3960000"/>
              <a:gd name="connsiteY17-192" fmla="*/ 0 h 3960000"/>
              <a:gd name="connsiteX18-193" fmla="*/ 3651991 w 3960000"/>
              <a:gd name="connsiteY18-194" fmla="*/ 0 h 3960000"/>
              <a:gd name="connsiteX19-195" fmla="*/ 3960000 w 3960000"/>
              <a:gd name="connsiteY19-196" fmla="*/ 308009 h 3960000"/>
              <a:gd name="connsiteX20-197" fmla="*/ 3960000 w 3960000"/>
              <a:gd name="connsiteY20-198" fmla="*/ 3651991 h 3960000"/>
              <a:gd name="connsiteX21-199" fmla="*/ 3651991 w 3960000"/>
              <a:gd name="connsiteY21-200" fmla="*/ 3960000 h 3960000"/>
              <a:gd name="connsiteX22-201" fmla="*/ 308009 w 3960000"/>
              <a:gd name="connsiteY22-202" fmla="*/ 3960000 h 3960000"/>
              <a:gd name="connsiteX23-203" fmla="*/ 0 w 3960000"/>
              <a:gd name="connsiteY23-204" fmla="*/ 3651991 h 3960000"/>
              <a:gd name="connsiteX24-205" fmla="*/ 0 w 3960000"/>
              <a:gd name="connsiteY24-206" fmla="*/ 308009 h 3960000"/>
              <a:gd name="connsiteX25-207" fmla="*/ 308009 w 3960000"/>
              <a:gd name="connsiteY25-208" fmla="*/ 0 h 3960000"/>
              <a:gd name="connsiteX0-209" fmla="*/ 2841893 w 3960000"/>
              <a:gd name="connsiteY0-210" fmla="*/ 181064 h 3960000"/>
              <a:gd name="connsiteX1-211" fmla="*/ 2105790 w 3960000"/>
              <a:gd name="connsiteY1-212" fmla="*/ 859562 h 3960000"/>
              <a:gd name="connsiteX2-213" fmla="*/ 2106860 w 3960000"/>
              <a:gd name="connsiteY2-214" fmla="*/ 863292 h 3960000"/>
              <a:gd name="connsiteX3-215" fmla="*/ 2106860 w 3960000"/>
              <a:gd name="connsiteY3-216" fmla="*/ 1248172 h 3960000"/>
              <a:gd name="connsiteX4-217" fmla="*/ 1691968 w 3960000"/>
              <a:gd name="connsiteY4-218" fmla="*/ 1248172 h 3960000"/>
              <a:gd name="connsiteX5-219" fmla="*/ 1691968 w 3960000"/>
              <a:gd name="connsiteY5-220" fmla="*/ 1824236 h 3960000"/>
              <a:gd name="connsiteX6-221" fmla="*/ 2106860 w 3960000"/>
              <a:gd name="connsiteY6-222" fmla="*/ 1824236 h 3960000"/>
              <a:gd name="connsiteX7-223" fmla="*/ 2106860 w 3960000"/>
              <a:gd name="connsiteY7-224" fmla="*/ 3779396 h 3960000"/>
              <a:gd name="connsiteX8-225" fmla="*/ 2754932 w 3960000"/>
              <a:gd name="connsiteY8-226" fmla="*/ 3779396 h 3960000"/>
              <a:gd name="connsiteX9-227" fmla="*/ 2754932 w 3960000"/>
              <a:gd name="connsiteY9-228" fmla="*/ 1824236 h 3960000"/>
              <a:gd name="connsiteX10-229" fmla="*/ 3305869 w 3960000"/>
              <a:gd name="connsiteY10-230" fmla="*/ 1813665 h 3960000"/>
              <a:gd name="connsiteX11-231" fmla="*/ 3348152 w 3960000"/>
              <a:gd name="connsiteY11-232" fmla="*/ 1248172 h 3960000"/>
              <a:gd name="connsiteX12-233" fmla="*/ 2754932 w 3960000"/>
              <a:gd name="connsiteY12-234" fmla="*/ 1248172 h 3960000"/>
              <a:gd name="connsiteX13-235" fmla="*/ 2754932 w 3960000"/>
              <a:gd name="connsiteY13-236" fmla="*/ 907124 h 3960000"/>
              <a:gd name="connsiteX14-237" fmla="*/ 3369037 w 3960000"/>
              <a:gd name="connsiteY14-238" fmla="*/ 704441 h 3960000"/>
              <a:gd name="connsiteX15-239" fmla="*/ 3410216 w 3960000"/>
              <a:gd name="connsiteY15-240" fmla="*/ 195189 h 3960000"/>
              <a:gd name="connsiteX16-241" fmla="*/ 2841893 w 3960000"/>
              <a:gd name="connsiteY16-242" fmla="*/ 181064 h 3960000"/>
              <a:gd name="connsiteX17-243" fmla="*/ 308009 w 3960000"/>
              <a:gd name="connsiteY17-244" fmla="*/ 0 h 3960000"/>
              <a:gd name="connsiteX18-245" fmla="*/ 3651991 w 3960000"/>
              <a:gd name="connsiteY18-246" fmla="*/ 0 h 3960000"/>
              <a:gd name="connsiteX19-247" fmla="*/ 3960000 w 3960000"/>
              <a:gd name="connsiteY19-248" fmla="*/ 308009 h 3960000"/>
              <a:gd name="connsiteX20-249" fmla="*/ 3960000 w 3960000"/>
              <a:gd name="connsiteY20-250" fmla="*/ 3651991 h 3960000"/>
              <a:gd name="connsiteX21-251" fmla="*/ 3651991 w 3960000"/>
              <a:gd name="connsiteY21-252" fmla="*/ 3960000 h 3960000"/>
              <a:gd name="connsiteX22-253" fmla="*/ 308009 w 3960000"/>
              <a:gd name="connsiteY22-254" fmla="*/ 3960000 h 3960000"/>
              <a:gd name="connsiteX23-255" fmla="*/ 0 w 3960000"/>
              <a:gd name="connsiteY23-256" fmla="*/ 3651991 h 3960000"/>
              <a:gd name="connsiteX24-257" fmla="*/ 0 w 3960000"/>
              <a:gd name="connsiteY24-258" fmla="*/ 308009 h 3960000"/>
              <a:gd name="connsiteX25-259" fmla="*/ 308009 w 3960000"/>
              <a:gd name="connsiteY25-260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/>
          <p:cNvSpPr>
            <a:spLocks noChangeAspect="1"/>
          </p:cNvSpPr>
          <p:nvPr/>
        </p:nvSpPr>
        <p:spPr>
          <a:xfrm>
            <a:off x="6087350" y="5783234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/>
          <p:cNvSpPr/>
          <p:nvPr/>
        </p:nvSpPr>
        <p:spPr>
          <a:xfrm>
            <a:off x="6876815" y="5819724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-1" fmla="*/ 2664630 w 3221102"/>
              <a:gd name="connsiteY0-2" fmla="*/ 2175617 h 3221116"/>
              <a:gd name="connsiteX1-3" fmla="*/ 2658205 w 3221102"/>
              <a:gd name="connsiteY1-4" fmla="*/ 2178566 h 3221116"/>
              <a:gd name="connsiteX2-5" fmla="*/ 2664630 w 3221102"/>
              <a:gd name="connsiteY2-6" fmla="*/ 2175617 h 3221116"/>
              <a:gd name="connsiteX3-7" fmla="*/ 1477043 w 3221102"/>
              <a:gd name="connsiteY3-8" fmla="*/ 1144372 h 3221116"/>
              <a:gd name="connsiteX4-9" fmla="*/ 1409070 w 3221102"/>
              <a:gd name="connsiteY4-10" fmla="*/ 1159393 h 3221116"/>
              <a:gd name="connsiteX5-11" fmla="*/ 1152384 w 3221102"/>
              <a:gd name="connsiteY5-12" fmla="*/ 1703728 h 3221116"/>
              <a:gd name="connsiteX6-13" fmla="*/ 1591651 w 3221102"/>
              <a:gd name="connsiteY6-14" fmla="*/ 2152290 h 3221116"/>
              <a:gd name="connsiteX7-15" fmla="*/ 1850815 w 3221102"/>
              <a:gd name="connsiteY7-16" fmla="*/ 1654259 h 3221116"/>
              <a:gd name="connsiteX8-17" fmla="*/ 1830467 w 3221102"/>
              <a:gd name="connsiteY8-18" fmla="*/ 1515986 h 3221116"/>
              <a:gd name="connsiteX9-19" fmla="*/ 1477043 w 3221102"/>
              <a:gd name="connsiteY9-20" fmla="*/ 1144372 h 3221116"/>
              <a:gd name="connsiteX10-21" fmla="*/ 1651152 w 3221102"/>
              <a:gd name="connsiteY10-22" fmla="*/ 501 h 3221116"/>
              <a:gd name="connsiteX11-23" fmla="*/ 2580395 w 3221102"/>
              <a:gd name="connsiteY11-24" fmla="*/ 324821 h 3221116"/>
              <a:gd name="connsiteX12-25" fmla="*/ 3030464 w 3221102"/>
              <a:gd name="connsiteY12-26" fmla="*/ 2370314 h 3221116"/>
              <a:gd name="connsiteX13-27" fmla="*/ 3004976 w 3221102"/>
              <a:gd name="connsiteY13-28" fmla="*/ 2356675 h 3221116"/>
              <a:gd name="connsiteX14-29" fmla="*/ 2585849 w 3221102"/>
              <a:gd name="connsiteY14-30" fmla="*/ 2588887 h 3221116"/>
              <a:gd name="connsiteX15-31" fmla="*/ 1973374 w 3221102"/>
              <a:gd name="connsiteY15-32" fmla="*/ 2195096 h 3221116"/>
              <a:gd name="connsiteX16-33" fmla="*/ 1390827 w 3221102"/>
              <a:gd name="connsiteY16-34" fmla="*/ 2527630 h 3221116"/>
              <a:gd name="connsiteX17-35" fmla="*/ 783896 w 3221102"/>
              <a:gd name="connsiteY17-36" fmla="*/ 1665044 h 3221116"/>
              <a:gd name="connsiteX18-37" fmla="*/ 1268509 w 3221102"/>
              <a:gd name="connsiteY18-38" fmla="*/ 819983 h 3221116"/>
              <a:gd name="connsiteX19-39" fmla="*/ 1328805 w 3221102"/>
              <a:gd name="connsiteY19-40" fmla="*/ 807930 h 3221116"/>
              <a:gd name="connsiteX20-41" fmla="*/ 1390827 w 3221102"/>
              <a:gd name="connsiteY20-42" fmla="*/ 802457 h 3221116"/>
              <a:gd name="connsiteX21-43" fmla="*/ 1462242 w 3221102"/>
              <a:gd name="connsiteY21-44" fmla="*/ 801708 h 3221116"/>
              <a:gd name="connsiteX22-45" fmla="*/ 1734726 w 3221102"/>
              <a:gd name="connsiteY22-46" fmla="*/ 869255 h 3221116"/>
              <a:gd name="connsiteX23-47" fmla="*/ 1956122 w 3221102"/>
              <a:gd name="connsiteY23-48" fmla="*/ 1110076 h 3221116"/>
              <a:gd name="connsiteX24-49" fmla="*/ 1973374 w 3221102"/>
              <a:gd name="connsiteY24-50" fmla="*/ 875315 h 3221116"/>
              <a:gd name="connsiteX25-51" fmla="*/ 2333414 w 3221102"/>
              <a:gd name="connsiteY25-52" fmla="*/ 875315 h 3221116"/>
              <a:gd name="connsiteX26-53" fmla="*/ 2324788 w 3221102"/>
              <a:gd name="connsiteY26-54" fmla="*/ 2054049 h 3221116"/>
              <a:gd name="connsiteX27-55" fmla="*/ 2661746 w 3221102"/>
              <a:gd name="connsiteY27-56" fmla="*/ 2179658 h 3221116"/>
              <a:gd name="connsiteX28-57" fmla="*/ 2691046 w 3221102"/>
              <a:gd name="connsiteY28-58" fmla="*/ 2188689 h 3221116"/>
              <a:gd name="connsiteX29-59" fmla="*/ 2667011 w 3221102"/>
              <a:gd name="connsiteY29-60" fmla="*/ 2175828 h 3221116"/>
              <a:gd name="connsiteX30-61" fmla="*/ 2332141 w 3221102"/>
              <a:gd name="connsiteY30-62" fmla="*/ 653899 h 3221116"/>
              <a:gd name="connsiteX31-63" fmla="*/ 776764 w 3221102"/>
              <a:gd name="connsiteY31-64" fmla="*/ 749845 h 3221116"/>
              <a:gd name="connsiteX32-65" fmla="*/ 631487 w 3221102"/>
              <a:gd name="connsiteY32-66" fmla="*/ 2301392 h 3221116"/>
              <a:gd name="connsiteX33-67" fmla="*/ 2142017 w 3221102"/>
              <a:gd name="connsiteY33-68" fmla="*/ 2684410 h 3221116"/>
              <a:gd name="connsiteX34-69" fmla="*/ 2324866 w 3221102"/>
              <a:gd name="connsiteY34-70" fmla="*/ 3053856 h 3221116"/>
              <a:gd name="connsiteX35-71" fmla="*/ 294693 w 3221102"/>
              <a:gd name="connsiteY35-72" fmla="*/ 2539075 h 3221116"/>
              <a:gd name="connsiteX36-73" fmla="*/ 489947 w 3221102"/>
              <a:gd name="connsiteY36-74" fmla="*/ 453774 h 3221116"/>
              <a:gd name="connsiteX37-75" fmla="*/ 1651152 w 3221102"/>
              <a:gd name="connsiteY37-76" fmla="*/ 501 h 3221116"/>
              <a:gd name="connsiteX0-77" fmla="*/ 2664630 w 3221102"/>
              <a:gd name="connsiteY0-78" fmla="*/ 2175617 h 3221116"/>
              <a:gd name="connsiteX1-79" fmla="*/ 2658205 w 3221102"/>
              <a:gd name="connsiteY1-80" fmla="*/ 2178566 h 3221116"/>
              <a:gd name="connsiteX2-81" fmla="*/ 2664630 w 3221102"/>
              <a:gd name="connsiteY2-82" fmla="*/ 2175617 h 3221116"/>
              <a:gd name="connsiteX3-83" fmla="*/ 1477043 w 3221102"/>
              <a:gd name="connsiteY3-84" fmla="*/ 1144372 h 3221116"/>
              <a:gd name="connsiteX4-85" fmla="*/ 1409070 w 3221102"/>
              <a:gd name="connsiteY4-86" fmla="*/ 1159393 h 3221116"/>
              <a:gd name="connsiteX5-87" fmla="*/ 1152384 w 3221102"/>
              <a:gd name="connsiteY5-88" fmla="*/ 1703728 h 3221116"/>
              <a:gd name="connsiteX6-89" fmla="*/ 1591651 w 3221102"/>
              <a:gd name="connsiteY6-90" fmla="*/ 2152290 h 3221116"/>
              <a:gd name="connsiteX7-91" fmla="*/ 1850815 w 3221102"/>
              <a:gd name="connsiteY7-92" fmla="*/ 1654259 h 3221116"/>
              <a:gd name="connsiteX8-93" fmla="*/ 1830467 w 3221102"/>
              <a:gd name="connsiteY8-94" fmla="*/ 1515986 h 3221116"/>
              <a:gd name="connsiteX9-95" fmla="*/ 1477043 w 3221102"/>
              <a:gd name="connsiteY9-96" fmla="*/ 1144372 h 3221116"/>
              <a:gd name="connsiteX10-97" fmla="*/ 1651152 w 3221102"/>
              <a:gd name="connsiteY10-98" fmla="*/ 501 h 3221116"/>
              <a:gd name="connsiteX11-99" fmla="*/ 2580395 w 3221102"/>
              <a:gd name="connsiteY11-100" fmla="*/ 324821 h 3221116"/>
              <a:gd name="connsiteX12-101" fmla="*/ 3030464 w 3221102"/>
              <a:gd name="connsiteY12-102" fmla="*/ 2370314 h 3221116"/>
              <a:gd name="connsiteX13-103" fmla="*/ 3004976 w 3221102"/>
              <a:gd name="connsiteY13-104" fmla="*/ 2356675 h 3221116"/>
              <a:gd name="connsiteX14-105" fmla="*/ 2585849 w 3221102"/>
              <a:gd name="connsiteY14-106" fmla="*/ 2588887 h 3221116"/>
              <a:gd name="connsiteX15-107" fmla="*/ 1973374 w 3221102"/>
              <a:gd name="connsiteY15-108" fmla="*/ 2195096 h 3221116"/>
              <a:gd name="connsiteX16-109" fmla="*/ 1390827 w 3221102"/>
              <a:gd name="connsiteY16-110" fmla="*/ 2527630 h 3221116"/>
              <a:gd name="connsiteX17-111" fmla="*/ 783896 w 3221102"/>
              <a:gd name="connsiteY17-112" fmla="*/ 1665044 h 3221116"/>
              <a:gd name="connsiteX18-113" fmla="*/ 1268509 w 3221102"/>
              <a:gd name="connsiteY18-114" fmla="*/ 819983 h 3221116"/>
              <a:gd name="connsiteX19-115" fmla="*/ 1328805 w 3221102"/>
              <a:gd name="connsiteY19-116" fmla="*/ 807930 h 3221116"/>
              <a:gd name="connsiteX20-117" fmla="*/ 1390827 w 3221102"/>
              <a:gd name="connsiteY20-118" fmla="*/ 802457 h 3221116"/>
              <a:gd name="connsiteX21-119" fmla="*/ 1462242 w 3221102"/>
              <a:gd name="connsiteY21-120" fmla="*/ 801708 h 3221116"/>
              <a:gd name="connsiteX22-121" fmla="*/ 1956122 w 3221102"/>
              <a:gd name="connsiteY22-122" fmla="*/ 1110076 h 3221116"/>
              <a:gd name="connsiteX23-123" fmla="*/ 1973374 w 3221102"/>
              <a:gd name="connsiteY23-124" fmla="*/ 875315 h 3221116"/>
              <a:gd name="connsiteX24-125" fmla="*/ 2333414 w 3221102"/>
              <a:gd name="connsiteY24-126" fmla="*/ 875315 h 3221116"/>
              <a:gd name="connsiteX25-127" fmla="*/ 2324788 w 3221102"/>
              <a:gd name="connsiteY25-128" fmla="*/ 2054049 h 3221116"/>
              <a:gd name="connsiteX26-129" fmla="*/ 2661746 w 3221102"/>
              <a:gd name="connsiteY26-130" fmla="*/ 2179658 h 3221116"/>
              <a:gd name="connsiteX27-131" fmla="*/ 2691046 w 3221102"/>
              <a:gd name="connsiteY27-132" fmla="*/ 2188689 h 3221116"/>
              <a:gd name="connsiteX28-133" fmla="*/ 2667011 w 3221102"/>
              <a:gd name="connsiteY28-134" fmla="*/ 2175828 h 3221116"/>
              <a:gd name="connsiteX29-135" fmla="*/ 2332141 w 3221102"/>
              <a:gd name="connsiteY29-136" fmla="*/ 653899 h 3221116"/>
              <a:gd name="connsiteX30-137" fmla="*/ 776764 w 3221102"/>
              <a:gd name="connsiteY30-138" fmla="*/ 749845 h 3221116"/>
              <a:gd name="connsiteX31-139" fmla="*/ 631487 w 3221102"/>
              <a:gd name="connsiteY31-140" fmla="*/ 2301392 h 3221116"/>
              <a:gd name="connsiteX32-141" fmla="*/ 2142017 w 3221102"/>
              <a:gd name="connsiteY32-142" fmla="*/ 2684410 h 3221116"/>
              <a:gd name="connsiteX33-143" fmla="*/ 2324866 w 3221102"/>
              <a:gd name="connsiteY33-144" fmla="*/ 3053856 h 3221116"/>
              <a:gd name="connsiteX34-145" fmla="*/ 294693 w 3221102"/>
              <a:gd name="connsiteY34-146" fmla="*/ 2539075 h 3221116"/>
              <a:gd name="connsiteX35-147" fmla="*/ 489947 w 3221102"/>
              <a:gd name="connsiteY35-148" fmla="*/ 453774 h 3221116"/>
              <a:gd name="connsiteX36-149" fmla="*/ 1651152 w 3221102"/>
              <a:gd name="connsiteY36-150" fmla="*/ 501 h 3221116"/>
              <a:gd name="connsiteX0-151" fmla="*/ 2664630 w 3221102"/>
              <a:gd name="connsiteY0-152" fmla="*/ 2175617 h 3221116"/>
              <a:gd name="connsiteX1-153" fmla="*/ 2658205 w 3221102"/>
              <a:gd name="connsiteY1-154" fmla="*/ 2178566 h 3221116"/>
              <a:gd name="connsiteX2-155" fmla="*/ 2664630 w 3221102"/>
              <a:gd name="connsiteY2-156" fmla="*/ 2175617 h 3221116"/>
              <a:gd name="connsiteX3-157" fmla="*/ 1477043 w 3221102"/>
              <a:gd name="connsiteY3-158" fmla="*/ 1144372 h 3221116"/>
              <a:gd name="connsiteX4-159" fmla="*/ 1409070 w 3221102"/>
              <a:gd name="connsiteY4-160" fmla="*/ 1159393 h 3221116"/>
              <a:gd name="connsiteX5-161" fmla="*/ 1152384 w 3221102"/>
              <a:gd name="connsiteY5-162" fmla="*/ 1703728 h 3221116"/>
              <a:gd name="connsiteX6-163" fmla="*/ 1591651 w 3221102"/>
              <a:gd name="connsiteY6-164" fmla="*/ 2152290 h 3221116"/>
              <a:gd name="connsiteX7-165" fmla="*/ 1850815 w 3221102"/>
              <a:gd name="connsiteY7-166" fmla="*/ 1654259 h 3221116"/>
              <a:gd name="connsiteX8-167" fmla="*/ 1830467 w 3221102"/>
              <a:gd name="connsiteY8-168" fmla="*/ 1515986 h 3221116"/>
              <a:gd name="connsiteX9-169" fmla="*/ 1477043 w 3221102"/>
              <a:gd name="connsiteY9-170" fmla="*/ 1144372 h 3221116"/>
              <a:gd name="connsiteX10-171" fmla="*/ 1651152 w 3221102"/>
              <a:gd name="connsiteY10-172" fmla="*/ 501 h 3221116"/>
              <a:gd name="connsiteX11-173" fmla="*/ 2580395 w 3221102"/>
              <a:gd name="connsiteY11-174" fmla="*/ 324821 h 3221116"/>
              <a:gd name="connsiteX12-175" fmla="*/ 3030464 w 3221102"/>
              <a:gd name="connsiteY12-176" fmla="*/ 2370314 h 3221116"/>
              <a:gd name="connsiteX13-177" fmla="*/ 3004976 w 3221102"/>
              <a:gd name="connsiteY13-178" fmla="*/ 2356675 h 3221116"/>
              <a:gd name="connsiteX14-179" fmla="*/ 2585849 w 3221102"/>
              <a:gd name="connsiteY14-180" fmla="*/ 2588887 h 3221116"/>
              <a:gd name="connsiteX15-181" fmla="*/ 1973374 w 3221102"/>
              <a:gd name="connsiteY15-182" fmla="*/ 2195096 h 3221116"/>
              <a:gd name="connsiteX16-183" fmla="*/ 1390827 w 3221102"/>
              <a:gd name="connsiteY16-184" fmla="*/ 2527630 h 3221116"/>
              <a:gd name="connsiteX17-185" fmla="*/ 783896 w 3221102"/>
              <a:gd name="connsiteY17-186" fmla="*/ 1665044 h 3221116"/>
              <a:gd name="connsiteX18-187" fmla="*/ 1268509 w 3221102"/>
              <a:gd name="connsiteY18-188" fmla="*/ 819983 h 3221116"/>
              <a:gd name="connsiteX19-189" fmla="*/ 1328805 w 3221102"/>
              <a:gd name="connsiteY19-190" fmla="*/ 807930 h 3221116"/>
              <a:gd name="connsiteX20-191" fmla="*/ 1390827 w 3221102"/>
              <a:gd name="connsiteY20-192" fmla="*/ 802457 h 3221116"/>
              <a:gd name="connsiteX21-193" fmla="*/ 1462242 w 3221102"/>
              <a:gd name="connsiteY21-194" fmla="*/ 801708 h 3221116"/>
              <a:gd name="connsiteX22-195" fmla="*/ 1956122 w 3221102"/>
              <a:gd name="connsiteY22-196" fmla="*/ 1110076 h 3221116"/>
              <a:gd name="connsiteX23-197" fmla="*/ 1973374 w 3221102"/>
              <a:gd name="connsiteY23-198" fmla="*/ 875315 h 3221116"/>
              <a:gd name="connsiteX24-199" fmla="*/ 2333414 w 3221102"/>
              <a:gd name="connsiteY24-200" fmla="*/ 875315 h 3221116"/>
              <a:gd name="connsiteX25-201" fmla="*/ 2324788 w 3221102"/>
              <a:gd name="connsiteY25-202" fmla="*/ 2054049 h 3221116"/>
              <a:gd name="connsiteX26-203" fmla="*/ 2661746 w 3221102"/>
              <a:gd name="connsiteY26-204" fmla="*/ 2179658 h 3221116"/>
              <a:gd name="connsiteX27-205" fmla="*/ 2691046 w 3221102"/>
              <a:gd name="connsiteY27-206" fmla="*/ 2188689 h 3221116"/>
              <a:gd name="connsiteX28-207" fmla="*/ 2667011 w 3221102"/>
              <a:gd name="connsiteY28-208" fmla="*/ 2175828 h 3221116"/>
              <a:gd name="connsiteX29-209" fmla="*/ 2332141 w 3221102"/>
              <a:gd name="connsiteY29-210" fmla="*/ 653899 h 3221116"/>
              <a:gd name="connsiteX30-211" fmla="*/ 776764 w 3221102"/>
              <a:gd name="connsiteY30-212" fmla="*/ 749845 h 3221116"/>
              <a:gd name="connsiteX31-213" fmla="*/ 631487 w 3221102"/>
              <a:gd name="connsiteY31-214" fmla="*/ 2301392 h 3221116"/>
              <a:gd name="connsiteX32-215" fmla="*/ 2142017 w 3221102"/>
              <a:gd name="connsiteY32-216" fmla="*/ 2684410 h 3221116"/>
              <a:gd name="connsiteX33-217" fmla="*/ 2324866 w 3221102"/>
              <a:gd name="connsiteY33-218" fmla="*/ 3053856 h 3221116"/>
              <a:gd name="connsiteX34-219" fmla="*/ 294693 w 3221102"/>
              <a:gd name="connsiteY34-220" fmla="*/ 2539075 h 3221116"/>
              <a:gd name="connsiteX35-221" fmla="*/ 489947 w 3221102"/>
              <a:gd name="connsiteY35-222" fmla="*/ 453774 h 3221116"/>
              <a:gd name="connsiteX36-223" fmla="*/ 1651152 w 3221102"/>
              <a:gd name="connsiteY36-224" fmla="*/ 501 h 3221116"/>
              <a:gd name="connsiteX0-225" fmla="*/ 2664630 w 3221102"/>
              <a:gd name="connsiteY0-226" fmla="*/ 2175617 h 3221116"/>
              <a:gd name="connsiteX1-227" fmla="*/ 2658205 w 3221102"/>
              <a:gd name="connsiteY1-228" fmla="*/ 2178566 h 3221116"/>
              <a:gd name="connsiteX2-229" fmla="*/ 2664630 w 3221102"/>
              <a:gd name="connsiteY2-230" fmla="*/ 2175617 h 3221116"/>
              <a:gd name="connsiteX3-231" fmla="*/ 1477043 w 3221102"/>
              <a:gd name="connsiteY3-232" fmla="*/ 1144372 h 3221116"/>
              <a:gd name="connsiteX4-233" fmla="*/ 1409070 w 3221102"/>
              <a:gd name="connsiteY4-234" fmla="*/ 1159393 h 3221116"/>
              <a:gd name="connsiteX5-235" fmla="*/ 1152384 w 3221102"/>
              <a:gd name="connsiteY5-236" fmla="*/ 1703728 h 3221116"/>
              <a:gd name="connsiteX6-237" fmla="*/ 1591651 w 3221102"/>
              <a:gd name="connsiteY6-238" fmla="*/ 2152290 h 3221116"/>
              <a:gd name="connsiteX7-239" fmla="*/ 1850815 w 3221102"/>
              <a:gd name="connsiteY7-240" fmla="*/ 1654259 h 3221116"/>
              <a:gd name="connsiteX8-241" fmla="*/ 1830467 w 3221102"/>
              <a:gd name="connsiteY8-242" fmla="*/ 1515986 h 3221116"/>
              <a:gd name="connsiteX9-243" fmla="*/ 1477043 w 3221102"/>
              <a:gd name="connsiteY9-244" fmla="*/ 1144372 h 3221116"/>
              <a:gd name="connsiteX10-245" fmla="*/ 1651152 w 3221102"/>
              <a:gd name="connsiteY10-246" fmla="*/ 501 h 3221116"/>
              <a:gd name="connsiteX11-247" fmla="*/ 2580395 w 3221102"/>
              <a:gd name="connsiteY11-248" fmla="*/ 324821 h 3221116"/>
              <a:gd name="connsiteX12-249" fmla="*/ 3030464 w 3221102"/>
              <a:gd name="connsiteY12-250" fmla="*/ 2370314 h 3221116"/>
              <a:gd name="connsiteX13-251" fmla="*/ 3004976 w 3221102"/>
              <a:gd name="connsiteY13-252" fmla="*/ 2356675 h 3221116"/>
              <a:gd name="connsiteX14-253" fmla="*/ 2585849 w 3221102"/>
              <a:gd name="connsiteY14-254" fmla="*/ 2588887 h 3221116"/>
              <a:gd name="connsiteX15-255" fmla="*/ 1973374 w 3221102"/>
              <a:gd name="connsiteY15-256" fmla="*/ 2195096 h 3221116"/>
              <a:gd name="connsiteX16-257" fmla="*/ 1390827 w 3221102"/>
              <a:gd name="connsiteY16-258" fmla="*/ 2527630 h 3221116"/>
              <a:gd name="connsiteX17-259" fmla="*/ 783896 w 3221102"/>
              <a:gd name="connsiteY17-260" fmla="*/ 1665044 h 3221116"/>
              <a:gd name="connsiteX18-261" fmla="*/ 1268509 w 3221102"/>
              <a:gd name="connsiteY18-262" fmla="*/ 819983 h 3221116"/>
              <a:gd name="connsiteX19-263" fmla="*/ 1328805 w 3221102"/>
              <a:gd name="connsiteY19-264" fmla="*/ 807930 h 3221116"/>
              <a:gd name="connsiteX20-265" fmla="*/ 1390827 w 3221102"/>
              <a:gd name="connsiteY20-266" fmla="*/ 802457 h 3221116"/>
              <a:gd name="connsiteX21-267" fmla="*/ 1462242 w 3221102"/>
              <a:gd name="connsiteY21-268" fmla="*/ 801708 h 3221116"/>
              <a:gd name="connsiteX22-269" fmla="*/ 1956122 w 3221102"/>
              <a:gd name="connsiteY22-270" fmla="*/ 1110076 h 3221116"/>
              <a:gd name="connsiteX23-271" fmla="*/ 1973374 w 3221102"/>
              <a:gd name="connsiteY23-272" fmla="*/ 875315 h 3221116"/>
              <a:gd name="connsiteX24-273" fmla="*/ 2333414 w 3221102"/>
              <a:gd name="connsiteY24-274" fmla="*/ 875315 h 3221116"/>
              <a:gd name="connsiteX25-275" fmla="*/ 2324788 w 3221102"/>
              <a:gd name="connsiteY25-276" fmla="*/ 2054049 h 3221116"/>
              <a:gd name="connsiteX26-277" fmla="*/ 2661746 w 3221102"/>
              <a:gd name="connsiteY26-278" fmla="*/ 2179658 h 3221116"/>
              <a:gd name="connsiteX27-279" fmla="*/ 2691046 w 3221102"/>
              <a:gd name="connsiteY27-280" fmla="*/ 2188689 h 3221116"/>
              <a:gd name="connsiteX28-281" fmla="*/ 2667011 w 3221102"/>
              <a:gd name="connsiteY28-282" fmla="*/ 2175828 h 3221116"/>
              <a:gd name="connsiteX29-283" fmla="*/ 2332141 w 3221102"/>
              <a:gd name="connsiteY29-284" fmla="*/ 653899 h 3221116"/>
              <a:gd name="connsiteX30-285" fmla="*/ 776764 w 3221102"/>
              <a:gd name="connsiteY30-286" fmla="*/ 749845 h 3221116"/>
              <a:gd name="connsiteX31-287" fmla="*/ 631487 w 3221102"/>
              <a:gd name="connsiteY31-288" fmla="*/ 2301392 h 3221116"/>
              <a:gd name="connsiteX32-289" fmla="*/ 2142017 w 3221102"/>
              <a:gd name="connsiteY32-290" fmla="*/ 2684410 h 3221116"/>
              <a:gd name="connsiteX33-291" fmla="*/ 2324866 w 3221102"/>
              <a:gd name="connsiteY33-292" fmla="*/ 3053856 h 3221116"/>
              <a:gd name="connsiteX34-293" fmla="*/ 294693 w 3221102"/>
              <a:gd name="connsiteY34-294" fmla="*/ 2539075 h 3221116"/>
              <a:gd name="connsiteX35-295" fmla="*/ 489947 w 3221102"/>
              <a:gd name="connsiteY35-296" fmla="*/ 453774 h 3221116"/>
              <a:gd name="connsiteX36-297" fmla="*/ 1651152 w 3221102"/>
              <a:gd name="connsiteY36-298" fmla="*/ 501 h 3221116"/>
              <a:gd name="connsiteX0-299" fmla="*/ 2664630 w 3221102"/>
              <a:gd name="connsiteY0-300" fmla="*/ 2175617 h 3221116"/>
              <a:gd name="connsiteX1-301" fmla="*/ 2658205 w 3221102"/>
              <a:gd name="connsiteY1-302" fmla="*/ 2178566 h 3221116"/>
              <a:gd name="connsiteX2-303" fmla="*/ 2664630 w 3221102"/>
              <a:gd name="connsiteY2-304" fmla="*/ 2175617 h 3221116"/>
              <a:gd name="connsiteX3-305" fmla="*/ 1477043 w 3221102"/>
              <a:gd name="connsiteY3-306" fmla="*/ 1144372 h 3221116"/>
              <a:gd name="connsiteX4-307" fmla="*/ 1409070 w 3221102"/>
              <a:gd name="connsiteY4-308" fmla="*/ 1159393 h 3221116"/>
              <a:gd name="connsiteX5-309" fmla="*/ 1152384 w 3221102"/>
              <a:gd name="connsiteY5-310" fmla="*/ 1703728 h 3221116"/>
              <a:gd name="connsiteX6-311" fmla="*/ 1514013 w 3221102"/>
              <a:gd name="connsiteY6-312" fmla="*/ 2152290 h 3221116"/>
              <a:gd name="connsiteX7-313" fmla="*/ 1850815 w 3221102"/>
              <a:gd name="connsiteY7-314" fmla="*/ 1654259 h 3221116"/>
              <a:gd name="connsiteX8-315" fmla="*/ 1830467 w 3221102"/>
              <a:gd name="connsiteY8-316" fmla="*/ 1515986 h 3221116"/>
              <a:gd name="connsiteX9-317" fmla="*/ 1477043 w 3221102"/>
              <a:gd name="connsiteY9-318" fmla="*/ 1144372 h 3221116"/>
              <a:gd name="connsiteX10-319" fmla="*/ 1651152 w 3221102"/>
              <a:gd name="connsiteY10-320" fmla="*/ 501 h 3221116"/>
              <a:gd name="connsiteX11-321" fmla="*/ 2580395 w 3221102"/>
              <a:gd name="connsiteY11-322" fmla="*/ 324821 h 3221116"/>
              <a:gd name="connsiteX12-323" fmla="*/ 3030464 w 3221102"/>
              <a:gd name="connsiteY12-324" fmla="*/ 2370314 h 3221116"/>
              <a:gd name="connsiteX13-325" fmla="*/ 3004976 w 3221102"/>
              <a:gd name="connsiteY13-326" fmla="*/ 2356675 h 3221116"/>
              <a:gd name="connsiteX14-327" fmla="*/ 2585849 w 3221102"/>
              <a:gd name="connsiteY14-328" fmla="*/ 2588887 h 3221116"/>
              <a:gd name="connsiteX15-329" fmla="*/ 1973374 w 3221102"/>
              <a:gd name="connsiteY15-330" fmla="*/ 2195096 h 3221116"/>
              <a:gd name="connsiteX16-331" fmla="*/ 1390827 w 3221102"/>
              <a:gd name="connsiteY16-332" fmla="*/ 2527630 h 3221116"/>
              <a:gd name="connsiteX17-333" fmla="*/ 783896 w 3221102"/>
              <a:gd name="connsiteY17-334" fmla="*/ 1665044 h 3221116"/>
              <a:gd name="connsiteX18-335" fmla="*/ 1268509 w 3221102"/>
              <a:gd name="connsiteY18-336" fmla="*/ 819983 h 3221116"/>
              <a:gd name="connsiteX19-337" fmla="*/ 1328805 w 3221102"/>
              <a:gd name="connsiteY19-338" fmla="*/ 807930 h 3221116"/>
              <a:gd name="connsiteX20-339" fmla="*/ 1390827 w 3221102"/>
              <a:gd name="connsiteY20-340" fmla="*/ 802457 h 3221116"/>
              <a:gd name="connsiteX21-341" fmla="*/ 1462242 w 3221102"/>
              <a:gd name="connsiteY21-342" fmla="*/ 801708 h 3221116"/>
              <a:gd name="connsiteX22-343" fmla="*/ 1956122 w 3221102"/>
              <a:gd name="connsiteY22-344" fmla="*/ 1110076 h 3221116"/>
              <a:gd name="connsiteX23-345" fmla="*/ 1973374 w 3221102"/>
              <a:gd name="connsiteY23-346" fmla="*/ 875315 h 3221116"/>
              <a:gd name="connsiteX24-347" fmla="*/ 2333414 w 3221102"/>
              <a:gd name="connsiteY24-348" fmla="*/ 875315 h 3221116"/>
              <a:gd name="connsiteX25-349" fmla="*/ 2324788 w 3221102"/>
              <a:gd name="connsiteY25-350" fmla="*/ 2054049 h 3221116"/>
              <a:gd name="connsiteX26-351" fmla="*/ 2661746 w 3221102"/>
              <a:gd name="connsiteY26-352" fmla="*/ 2179658 h 3221116"/>
              <a:gd name="connsiteX27-353" fmla="*/ 2691046 w 3221102"/>
              <a:gd name="connsiteY27-354" fmla="*/ 2188689 h 3221116"/>
              <a:gd name="connsiteX28-355" fmla="*/ 2667011 w 3221102"/>
              <a:gd name="connsiteY28-356" fmla="*/ 2175828 h 3221116"/>
              <a:gd name="connsiteX29-357" fmla="*/ 2332141 w 3221102"/>
              <a:gd name="connsiteY29-358" fmla="*/ 653899 h 3221116"/>
              <a:gd name="connsiteX30-359" fmla="*/ 776764 w 3221102"/>
              <a:gd name="connsiteY30-360" fmla="*/ 749845 h 3221116"/>
              <a:gd name="connsiteX31-361" fmla="*/ 631487 w 3221102"/>
              <a:gd name="connsiteY31-362" fmla="*/ 2301392 h 3221116"/>
              <a:gd name="connsiteX32-363" fmla="*/ 2142017 w 3221102"/>
              <a:gd name="connsiteY32-364" fmla="*/ 2684410 h 3221116"/>
              <a:gd name="connsiteX33-365" fmla="*/ 2324866 w 3221102"/>
              <a:gd name="connsiteY33-366" fmla="*/ 3053856 h 3221116"/>
              <a:gd name="connsiteX34-367" fmla="*/ 294693 w 3221102"/>
              <a:gd name="connsiteY34-368" fmla="*/ 2539075 h 3221116"/>
              <a:gd name="connsiteX35-369" fmla="*/ 489947 w 3221102"/>
              <a:gd name="connsiteY35-370" fmla="*/ 453774 h 3221116"/>
              <a:gd name="connsiteX36-371" fmla="*/ 1651152 w 3221102"/>
              <a:gd name="connsiteY36-372" fmla="*/ 501 h 3221116"/>
              <a:gd name="connsiteX0-373" fmla="*/ 2664630 w 3221102"/>
              <a:gd name="connsiteY0-374" fmla="*/ 2175617 h 3221116"/>
              <a:gd name="connsiteX1-375" fmla="*/ 2658205 w 3221102"/>
              <a:gd name="connsiteY1-376" fmla="*/ 2178566 h 3221116"/>
              <a:gd name="connsiteX2-377" fmla="*/ 2664630 w 3221102"/>
              <a:gd name="connsiteY2-378" fmla="*/ 2175617 h 3221116"/>
              <a:gd name="connsiteX3-379" fmla="*/ 1477043 w 3221102"/>
              <a:gd name="connsiteY3-380" fmla="*/ 1144372 h 3221116"/>
              <a:gd name="connsiteX4-381" fmla="*/ 1409070 w 3221102"/>
              <a:gd name="connsiteY4-382" fmla="*/ 1159393 h 3221116"/>
              <a:gd name="connsiteX5-383" fmla="*/ 1152384 w 3221102"/>
              <a:gd name="connsiteY5-384" fmla="*/ 1703728 h 3221116"/>
              <a:gd name="connsiteX6-385" fmla="*/ 1514013 w 3221102"/>
              <a:gd name="connsiteY6-386" fmla="*/ 2152290 h 3221116"/>
              <a:gd name="connsiteX7-387" fmla="*/ 1850815 w 3221102"/>
              <a:gd name="connsiteY7-388" fmla="*/ 1654259 h 3221116"/>
              <a:gd name="connsiteX8-389" fmla="*/ 1830467 w 3221102"/>
              <a:gd name="connsiteY8-390" fmla="*/ 1515986 h 3221116"/>
              <a:gd name="connsiteX9-391" fmla="*/ 1477043 w 3221102"/>
              <a:gd name="connsiteY9-392" fmla="*/ 1144372 h 3221116"/>
              <a:gd name="connsiteX10-393" fmla="*/ 1651152 w 3221102"/>
              <a:gd name="connsiteY10-394" fmla="*/ 501 h 3221116"/>
              <a:gd name="connsiteX11-395" fmla="*/ 2580395 w 3221102"/>
              <a:gd name="connsiteY11-396" fmla="*/ 324821 h 3221116"/>
              <a:gd name="connsiteX12-397" fmla="*/ 3030464 w 3221102"/>
              <a:gd name="connsiteY12-398" fmla="*/ 2370314 h 3221116"/>
              <a:gd name="connsiteX13-399" fmla="*/ 3004976 w 3221102"/>
              <a:gd name="connsiteY13-400" fmla="*/ 2356675 h 3221116"/>
              <a:gd name="connsiteX14-401" fmla="*/ 2585849 w 3221102"/>
              <a:gd name="connsiteY14-402" fmla="*/ 2588887 h 3221116"/>
              <a:gd name="connsiteX15-403" fmla="*/ 1973374 w 3221102"/>
              <a:gd name="connsiteY15-404" fmla="*/ 2195096 h 3221116"/>
              <a:gd name="connsiteX16-405" fmla="*/ 1390827 w 3221102"/>
              <a:gd name="connsiteY16-406" fmla="*/ 2527630 h 3221116"/>
              <a:gd name="connsiteX17-407" fmla="*/ 783896 w 3221102"/>
              <a:gd name="connsiteY17-408" fmla="*/ 1665044 h 3221116"/>
              <a:gd name="connsiteX18-409" fmla="*/ 1268509 w 3221102"/>
              <a:gd name="connsiteY18-410" fmla="*/ 819983 h 3221116"/>
              <a:gd name="connsiteX19-411" fmla="*/ 1328805 w 3221102"/>
              <a:gd name="connsiteY19-412" fmla="*/ 807930 h 3221116"/>
              <a:gd name="connsiteX20-413" fmla="*/ 1390827 w 3221102"/>
              <a:gd name="connsiteY20-414" fmla="*/ 802457 h 3221116"/>
              <a:gd name="connsiteX21-415" fmla="*/ 1462242 w 3221102"/>
              <a:gd name="connsiteY21-416" fmla="*/ 801708 h 3221116"/>
              <a:gd name="connsiteX22-417" fmla="*/ 1956122 w 3221102"/>
              <a:gd name="connsiteY22-418" fmla="*/ 1110076 h 3221116"/>
              <a:gd name="connsiteX23-419" fmla="*/ 1973374 w 3221102"/>
              <a:gd name="connsiteY23-420" fmla="*/ 875315 h 3221116"/>
              <a:gd name="connsiteX24-421" fmla="*/ 2333414 w 3221102"/>
              <a:gd name="connsiteY24-422" fmla="*/ 875315 h 3221116"/>
              <a:gd name="connsiteX25-423" fmla="*/ 2324788 w 3221102"/>
              <a:gd name="connsiteY25-424" fmla="*/ 2054049 h 3221116"/>
              <a:gd name="connsiteX26-425" fmla="*/ 2661746 w 3221102"/>
              <a:gd name="connsiteY26-426" fmla="*/ 2179658 h 3221116"/>
              <a:gd name="connsiteX27-427" fmla="*/ 2691046 w 3221102"/>
              <a:gd name="connsiteY27-428" fmla="*/ 2188689 h 3221116"/>
              <a:gd name="connsiteX28-429" fmla="*/ 2667011 w 3221102"/>
              <a:gd name="connsiteY28-430" fmla="*/ 2175828 h 3221116"/>
              <a:gd name="connsiteX29-431" fmla="*/ 2332141 w 3221102"/>
              <a:gd name="connsiteY29-432" fmla="*/ 653899 h 3221116"/>
              <a:gd name="connsiteX30-433" fmla="*/ 776764 w 3221102"/>
              <a:gd name="connsiteY30-434" fmla="*/ 749845 h 3221116"/>
              <a:gd name="connsiteX31-435" fmla="*/ 631487 w 3221102"/>
              <a:gd name="connsiteY31-436" fmla="*/ 2301392 h 3221116"/>
              <a:gd name="connsiteX32-437" fmla="*/ 2142017 w 3221102"/>
              <a:gd name="connsiteY32-438" fmla="*/ 2684410 h 3221116"/>
              <a:gd name="connsiteX33-439" fmla="*/ 2324866 w 3221102"/>
              <a:gd name="connsiteY33-440" fmla="*/ 3053856 h 3221116"/>
              <a:gd name="connsiteX34-441" fmla="*/ 294693 w 3221102"/>
              <a:gd name="connsiteY34-442" fmla="*/ 2539075 h 3221116"/>
              <a:gd name="connsiteX35-443" fmla="*/ 489947 w 3221102"/>
              <a:gd name="connsiteY35-444" fmla="*/ 453774 h 3221116"/>
              <a:gd name="connsiteX36-445" fmla="*/ 1651152 w 3221102"/>
              <a:gd name="connsiteY36-446" fmla="*/ 501 h 3221116"/>
              <a:gd name="connsiteX0-447" fmla="*/ 2664630 w 3221102"/>
              <a:gd name="connsiteY0-448" fmla="*/ 2175617 h 3221116"/>
              <a:gd name="connsiteX1-449" fmla="*/ 2658205 w 3221102"/>
              <a:gd name="connsiteY1-450" fmla="*/ 2178566 h 3221116"/>
              <a:gd name="connsiteX2-451" fmla="*/ 2664630 w 3221102"/>
              <a:gd name="connsiteY2-452" fmla="*/ 2175617 h 3221116"/>
              <a:gd name="connsiteX3-453" fmla="*/ 1477043 w 3221102"/>
              <a:gd name="connsiteY3-454" fmla="*/ 1144372 h 3221116"/>
              <a:gd name="connsiteX4-455" fmla="*/ 1409070 w 3221102"/>
              <a:gd name="connsiteY4-456" fmla="*/ 1159393 h 3221116"/>
              <a:gd name="connsiteX5-457" fmla="*/ 1152384 w 3221102"/>
              <a:gd name="connsiteY5-458" fmla="*/ 1703728 h 3221116"/>
              <a:gd name="connsiteX6-459" fmla="*/ 1514013 w 3221102"/>
              <a:gd name="connsiteY6-460" fmla="*/ 2152290 h 3221116"/>
              <a:gd name="connsiteX7-461" fmla="*/ 1850815 w 3221102"/>
              <a:gd name="connsiteY7-462" fmla="*/ 1654259 h 3221116"/>
              <a:gd name="connsiteX8-463" fmla="*/ 1830467 w 3221102"/>
              <a:gd name="connsiteY8-464" fmla="*/ 1515986 h 3221116"/>
              <a:gd name="connsiteX9-465" fmla="*/ 1477043 w 3221102"/>
              <a:gd name="connsiteY9-466" fmla="*/ 1144372 h 3221116"/>
              <a:gd name="connsiteX10-467" fmla="*/ 1651152 w 3221102"/>
              <a:gd name="connsiteY10-468" fmla="*/ 501 h 3221116"/>
              <a:gd name="connsiteX11-469" fmla="*/ 2580395 w 3221102"/>
              <a:gd name="connsiteY11-470" fmla="*/ 324821 h 3221116"/>
              <a:gd name="connsiteX12-471" fmla="*/ 3030464 w 3221102"/>
              <a:gd name="connsiteY12-472" fmla="*/ 2370314 h 3221116"/>
              <a:gd name="connsiteX13-473" fmla="*/ 2585849 w 3221102"/>
              <a:gd name="connsiteY13-474" fmla="*/ 2588887 h 3221116"/>
              <a:gd name="connsiteX14-475" fmla="*/ 1973374 w 3221102"/>
              <a:gd name="connsiteY14-476" fmla="*/ 2195096 h 3221116"/>
              <a:gd name="connsiteX15-477" fmla="*/ 1390827 w 3221102"/>
              <a:gd name="connsiteY15-478" fmla="*/ 2527630 h 3221116"/>
              <a:gd name="connsiteX16-479" fmla="*/ 783896 w 3221102"/>
              <a:gd name="connsiteY16-480" fmla="*/ 1665044 h 3221116"/>
              <a:gd name="connsiteX17-481" fmla="*/ 1268509 w 3221102"/>
              <a:gd name="connsiteY17-482" fmla="*/ 819983 h 3221116"/>
              <a:gd name="connsiteX18-483" fmla="*/ 1328805 w 3221102"/>
              <a:gd name="connsiteY18-484" fmla="*/ 807930 h 3221116"/>
              <a:gd name="connsiteX19-485" fmla="*/ 1390827 w 3221102"/>
              <a:gd name="connsiteY19-486" fmla="*/ 802457 h 3221116"/>
              <a:gd name="connsiteX20-487" fmla="*/ 1462242 w 3221102"/>
              <a:gd name="connsiteY20-488" fmla="*/ 801708 h 3221116"/>
              <a:gd name="connsiteX21-489" fmla="*/ 1956122 w 3221102"/>
              <a:gd name="connsiteY21-490" fmla="*/ 1110076 h 3221116"/>
              <a:gd name="connsiteX22-491" fmla="*/ 1973374 w 3221102"/>
              <a:gd name="connsiteY22-492" fmla="*/ 875315 h 3221116"/>
              <a:gd name="connsiteX23-493" fmla="*/ 2333414 w 3221102"/>
              <a:gd name="connsiteY23-494" fmla="*/ 875315 h 3221116"/>
              <a:gd name="connsiteX24-495" fmla="*/ 2324788 w 3221102"/>
              <a:gd name="connsiteY24-496" fmla="*/ 2054049 h 3221116"/>
              <a:gd name="connsiteX25-497" fmla="*/ 2661746 w 3221102"/>
              <a:gd name="connsiteY25-498" fmla="*/ 2179658 h 3221116"/>
              <a:gd name="connsiteX26-499" fmla="*/ 2691046 w 3221102"/>
              <a:gd name="connsiteY26-500" fmla="*/ 2188689 h 3221116"/>
              <a:gd name="connsiteX27-501" fmla="*/ 2667011 w 3221102"/>
              <a:gd name="connsiteY27-502" fmla="*/ 2175828 h 3221116"/>
              <a:gd name="connsiteX28-503" fmla="*/ 2332141 w 3221102"/>
              <a:gd name="connsiteY28-504" fmla="*/ 653899 h 3221116"/>
              <a:gd name="connsiteX29-505" fmla="*/ 776764 w 3221102"/>
              <a:gd name="connsiteY29-506" fmla="*/ 749845 h 3221116"/>
              <a:gd name="connsiteX30-507" fmla="*/ 631487 w 3221102"/>
              <a:gd name="connsiteY30-508" fmla="*/ 2301392 h 3221116"/>
              <a:gd name="connsiteX31-509" fmla="*/ 2142017 w 3221102"/>
              <a:gd name="connsiteY31-510" fmla="*/ 2684410 h 3221116"/>
              <a:gd name="connsiteX32-511" fmla="*/ 2324866 w 3221102"/>
              <a:gd name="connsiteY32-512" fmla="*/ 3053856 h 3221116"/>
              <a:gd name="connsiteX33-513" fmla="*/ 294693 w 3221102"/>
              <a:gd name="connsiteY33-514" fmla="*/ 2539075 h 3221116"/>
              <a:gd name="connsiteX34-515" fmla="*/ 489947 w 3221102"/>
              <a:gd name="connsiteY34-516" fmla="*/ 453774 h 3221116"/>
              <a:gd name="connsiteX35-517" fmla="*/ 1651152 w 3221102"/>
              <a:gd name="connsiteY35-518" fmla="*/ 501 h 3221116"/>
              <a:gd name="connsiteX0-519" fmla="*/ 2664630 w 3221102"/>
              <a:gd name="connsiteY0-520" fmla="*/ 2175617 h 3221116"/>
              <a:gd name="connsiteX1-521" fmla="*/ 2658205 w 3221102"/>
              <a:gd name="connsiteY1-522" fmla="*/ 2178566 h 3221116"/>
              <a:gd name="connsiteX2-523" fmla="*/ 2664630 w 3221102"/>
              <a:gd name="connsiteY2-524" fmla="*/ 2175617 h 3221116"/>
              <a:gd name="connsiteX3-525" fmla="*/ 1477043 w 3221102"/>
              <a:gd name="connsiteY3-526" fmla="*/ 1144372 h 3221116"/>
              <a:gd name="connsiteX4-527" fmla="*/ 1409070 w 3221102"/>
              <a:gd name="connsiteY4-528" fmla="*/ 1159393 h 3221116"/>
              <a:gd name="connsiteX5-529" fmla="*/ 1152384 w 3221102"/>
              <a:gd name="connsiteY5-530" fmla="*/ 1703728 h 3221116"/>
              <a:gd name="connsiteX6-531" fmla="*/ 1514013 w 3221102"/>
              <a:gd name="connsiteY6-532" fmla="*/ 2152290 h 3221116"/>
              <a:gd name="connsiteX7-533" fmla="*/ 1850815 w 3221102"/>
              <a:gd name="connsiteY7-534" fmla="*/ 1654259 h 3221116"/>
              <a:gd name="connsiteX8-535" fmla="*/ 1830467 w 3221102"/>
              <a:gd name="connsiteY8-536" fmla="*/ 1515986 h 3221116"/>
              <a:gd name="connsiteX9-537" fmla="*/ 1477043 w 3221102"/>
              <a:gd name="connsiteY9-538" fmla="*/ 1144372 h 3221116"/>
              <a:gd name="connsiteX10-539" fmla="*/ 1651152 w 3221102"/>
              <a:gd name="connsiteY10-540" fmla="*/ 501 h 3221116"/>
              <a:gd name="connsiteX11-541" fmla="*/ 2580395 w 3221102"/>
              <a:gd name="connsiteY11-542" fmla="*/ 324821 h 3221116"/>
              <a:gd name="connsiteX12-543" fmla="*/ 3030464 w 3221102"/>
              <a:gd name="connsiteY12-544" fmla="*/ 2370314 h 3221116"/>
              <a:gd name="connsiteX13-545" fmla="*/ 2585849 w 3221102"/>
              <a:gd name="connsiteY13-546" fmla="*/ 2588887 h 3221116"/>
              <a:gd name="connsiteX14-547" fmla="*/ 1973374 w 3221102"/>
              <a:gd name="connsiteY14-548" fmla="*/ 2195096 h 3221116"/>
              <a:gd name="connsiteX15-549" fmla="*/ 1390827 w 3221102"/>
              <a:gd name="connsiteY15-550" fmla="*/ 2527630 h 3221116"/>
              <a:gd name="connsiteX16-551" fmla="*/ 783896 w 3221102"/>
              <a:gd name="connsiteY16-552" fmla="*/ 1665044 h 3221116"/>
              <a:gd name="connsiteX17-553" fmla="*/ 1268509 w 3221102"/>
              <a:gd name="connsiteY17-554" fmla="*/ 819983 h 3221116"/>
              <a:gd name="connsiteX18-555" fmla="*/ 1328805 w 3221102"/>
              <a:gd name="connsiteY18-556" fmla="*/ 807930 h 3221116"/>
              <a:gd name="connsiteX19-557" fmla="*/ 1390827 w 3221102"/>
              <a:gd name="connsiteY19-558" fmla="*/ 802457 h 3221116"/>
              <a:gd name="connsiteX20-559" fmla="*/ 1462242 w 3221102"/>
              <a:gd name="connsiteY20-560" fmla="*/ 801708 h 3221116"/>
              <a:gd name="connsiteX21-561" fmla="*/ 1956122 w 3221102"/>
              <a:gd name="connsiteY21-562" fmla="*/ 1110076 h 3221116"/>
              <a:gd name="connsiteX22-563" fmla="*/ 1973374 w 3221102"/>
              <a:gd name="connsiteY22-564" fmla="*/ 875315 h 3221116"/>
              <a:gd name="connsiteX23-565" fmla="*/ 2333414 w 3221102"/>
              <a:gd name="connsiteY23-566" fmla="*/ 875315 h 3221116"/>
              <a:gd name="connsiteX24-567" fmla="*/ 2324788 w 3221102"/>
              <a:gd name="connsiteY24-568" fmla="*/ 2054049 h 3221116"/>
              <a:gd name="connsiteX25-569" fmla="*/ 2661746 w 3221102"/>
              <a:gd name="connsiteY25-570" fmla="*/ 2179658 h 3221116"/>
              <a:gd name="connsiteX26-571" fmla="*/ 2691046 w 3221102"/>
              <a:gd name="connsiteY26-572" fmla="*/ 2188689 h 3221116"/>
              <a:gd name="connsiteX27-573" fmla="*/ 2667011 w 3221102"/>
              <a:gd name="connsiteY27-574" fmla="*/ 2175828 h 3221116"/>
              <a:gd name="connsiteX28-575" fmla="*/ 2332141 w 3221102"/>
              <a:gd name="connsiteY28-576" fmla="*/ 653899 h 3221116"/>
              <a:gd name="connsiteX29-577" fmla="*/ 776764 w 3221102"/>
              <a:gd name="connsiteY29-578" fmla="*/ 749845 h 3221116"/>
              <a:gd name="connsiteX30-579" fmla="*/ 631487 w 3221102"/>
              <a:gd name="connsiteY30-580" fmla="*/ 2301392 h 3221116"/>
              <a:gd name="connsiteX31-581" fmla="*/ 2142017 w 3221102"/>
              <a:gd name="connsiteY31-582" fmla="*/ 2684410 h 3221116"/>
              <a:gd name="connsiteX32-583" fmla="*/ 2324866 w 3221102"/>
              <a:gd name="connsiteY32-584" fmla="*/ 3053856 h 3221116"/>
              <a:gd name="connsiteX33-585" fmla="*/ 294693 w 3221102"/>
              <a:gd name="connsiteY33-586" fmla="*/ 2539075 h 3221116"/>
              <a:gd name="connsiteX34-587" fmla="*/ 489947 w 3221102"/>
              <a:gd name="connsiteY34-588" fmla="*/ 453774 h 3221116"/>
              <a:gd name="connsiteX35-589" fmla="*/ 1651152 w 3221102"/>
              <a:gd name="connsiteY35-590" fmla="*/ 501 h 3221116"/>
              <a:gd name="connsiteX0-591" fmla="*/ 2664630 w 3221102"/>
              <a:gd name="connsiteY0-592" fmla="*/ 2175617 h 3221116"/>
              <a:gd name="connsiteX1-593" fmla="*/ 2658205 w 3221102"/>
              <a:gd name="connsiteY1-594" fmla="*/ 2178566 h 3221116"/>
              <a:gd name="connsiteX2-595" fmla="*/ 2664630 w 3221102"/>
              <a:gd name="connsiteY2-596" fmla="*/ 2175617 h 3221116"/>
              <a:gd name="connsiteX3-597" fmla="*/ 1477043 w 3221102"/>
              <a:gd name="connsiteY3-598" fmla="*/ 1144372 h 3221116"/>
              <a:gd name="connsiteX4-599" fmla="*/ 1409070 w 3221102"/>
              <a:gd name="connsiteY4-600" fmla="*/ 1159393 h 3221116"/>
              <a:gd name="connsiteX5-601" fmla="*/ 1152384 w 3221102"/>
              <a:gd name="connsiteY5-602" fmla="*/ 1703728 h 3221116"/>
              <a:gd name="connsiteX6-603" fmla="*/ 1514013 w 3221102"/>
              <a:gd name="connsiteY6-604" fmla="*/ 2152290 h 3221116"/>
              <a:gd name="connsiteX7-605" fmla="*/ 1850815 w 3221102"/>
              <a:gd name="connsiteY7-606" fmla="*/ 1654259 h 3221116"/>
              <a:gd name="connsiteX8-607" fmla="*/ 1830467 w 3221102"/>
              <a:gd name="connsiteY8-608" fmla="*/ 1515986 h 3221116"/>
              <a:gd name="connsiteX9-609" fmla="*/ 1477043 w 3221102"/>
              <a:gd name="connsiteY9-610" fmla="*/ 1144372 h 3221116"/>
              <a:gd name="connsiteX10-611" fmla="*/ 1651152 w 3221102"/>
              <a:gd name="connsiteY10-612" fmla="*/ 501 h 3221116"/>
              <a:gd name="connsiteX11-613" fmla="*/ 2580395 w 3221102"/>
              <a:gd name="connsiteY11-614" fmla="*/ 324821 h 3221116"/>
              <a:gd name="connsiteX12-615" fmla="*/ 3030464 w 3221102"/>
              <a:gd name="connsiteY12-616" fmla="*/ 2370314 h 3221116"/>
              <a:gd name="connsiteX13-617" fmla="*/ 2585849 w 3221102"/>
              <a:gd name="connsiteY13-618" fmla="*/ 2588887 h 3221116"/>
              <a:gd name="connsiteX14-619" fmla="*/ 1973374 w 3221102"/>
              <a:gd name="connsiteY14-620" fmla="*/ 2195096 h 3221116"/>
              <a:gd name="connsiteX15-621" fmla="*/ 1390827 w 3221102"/>
              <a:gd name="connsiteY15-622" fmla="*/ 2527630 h 3221116"/>
              <a:gd name="connsiteX16-623" fmla="*/ 783896 w 3221102"/>
              <a:gd name="connsiteY16-624" fmla="*/ 1665044 h 3221116"/>
              <a:gd name="connsiteX17-625" fmla="*/ 1268509 w 3221102"/>
              <a:gd name="connsiteY17-626" fmla="*/ 819983 h 3221116"/>
              <a:gd name="connsiteX18-627" fmla="*/ 1328805 w 3221102"/>
              <a:gd name="connsiteY18-628" fmla="*/ 807930 h 3221116"/>
              <a:gd name="connsiteX19-629" fmla="*/ 1390827 w 3221102"/>
              <a:gd name="connsiteY19-630" fmla="*/ 802457 h 3221116"/>
              <a:gd name="connsiteX20-631" fmla="*/ 1462242 w 3221102"/>
              <a:gd name="connsiteY20-632" fmla="*/ 801708 h 3221116"/>
              <a:gd name="connsiteX21-633" fmla="*/ 1956122 w 3221102"/>
              <a:gd name="connsiteY21-634" fmla="*/ 1110076 h 3221116"/>
              <a:gd name="connsiteX22-635" fmla="*/ 1973374 w 3221102"/>
              <a:gd name="connsiteY22-636" fmla="*/ 875315 h 3221116"/>
              <a:gd name="connsiteX23-637" fmla="*/ 2333414 w 3221102"/>
              <a:gd name="connsiteY23-638" fmla="*/ 875315 h 3221116"/>
              <a:gd name="connsiteX24-639" fmla="*/ 2324788 w 3221102"/>
              <a:gd name="connsiteY24-640" fmla="*/ 2054049 h 3221116"/>
              <a:gd name="connsiteX25-641" fmla="*/ 2661746 w 3221102"/>
              <a:gd name="connsiteY25-642" fmla="*/ 2179658 h 3221116"/>
              <a:gd name="connsiteX26-643" fmla="*/ 2691046 w 3221102"/>
              <a:gd name="connsiteY26-644" fmla="*/ 2188689 h 3221116"/>
              <a:gd name="connsiteX27-645" fmla="*/ 2667011 w 3221102"/>
              <a:gd name="connsiteY27-646" fmla="*/ 2175828 h 3221116"/>
              <a:gd name="connsiteX28-647" fmla="*/ 2332141 w 3221102"/>
              <a:gd name="connsiteY28-648" fmla="*/ 653899 h 3221116"/>
              <a:gd name="connsiteX29-649" fmla="*/ 776764 w 3221102"/>
              <a:gd name="connsiteY29-650" fmla="*/ 749845 h 3221116"/>
              <a:gd name="connsiteX30-651" fmla="*/ 631487 w 3221102"/>
              <a:gd name="connsiteY30-652" fmla="*/ 2301392 h 3221116"/>
              <a:gd name="connsiteX31-653" fmla="*/ 2142017 w 3221102"/>
              <a:gd name="connsiteY31-654" fmla="*/ 2684410 h 3221116"/>
              <a:gd name="connsiteX32-655" fmla="*/ 2324866 w 3221102"/>
              <a:gd name="connsiteY32-656" fmla="*/ 3053856 h 3221116"/>
              <a:gd name="connsiteX33-657" fmla="*/ 294693 w 3221102"/>
              <a:gd name="connsiteY33-658" fmla="*/ 2539075 h 3221116"/>
              <a:gd name="connsiteX34-659" fmla="*/ 489947 w 3221102"/>
              <a:gd name="connsiteY34-660" fmla="*/ 453774 h 3221116"/>
              <a:gd name="connsiteX35-661" fmla="*/ 1651152 w 3221102"/>
              <a:gd name="connsiteY35-662" fmla="*/ 501 h 3221116"/>
              <a:gd name="connsiteX0-663" fmla="*/ 2664630 w 3221102"/>
              <a:gd name="connsiteY0-664" fmla="*/ 2175617 h 3221116"/>
              <a:gd name="connsiteX1-665" fmla="*/ 2658205 w 3221102"/>
              <a:gd name="connsiteY1-666" fmla="*/ 2178566 h 3221116"/>
              <a:gd name="connsiteX2-667" fmla="*/ 2664630 w 3221102"/>
              <a:gd name="connsiteY2-668" fmla="*/ 2175617 h 3221116"/>
              <a:gd name="connsiteX3-669" fmla="*/ 1477043 w 3221102"/>
              <a:gd name="connsiteY3-670" fmla="*/ 1144372 h 3221116"/>
              <a:gd name="connsiteX4-671" fmla="*/ 1409070 w 3221102"/>
              <a:gd name="connsiteY4-672" fmla="*/ 1159393 h 3221116"/>
              <a:gd name="connsiteX5-673" fmla="*/ 1152384 w 3221102"/>
              <a:gd name="connsiteY5-674" fmla="*/ 1703728 h 3221116"/>
              <a:gd name="connsiteX6-675" fmla="*/ 1514013 w 3221102"/>
              <a:gd name="connsiteY6-676" fmla="*/ 2152290 h 3221116"/>
              <a:gd name="connsiteX7-677" fmla="*/ 1850815 w 3221102"/>
              <a:gd name="connsiteY7-678" fmla="*/ 1654259 h 3221116"/>
              <a:gd name="connsiteX8-679" fmla="*/ 1830467 w 3221102"/>
              <a:gd name="connsiteY8-680" fmla="*/ 1515986 h 3221116"/>
              <a:gd name="connsiteX9-681" fmla="*/ 1477043 w 3221102"/>
              <a:gd name="connsiteY9-682" fmla="*/ 1144372 h 3221116"/>
              <a:gd name="connsiteX10-683" fmla="*/ 1651152 w 3221102"/>
              <a:gd name="connsiteY10-684" fmla="*/ 501 h 3221116"/>
              <a:gd name="connsiteX11-685" fmla="*/ 2580395 w 3221102"/>
              <a:gd name="connsiteY11-686" fmla="*/ 324821 h 3221116"/>
              <a:gd name="connsiteX12-687" fmla="*/ 3030464 w 3221102"/>
              <a:gd name="connsiteY12-688" fmla="*/ 2370314 h 3221116"/>
              <a:gd name="connsiteX13-689" fmla="*/ 2585849 w 3221102"/>
              <a:gd name="connsiteY13-690" fmla="*/ 2588887 h 3221116"/>
              <a:gd name="connsiteX14-691" fmla="*/ 1973374 w 3221102"/>
              <a:gd name="connsiteY14-692" fmla="*/ 2195096 h 3221116"/>
              <a:gd name="connsiteX15-693" fmla="*/ 1390827 w 3221102"/>
              <a:gd name="connsiteY15-694" fmla="*/ 2527630 h 3221116"/>
              <a:gd name="connsiteX16-695" fmla="*/ 783896 w 3221102"/>
              <a:gd name="connsiteY16-696" fmla="*/ 1665044 h 3221116"/>
              <a:gd name="connsiteX17-697" fmla="*/ 1268509 w 3221102"/>
              <a:gd name="connsiteY17-698" fmla="*/ 819983 h 3221116"/>
              <a:gd name="connsiteX18-699" fmla="*/ 1328805 w 3221102"/>
              <a:gd name="connsiteY18-700" fmla="*/ 807930 h 3221116"/>
              <a:gd name="connsiteX19-701" fmla="*/ 1390827 w 3221102"/>
              <a:gd name="connsiteY19-702" fmla="*/ 802457 h 3221116"/>
              <a:gd name="connsiteX20-703" fmla="*/ 1462242 w 3221102"/>
              <a:gd name="connsiteY20-704" fmla="*/ 801708 h 3221116"/>
              <a:gd name="connsiteX21-705" fmla="*/ 1956122 w 3221102"/>
              <a:gd name="connsiteY21-706" fmla="*/ 1110076 h 3221116"/>
              <a:gd name="connsiteX22-707" fmla="*/ 1973374 w 3221102"/>
              <a:gd name="connsiteY22-708" fmla="*/ 875315 h 3221116"/>
              <a:gd name="connsiteX23-709" fmla="*/ 2333414 w 3221102"/>
              <a:gd name="connsiteY23-710" fmla="*/ 875315 h 3221116"/>
              <a:gd name="connsiteX24-711" fmla="*/ 2324788 w 3221102"/>
              <a:gd name="connsiteY24-712" fmla="*/ 2054049 h 3221116"/>
              <a:gd name="connsiteX25-713" fmla="*/ 2661746 w 3221102"/>
              <a:gd name="connsiteY25-714" fmla="*/ 2179658 h 3221116"/>
              <a:gd name="connsiteX26-715" fmla="*/ 2691046 w 3221102"/>
              <a:gd name="connsiteY26-716" fmla="*/ 2188689 h 3221116"/>
              <a:gd name="connsiteX27-717" fmla="*/ 2667011 w 3221102"/>
              <a:gd name="connsiteY27-718" fmla="*/ 2175828 h 3221116"/>
              <a:gd name="connsiteX28-719" fmla="*/ 2332141 w 3221102"/>
              <a:gd name="connsiteY28-720" fmla="*/ 653899 h 3221116"/>
              <a:gd name="connsiteX29-721" fmla="*/ 776764 w 3221102"/>
              <a:gd name="connsiteY29-722" fmla="*/ 749845 h 3221116"/>
              <a:gd name="connsiteX30-723" fmla="*/ 631487 w 3221102"/>
              <a:gd name="connsiteY30-724" fmla="*/ 2301392 h 3221116"/>
              <a:gd name="connsiteX31-725" fmla="*/ 2142017 w 3221102"/>
              <a:gd name="connsiteY31-726" fmla="*/ 2684410 h 3221116"/>
              <a:gd name="connsiteX32-727" fmla="*/ 2324866 w 3221102"/>
              <a:gd name="connsiteY32-728" fmla="*/ 3053856 h 3221116"/>
              <a:gd name="connsiteX33-729" fmla="*/ 294693 w 3221102"/>
              <a:gd name="connsiteY33-730" fmla="*/ 2539075 h 3221116"/>
              <a:gd name="connsiteX34-731" fmla="*/ 489947 w 3221102"/>
              <a:gd name="connsiteY34-732" fmla="*/ 453774 h 3221116"/>
              <a:gd name="connsiteX35-733" fmla="*/ 1651152 w 3221102"/>
              <a:gd name="connsiteY35-734" fmla="*/ 501 h 3221116"/>
              <a:gd name="connsiteX0-735" fmla="*/ 2664630 w 3221102"/>
              <a:gd name="connsiteY0-736" fmla="*/ 2175617 h 3221116"/>
              <a:gd name="connsiteX1-737" fmla="*/ 2658205 w 3221102"/>
              <a:gd name="connsiteY1-738" fmla="*/ 2178566 h 3221116"/>
              <a:gd name="connsiteX2-739" fmla="*/ 2664630 w 3221102"/>
              <a:gd name="connsiteY2-740" fmla="*/ 2175617 h 3221116"/>
              <a:gd name="connsiteX3-741" fmla="*/ 1477043 w 3221102"/>
              <a:gd name="connsiteY3-742" fmla="*/ 1144372 h 3221116"/>
              <a:gd name="connsiteX4-743" fmla="*/ 1409070 w 3221102"/>
              <a:gd name="connsiteY4-744" fmla="*/ 1159393 h 3221116"/>
              <a:gd name="connsiteX5-745" fmla="*/ 1152384 w 3221102"/>
              <a:gd name="connsiteY5-746" fmla="*/ 1703728 h 3221116"/>
              <a:gd name="connsiteX6-747" fmla="*/ 1514013 w 3221102"/>
              <a:gd name="connsiteY6-748" fmla="*/ 2152290 h 3221116"/>
              <a:gd name="connsiteX7-749" fmla="*/ 1850815 w 3221102"/>
              <a:gd name="connsiteY7-750" fmla="*/ 1654259 h 3221116"/>
              <a:gd name="connsiteX8-751" fmla="*/ 1830467 w 3221102"/>
              <a:gd name="connsiteY8-752" fmla="*/ 1515986 h 3221116"/>
              <a:gd name="connsiteX9-753" fmla="*/ 1477043 w 3221102"/>
              <a:gd name="connsiteY9-754" fmla="*/ 1144372 h 3221116"/>
              <a:gd name="connsiteX10-755" fmla="*/ 1651152 w 3221102"/>
              <a:gd name="connsiteY10-756" fmla="*/ 501 h 3221116"/>
              <a:gd name="connsiteX11-757" fmla="*/ 2580395 w 3221102"/>
              <a:gd name="connsiteY11-758" fmla="*/ 324821 h 3221116"/>
              <a:gd name="connsiteX12-759" fmla="*/ 3030464 w 3221102"/>
              <a:gd name="connsiteY12-760" fmla="*/ 2370314 h 3221116"/>
              <a:gd name="connsiteX13-761" fmla="*/ 2585849 w 3221102"/>
              <a:gd name="connsiteY13-762" fmla="*/ 2588887 h 3221116"/>
              <a:gd name="connsiteX14-763" fmla="*/ 1973374 w 3221102"/>
              <a:gd name="connsiteY14-764" fmla="*/ 2195096 h 3221116"/>
              <a:gd name="connsiteX15-765" fmla="*/ 1390827 w 3221102"/>
              <a:gd name="connsiteY15-766" fmla="*/ 2527630 h 3221116"/>
              <a:gd name="connsiteX16-767" fmla="*/ 783896 w 3221102"/>
              <a:gd name="connsiteY16-768" fmla="*/ 1665044 h 3221116"/>
              <a:gd name="connsiteX17-769" fmla="*/ 1268509 w 3221102"/>
              <a:gd name="connsiteY17-770" fmla="*/ 819983 h 3221116"/>
              <a:gd name="connsiteX18-771" fmla="*/ 1328805 w 3221102"/>
              <a:gd name="connsiteY18-772" fmla="*/ 807930 h 3221116"/>
              <a:gd name="connsiteX19-773" fmla="*/ 1390827 w 3221102"/>
              <a:gd name="connsiteY19-774" fmla="*/ 802457 h 3221116"/>
              <a:gd name="connsiteX20-775" fmla="*/ 1462242 w 3221102"/>
              <a:gd name="connsiteY20-776" fmla="*/ 801708 h 3221116"/>
              <a:gd name="connsiteX21-777" fmla="*/ 1956122 w 3221102"/>
              <a:gd name="connsiteY21-778" fmla="*/ 1110076 h 3221116"/>
              <a:gd name="connsiteX22-779" fmla="*/ 1973374 w 3221102"/>
              <a:gd name="connsiteY22-780" fmla="*/ 875315 h 3221116"/>
              <a:gd name="connsiteX23-781" fmla="*/ 2333414 w 3221102"/>
              <a:gd name="connsiteY23-782" fmla="*/ 875315 h 3221116"/>
              <a:gd name="connsiteX24-783" fmla="*/ 2324788 w 3221102"/>
              <a:gd name="connsiteY24-784" fmla="*/ 2054049 h 3221116"/>
              <a:gd name="connsiteX25-785" fmla="*/ 2661746 w 3221102"/>
              <a:gd name="connsiteY25-786" fmla="*/ 2179658 h 3221116"/>
              <a:gd name="connsiteX26-787" fmla="*/ 2691046 w 3221102"/>
              <a:gd name="connsiteY26-788" fmla="*/ 2188689 h 3221116"/>
              <a:gd name="connsiteX27-789" fmla="*/ 2667011 w 3221102"/>
              <a:gd name="connsiteY27-790" fmla="*/ 2175828 h 3221116"/>
              <a:gd name="connsiteX28-791" fmla="*/ 2332141 w 3221102"/>
              <a:gd name="connsiteY28-792" fmla="*/ 653899 h 3221116"/>
              <a:gd name="connsiteX29-793" fmla="*/ 776764 w 3221102"/>
              <a:gd name="connsiteY29-794" fmla="*/ 749845 h 3221116"/>
              <a:gd name="connsiteX30-795" fmla="*/ 631487 w 3221102"/>
              <a:gd name="connsiteY30-796" fmla="*/ 2301392 h 3221116"/>
              <a:gd name="connsiteX31-797" fmla="*/ 2142017 w 3221102"/>
              <a:gd name="connsiteY31-798" fmla="*/ 2684410 h 3221116"/>
              <a:gd name="connsiteX32-799" fmla="*/ 2324866 w 3221102"/>
              <a:gd name="connsiteY32-800" fmla="*/ 3053856 h 3221116"/>
              <a:gd name="connsiteX33-801" fmla="*/ 294693 w 3221102"/>
              <a:gd name="connsiteY33-802" fmla="*/ 2539075 h 3221116"/>
              <a:gd name="connsiteX34-803" fmla="*/ 489947 w 3221102"/>
              <a:gd name="connsiteY34-804" fmla="*/ 453774 h 3221116"/>
              <a:gd name="connsiteX35-805" fmla="*/ 1651152 w 3221102"/>
              <a:gd name="connsiteY35-806" fmla="*/ 501 h 3221116"/>
              <a:gd name="connsiteX0-807" fmla="*/ 2664630 w 3151233"/>
              <a:gd name="connsiteY0-808" fmla="*/ 2175617 h 3221116"/>
              <a:gd name="connsiteX1-809" fmla="*/ 2658205 w 3151233"/>
              <a:gd name="connsiteY1-810" fmla="*/ 2178566 h 3221116"/>
              <a:gd name="connsiteX2-811" fmla="*/ 2664630 w 3151233"/>
              <a:gd name="connsiteY2-812" fmla="*/ 2175617 h 3221116"/>
              <a:gd name="connsiteX3-813" fmla="*/ 1477043 w 3151233"/>
              <a:gd name="connsiteY3-814" fmla="*/ 1144372 h 3221116"/>
              <a:gd name="connsiteX4-815" fmla="*/ 1409070 w 3151233"/>
              <a:gd name="connsiteY4-816" fmla="*/ 1159393 h 3221116"/>
              <a:gd name="connsiteX5-817" fmla="*/ 1152384 w 3151233"/>
              <a:gd name="connsiteY5-818" fmla="*/ 1703728 h 3221116"/>
              <a:gd name="connsiteX6-819" fmla="*/ 1514013 w 3151233"/>
              <a:gd name="connsiteY6-820" fmla="*/ 2152290 h 3221116"/>
              <a:gd name="connsiteX7-821" fmla="*/ 1850815 w 3151233"/>
              <a:gd name="connsiteY7-822" fmla="*/ 1654259 h 3221116"/>
              <a:gd name="connsiteX8-823" fmla="*/ 1830467 w 3151233"/>
              <a:gd name="connsiteY8-824" fmla="*/ 1515986 h 3221116"/>
              <a:gd name="connsiteX9-825" fmla="*/ 1477043 w 3151233"/>
              <a:gd name="connsiteY9-826" fmla="*/ 1144372 h 3221116"/>
              <a:gd name="connsiteX10-827" fmla="*/ 1651152 w 3151233"/>
              <a:gd name="connsiteY10-828" fmla="*/ 501 h 3221116"/>
              <a:gd name="connsiteX11-829" fmla="*/ 2580395 w 3151233"/>
              <a:gd name="connsiteY11-830" fmla="*/ 324821 h 3221116"/>
              <a:gd name="connsiteX12-831" fmla="*/ 3030464 w 3151233"/>
              <a:gd name="connsiteY12-832" fmla="*/ 2249544 h 3221116"/>
              <a:gd name="connsiteX13-833" fmla="*/ 2585849 w 3151233"/>
              <a:gd name="connsiteY13-834" fmla="*/ 2588887 h 3221116"/>
              <a:gd name="connsiteX14-835" fmla="*/ 1973374 w 3151233"/>
              <a:gd name="connsiteY14-836" fmla="*/ 2195096 h 3221116"/>
              <a:gd name="connsiteX15-837" fmla="*/ 1390827 w 3151233"/>
              <a:gd name="connsiteY15-838" fmla="*/ 2527630 h 3221116"/>
              <a:gd name="connsiteX16-839" fmla="*/ 783896 w 3151233"/>
              <a:gd name="connsiteY16-840" fmla="*/ 1665044 h 3221116"/>
              <a:gd name="connsiteX17-841" fmla="*/ 1268509 w 3151233"/>
              <a:gd name="connsiteY17-842" fmla="*/ 819983 h 3221116"/>
              <a:gd name="connsiteX18-843" fmla="*/ 1328805 w 3151233"/>
              <a:gd name="connsiteY18-844" fmla="*/ 807930 h 3221116"/>
              <a:gd name="connsiteX19-845" fmla="*/ 1390827 w 3151233"/>
              <a:gd name="connsiteY19-846" fmla="*/ 802457 h 3221116"/>
              <a:gd name="connsiteX20-847" fmla="*/ 1462242 w 3151233"/>
              <a:gd name="connsiteY20-848" fmla="*/ 801708 h 3221116"/>
              <a:gd name="connsiteX21-849" fmla="*/ 1956122 w 3151233"/>
              <a:gd name="connsiteY21-850" fmla="*/ 1110076 h 3221116"/>
              <a:gd name="connsiteX22-851" fmla="*/ 1973374 w 3151233"/>
              <a:gd name="connsiteY22-852" fmla="*/ 875315 h 3221116"/>
              <a:gd name="connsiteX23-853" fmla="*/ 2333414 w 3151233"/>
              <a:gd name="connsiteY23-854" fmla="*/ 875315 h 3221116"/>
              <a:gd name="connsiteX24-855" fmla="*/ 2324788 w 3151233"/>
              <a:gd name="connsiteY24-856" fmla="*/ 2054049 h 3221116"/>
              <a:gd name="connsiteX25-857" fmla="*/ 2661746 w 3151233"/>
              <a:gd name="connsiteY25-858" fmla="*/ 2179658 h 3221116"/>
              <a:gd name="connsiteX26-859" fmla="*/ 2691046 w 3151233"/>
              <a:gd name="connsiteY26-860" fmla="*/ 2188689 h 3221116"/>
              <a:gd name="connsiteX27-861" fmla="*/ 2667011 w 3151233"/>
              <a:gd name="connsiteY27-862" fmla="*/ 2175828 h 3221116"/>
              <a:gd name="connsiteX28-863" fmla="*/ 2332141 w 3151233"/>
              <a:gd name="connsiteY28-864" fmla="*/ 653899 h 3221116"/>
              <a:gd name="connsiteX29-865" fmla="*/ 776764 w 3151233"/>
              <a:gd name="connsiteY29-866" fmla="*/ 749845 h 3221116"/>
              <a:gd name="connsiteX30-867" fmla="*/ 631487 w 3151233"/>
              <a:gd name="connsiteY30-868" fmla="*/ 2301392 h 3221116"/>
              <a:gd name="connsiteX31-869" fmla="*/ 2142017 w 3151233"/>
              <a:gd name="connsiteY31-870" fmla="*/ 2684410 h 3221116"/>
              <a:gd name="connsiteX32-871" fmla="*/ 2324866 w 3151233"/>
              <a:gd name="connsiteY32-872" fmla="*/ 3053856 h 3221116"/>
              <a:gd name="connsiteX33-873" fmla="*/ 294693 w 3151233"/>
              <a:gd name="connsiteY33-874" fmla="*/ 2539075 h 3221116"/>
              <a:gd name="connsiteX34-875" fmla="*/ 489947 w 3151233"/>
              <a:gd name="connsiteY34-876" fmla="*/ 453774 h 3221116"/>
              <a:gd name="connsiteX35-877" fmla="*/ 1651152 w 3151233"/>
              <a:gd name="connsiteY35-878" fmla="*/ 501 h 3221116"/>
              <a:gd name="connsiteX0-879" fmla="*/ 2664630 w 3161851"/>
              <a:gd name="connsiteY0-880" fmla="*/ 2175617 h 3221116"/>
              <a:gd name="connsiteX1-881" fmla="*/ 2658205 w 3161851"/>
              <a:gd name="connsiteY1-882" fmla="*/ 2178566 h 3221116"/>
              <a:gd name="connsiteX2-883" fmla="*/ 2664630 w 3161851"/>
              <a:gd name="connsiteY2-884" fmla="*/ 2175617 h 3221116"/>
              <a:gd name="connsiteX3-885" fmla="*/ 1477043 w 3161851"/>
              <a:gd name="connsiteY3-886" fmla="*/ 1144372 h 3221116"/>
              <a:gd name="connsiteX4-887" fmla="*/ 1409070 w 3161851"/>
              <a:gd name="connsiteY4-888" fmla="*/ 1159393 h 3221116"/>
              <a:gd name="connsiteX5-889" fmla="*/ 1152384 w 3161851"/>
              <a:gd name="connsiteY5-890" fmla="*/ 1703728 h 3221116"/>
              <a:gd name="connsiteX6-891" fmla="*/ 1514013 w 3161851"/>
              <a:gd name="connsiteY6-892" fmla="*/ 2152290 h 3221116"/>
              <a:gd name="connsiteX7-893" fmla="*/ 1850815 w 3161851"/>
              <a:gd name="connsiteY7-894" fmla="*/ 1654259 h 3221116"/>
              <a:gd name="connsiteX8-895" fmla="*/ 1830467 w 3161851"/>
              <a:gd name="connsiteY8-896" fmla="*/ 1515986 h 3221116"/>
              <a:gd name="connsiteX9-897" fmla="*/ 1477043 w 3161851"/>
              <a:gd name="connsiteY9-898" fmla="*/ 1144372 h 3221116"/>
              <a:gd name="connsiteX10-899" fmla="*/ 1651152 w 3161851"/>
              <a:gd name="connsiteY10-900" fmla="*/ 501 h 3221116"/>
              <a:gd name="connsiteX11-901" fmla="*/ 2580395 w 3161851"/>
              <a:gd name="connsiteY11-902" fmla="*/ 324821 h 3221116"/>
              <a:gd name="connsiteX12-903" fmla="*/ 3030464 w 3161851"/>
              <a:gd name="connsiteY12-904" fmla="*/ 2249544 h 3221116"/>
              <a:gd name="connsiteX13-905" fmla="*/ 2585849 w 3161851"/>
              <a:gd name="connsiteY13-906" fmla="*/ 2588887 h 3221116"/>
              <a:gd name="connsiteX14-907" fmla="*/ 1973374 w 3161851"/>
              <a:gd name="connsiteY14-908" fmla="*/ 2195096 h 3221116"/>
              <a:gd name="connsiteX15-909" fmla="*/ 1390827 w 3161851"/>
              <a:gd name="connsiteY15-910" fmla="*/ 2527630 h 3221116"/>
              <a:gd name="connsiteX16-911" fmla="*/ 783896 w 3161851"/>
              <a:gd name="connsiteY16-912" fmla="*/ 1665044 h 3221116"/>
              <a:gd name="connsiteX17-913" fmla="*/ 1268509 w 3161851"/>
              <a:gd name="connsiteY17-914" fmla="*/ 819983 h 3221116"/>
              <a:gd name="connsiteX18-915" fmla="*/ 1328805 w 3161851"/>
              <a:gd name="connsiteY18-916" fmla="*/ 807930 h 3221116"/>
              <a:gd name="connsiteX19-917" fmla="*/ 1390827 w 3161851"/>
              <a:gd name="connsiteY19-918" fmla="*/ 802457 h 3221116"/>
              <a:gd name="connsiteX20-919" fmla="*/ 1462242 w 3161851"/>
              <a:gd name="connsiteY20-920" fmla="*/ 801708 h 3221116"/>
              <a:gd name="connsiteX21-921" fmla="*/ 1956122 w 3161851"/>
              <a:gd name="connsiteY21-922" fmla="*/ 1110076 h 3221116"/>
              <a:gd name="connsiteX22-923" fmla="*/ 1973374 w 3161851"/>
              <a:gd name="connsiteY22-924" fmla="*/ 875315 h 3221116"/>
              <a:gd name="connsiteX23-925" fmla="*/ 2333414 w 3161851"/>
              <a:gd name="connsiteY23-926" fmla="*/ 875315 h 3221116"/>
              <a:gd name="connsiteX24-927" fmla="*/ 2324788 w 3161851"/>
              <a:gd name="connsiteY24-928" fmla="*/ 2054049 h 3221116"/>
              <a:gd name="connsiteX25-929" fmla="*/ 2661746 w 3161851"/>
              <a:gd name="connsiteY25-930" fmla="*/ 2179658 h 3221116"/>
              <a:gd name="connsiteX26-931" fmla="*/ 2691046 w 3161851"/>
              <a:gd name="connsiteY26-932" fmla="*/ 2188689 h 3221116"/>
              <a:gd name="connsiteX27-933" fmla="*/ 2667011 w 3161851"/>
              <a:gd name="connsiteY27-934" fmla="*/ 2175828 h 3221116"/>
              <a:gd name="connsiteX28-935" fmla="*/ 2332141 w 3161851"/>
              <a:gd name="connsiteY28-936" fmla="*/ 653899 h 3221116"/>
              <a:gd name="connsiteX29-937" fmla="*/ 776764 w 3161851"/>
              <a:gd name="connsiteY29-938" fmla="*/ 749845 h 3221116"/>
              <a:gd name="connsiteX30-939" fmla="*/ 631487 w 3161851"/>
              <a:gd name="connsiteY30-940" fmla="*/ 2301392 h 3221116"/>
              <a:gd name="connsiteX31-941" fmla="*/ 2142017 w 3161851"/>
              <a:gd name="connsiteY31-942" fmla="*/ 2684410 h 3221116"/>
              <a:gd name="connsiteX32-943" fmla="*/ 2324866 w 3161851"/>
              <a:gd name="connsiteY32-944" fmla="*/ 3053856 h 3221116"/>
              <a:gd name="connsiteX33-945" fmla="*/ 294693 w 3161851"/>
              <a:gd name="connsiteY33-946" fmla="*/ 2539075 h 3221116"/>
              <a:gd name="connsiteX34-947" fmla="*/ 489947 w 3161851"/>
              <a:gd name="connsiteY34-948" fmla="*/ 453774 h 3221116"/>
              <a:gd name="connsiteX35-949" fmla="*/ 1651152 w 3161851"/>
              <a:gd name="connsiteY35-950" fmla="*/ 501 h 3221116"/>
              <a:gd name="connsiteX0-951" fmla="*/ 2664630 w 3182629"/>
              <a:gd name="connsiteY0-952" fmla="*/ 2175617 h 3221116"/>
              <a:gd name="connsiteX1-953" fmla="*/ 2658205 w 3182629"/>
              <a:gd name="connsiteY1-954" fmla="*/ 2178566 h 3221116"/>
              <a:gd name="connsiteX2-955" fmla="*/ 2664630 w 3182629"/>
              <a:gd name="connsiteY2-956" fmla="*/ 2175617 h 3221116"/>
              <a:gd name="connsiteX3-957" fmla="*/ 1477043 w 3182629"/>
              <a:gd name="connsiteY3-958" fmla="*/ 1144372 h 3221116"/>
              <a:gd name="connsiteX4-959" fmla="*/ 1409070 w 3182629"/>
              <a:gd name="connsiteY4-960" fmla="*/ 1159393 h 3221116"/>
              <a:gd name="connsiteX5-961" fmla="*/ 1152384 w 3182629"/>
              <a:gd name="connsiteY5-962" fmla="*/ 1703728 h 3221116"/>
              <a:gd name="connsiteX6-963" fmla="*/ 1514013 w 3182629"/>
              <a:gd name="connsiteY6-964" fmla="*/ 2152290 h 3221116"/>
              <a:gd name="connsiteX7-965" fmla="*/ 1850815 w 3182629"/>
              <a:gd name="connsiteY7-966" fmla="*/ 1654259 h 3221116"/>
              <a:gd name="connsiteX8-967" fmla="*/ 1830467 w 3182629"/>
              <a:gd name="connsiteY8-968" fmla="*/ 1515986 h 3221116"/>
              <a:gd name="connsiteX9-969" fmla="*/ 1477043 w 3182629"/>
              <a:gd name="connsiteY9-970" fmla="*/ 1144372 h 3221116"/>
              <a:gd name="connsiteX10-971" fmla="*/ 1651152 w 3182629"/>
              <a:gd name="connsiteY10-972" fmla="*/ 501 h 3221116"/>
              <a:gd name="connsiteX11-973" fmla="*/ 2580395 w 3182629"/>
              <a:gd name="connsiteY11-974" fmla="*/ 324821 h 3221116"/>
              <a:gd name="connsiteX12-975" fmla="*/ 3030464 w 3182629"/>
              <a:gd name="connsiteY12-976" fmla="*/ 2249544 h 3221116"/>
              <a:gd name="connsiteX13-977" fmla="*/ 2585849 w 3182629"/>
              <a:gd name="connsiteY13-978" fmla="*/ 2588887 h 3221116"/>
              <a:gd name="connsiteX14-979" fmla="*/ 1973374 w 3182629"/>
              <a:gd name="connsiteY14-980" fmla="*/ 2195096 h 3221116"/>
              <a:gd name="connsiteX15-981" fmla="*/ 1390827 w 3182629"/>
              <a:gd name="connsiteY15-982" fmla="*/ 2527630 h 3221116"/>
              <a:gd name="connsiteX16-983" fmla="*/ 783896 w 3182629"/>
              <a:gd name="connsiteY16-984" fmla="*/ 1665044 h 3221116"/>
              <a:gd name="connsiteX17-985" fmla="*/ 1268509 w 3182629"/>
              <a:gd name="connsiteY17-986" fmla="*/ 819983 h 3221116"/>
              <a:gd name="connsiteX18-987" fmla="*/ 1328805 w 3182629"/>
              <a:gd name="connsiteY18-988" fmla="*/ 807930 h 3221116"/>
              <a:gd name="connsiteX19-989" fmla="*/ 1390827 w 3182629"/>
              <a:gd name="connsiteY19-990" fmla="*/ 802457 h 3221116"/>
              <a:gd name="connsiteX20-991" fmla="*/ 1462242 w 3182629"/>
              <a:gd name="connsiteY20-992" fmla="*/ 801708 h 3221116"/>
              <a:gd name="connsiteX21-993" fmla="*/ 1956122 w 3182629"/>
              <a:gd name="connsiteY21-994" fmla="*/ 1110076 h 3221116"/>
              <a:gd name="connsiteX22-995" fmla="*/ 1973374 w 3182629"/>
              <a:gd name="connsiteY22-996" fmla="*/ 875315 h 3221116"/>
              <a:gd name="connsiteX23-997" fmla="*/ 2333414 w 3182629"/>
              <a:gd name="connsiteY23-998" fmla="*/ 875315 h 3221116"/>
              <a:gd name="connsiteX24-999" fmla="*/ 2324788 w 3182629"/>
              <a:gd name="connsiteY24-1000" fmla="*/ 2054049 h 3221116"/>
              <a:gd name="connsiteX25-1001" fmla="*/ 2661746 w 3182629"/>
              <a:gd name="connsiteY25-1002" fmla="*/ 2179658 h 3221116"/>
              <a:gd name="connsiteX26-1003" fmla="*/ 2691046 w 3182629"/>
              <a:gd name="connsiteY26-1004" fmla="*/ 2188689 h 3221116"/>
              <a:gd name="connsiteX27-1005" fmla="*/ 2667011 w 3182629"/>
              <a:gd name="connsiteY27-1006" fmla="*/ 2175828 h 3221116"/>
              <a:gd name="connsiteX28-1007" fmla="*/ 2332141 w 3182629"/>
              <a:gd name="connsiteY28-1008" fmla="*/ 653899 h 3221116"/>
              <a:gd name="connsiteX29-1009" fmla="*/ 776764 w 3182629"/>
              <a:gd name="connsiteY29-1010" fmla="*/ 749845 h 3221116"/>
              <a:gd name="connsiteX30-1011" fmla="*/ 631487 w 3182629"/>
              <a:gd name="connsiteY30-1012" fmla="*/ 2301392 h 3221116"/>
              <a:gd name="connsiteX31-1013" fmla="*/ 2142017 w 3182629"/>
              <a:gd name="connsiteY31-1014" fmla="*/ 2684410 h 3221116"/>
              <a:gd name="connsiteX32-1015" fmla="*/ 2324866 w 3182629"/>
              <a:gd name="connsiteY32-1016" fmla="*/ 3053856 h 3221116"/>
              <a:gd name="connsiteX33-1017" fmla="*/ 294693 w 3182629"/>
              <a:gd name="connsiteY33-1018" fmla="*/ 2539075 h 3221116"/>
              <a:gd name="connsiteX34-1019" fmla="*/ 489947 w 3182629"/>
              <a:gd name="connsiteY34-1020" fmla="*/ 453774 h 3221116"/>
              <a:gd name="connsiteX35-1021" fmla="*/ 1651152 w 3182629"/>
              <a:gd name="connsiteY35-1022" fmla="*/ 501 h 3221116"/>
              <a:gd name="connsiteX0-1023" fmla="*/ 2664630 w 3189723"/>
              <a:gd name="connsiteY0-1024" fmla="*/ 2175617 h 3221116"/>
              <a:gd name="connsiteX1-1025" fmla="*/ 2658205 w 3189723"/>
              <a:gd name="connsiteY1-1026" fmla="*/ 2178566 h 3221116"/>
              <a:gd name="connsiteX2-1027" fmla="*/ 2664630 w 3189723"/>
              <a:gd name="connsiteY2-1028" fmla="*/ 2175617 h 3221116"/>
              <a:gd name="connsiteX3-1029" fmla="*/ 1477043 w 3189723"/>
              <a:gd name="connsiteY3-1030" fmla="*/ 1144372 h 3221116"/>
              <a:gd name="connsiteX4-1031" fmla="*/ 1409070 w 3189723"/>
              <a:gd name="connsiteY4-1032" fmla="*/ 1159393 h 3221116"/>
              <a:gd name="connsiteX5-1033" fmla="*/ 1152384 w 3189723"/>
              <a:gd name="connsiteY5-1034" fmla="*/ 1703728 h 3221116"/>
              <a:gd name="connsiteX6-1035" fmla="*/ 1514013 w 3189723"/>
              <a:gd name="connsiteY6-1036" fmla="*/ 2152290 h 3221116"/>
              <a:gd name="connsiteX7-1037" fmla="*/ 1850815 w 3189723"/>
              <a:gd name="connsiteY7-1038" fmla="*/ 1654259 h 3221116"/>
              <a:gd name="connsiteX8-1039" fmla="*/ 1830467 w 3189723"/>
              <a:gd name="connsiteY8-1040" fmla="*/ 1515986 h 3221116"/>
              <a:gd name="connsiteX9-1041" fmla="*/ 1477043 w 3189723"/>
              <a:gd name="connsiteY9-1042" fmla="*/ 1144372 h 3221116"/>
              <a:gd name="connsiteX10-1043" fmla="*/ 1651152 w 3189723"/>
              <a:gd name="connsiteY10-1044" fmla="*/ 501 h 3221116"/>
              <a:gd name="connsiteX11-1045" fmla="*/ 2580395 w 3189723"/>
              <a:gd name="connsiteY11-1046" fmla="*/ 324821 h 3221116"/>
              <a:gd name="connsiteX12-1047" fmla="*/ 3030464 w 3189723"/>
              <a:gd name="connsiteY12-1048" fmla="*/ 2249544 h 3221116"/>
              <a:gd name="connsiteX13-1049" fmla="*/ 2585849 w 3189723"/>
              <a:gd name="connsiteY13-1050" fmla="*/ 2588887 h 3221116"/>
              <a:gd name="connsiteX14-1051" fmla="*/ 1973374 w 3189723"/>
              <a:gd name="connsiteY14-1052" fmla="*/ 2195096 h 3221116"/>
              <a:gd name="connsiteX15-1053" fmla="*/ 1390827 w 3189723"/>
              <a:gd name="connsiteY15-1054" fmla="*/ 2527630 h 3221116"/>
              <a:gd name="connsiteX16-1055" fmla="*/ 783896 w 3189723"/>
              <a:gd name="connsiteY16-1056" fmla="*/ 1665044 h 3221116"/>
              <a:gd name="connsiteX17-1057" fmla="*/ 1268509 w 3189723"/>
              <a:gd name="connsiteY17-1058" fmla="*/ 819983 h 3221116"/>
              <a:gd name="connsiteX18-1059" fmla="*/ 1328805 w 3189723"/>
              <a:gd name="connsiteY18-1060" fmla="*/ 807930 h 3221116"/>
              <a:gd name="connsiteX19-1061" fmla="*/ 1390827 w 3189723"/>
              <a:gd name="connsiteY19-1062" fmla="*/ 802457 h 3221116"/>
              <a:gd name="connsiteX20-1063" fmla="*/ 1462242 w 3189723"/>
              <a:gd name="connsiteY20-1064" fmla="*/ 801708 h 3221116"/>
              <a:gd name="connsiteX21-1065" fmla="*/ 1956122 w 3189723"/>
              <a:gd name="connsiteY21-1066" fmla="*/ 1110076 h 3221116"/>
              <a:gd name="connsiteX22-1067" fmla="*/ 1973374 w 3189723"/>
              <a:gd name="connsiteY22-1068" fmla="*/ 875315 h 3221116"/>
              <a:gd name="connsiteX23-1069" fmla="*/ 2333414 w 3189723"/>
              <a:gd name="connsiteY23-1070" fmla="*/ 875315 h 3221116"/>
              <a:gd name="connsiteX24-1071" fmla="*/ 2324788 w 3189723"/>
              <a:gd name="connsiteY24-1072" fmla="*/ 2054049 h 3221116"/>
              <a:gd name="connsiteX25-1073" fmla="*/ 2661746 w 3189723"/>
              <a:gd name="connsiteY25-1074" fmla="*/ 2179658 h 3221116"/>
              <a:gd name="connsiteX26-1075" fmla="*/ 2691046 w 3189723"/>
              <a:gd name="connsiteY26-1076" fmla="*/ 2188689 h 3221116"/>
              <a:gd name="connsiteX27-1077" fmla="*/ 2667011 w 3189723"/>
              <a:gd name="connsiteY27-1078" fmla="*/ 2175828 h 3221116"/>
              <a:gd name="connsiteX28-1079" fmla="*/ 2332141 w 3189723"/>
              <a:gd name="connsiteY28-1080" fmla="*/ 653899 h 3221116"/>
              <a:gd name="connsiteX29-1081" fmla="*/ 776764 w 3189723"/>
              <a:gd name="connsiteY29-1082" fmla="*/ 749845 h 3221116"/>
              <a:gd name="connsiteX30-1083" fmla="*/ 631487 w 3189723"/>
              <a:gd name="connsiteY30-1084" fmla="*/ 2301392 h 3221116"/>
              <a:gd name="connsiteX31-1085" fmla="*/ 2142017 w 3189723"/>
              <a:gd name="connsiteY31-1086" fmla="*/ 2684410 h 3221116"/>
              <a:gd name="connsiteX32-1087" fmla="*/ 2324866 w 3189723"/>
              <a:gd name="connsiteY32-1088" fmla="*/ 3053856 h 3221116"/>
              <a:gd name="connsiteX33-1089" fmla="*/ 294693 w 3189723"/>
              <a:gd name="connsiteY33-1090" fmla="*/ 2539075 h 3221116"/>
              <a:gd name="connsiteX34-1091" fmla="*/ 489947 w 3189723"/>
              <a:gd name="connsiteY34-1092" fmla="*/ 453774 h 3221116"/>
              <a:gd name="connsiteX35-1093" fmla="*/ 1651152 w 3189723"/>
              <a:gd name="connsiteY35-1094" fmla="*/ 501 h 322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/>
          <p:cNvSpPr>
            <a:spLocks noChangeAspect="1"/>
          </p:cNvSpPr>
          <p:nvPr/>
        </p:nvSpPr>
        <p:spPr>
          <a:xfrm>
            <a:off x="9339693" y="5783234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/>
          <p:cNvSpPr/>
          <p:nvPr/>
        </p:nvSpPr>
        <p:spPr>
          <a:xfrm>
            <a:off x="8609908" y="5784301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36C53E39-4C8C-A2F1-896E-E0B600B58BF4}"/>
              </a:ext>
            </a:extLst>
          </p:cNvPr>
          <p:cNvSpPr txBox="1">
            <a:spLocks/>
          </p:cNvSpPr>
          <p:nvPr/>
        </p:nvSpPr>
        <p:spPr>
          <a:xfrm>
            <a:off x="0" y="466725"/>
            <a:ext cx="11574463" cy="723900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3600"/>
              <a:t>Fully Editable Icon Sets: B</a:t>
            </a:r>
            <a:endParaRPr lang="en-US" sz="36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Isosceles Triangle 68"/>
          <p:cNvSpPr/>
          <p:nvPr/>
        </p:nvSpPr>
        <p:spPr>
          <a:xfrm rot="10800000">
            <a:off x="6175655" y="4809022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/>
          <p:cNvSpPr/>
          <p:nvPr/>
        </p:nvSpPr>
        <p:spPr>
          <a:xfrm>
            <a:off x="6739261" y="4888376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/>
          <p:cNvSpPr/>
          <p:nvPr/>
        </p:nvSpPr>
        <p:spPr>
          <a:xfrm rot="16200000">
            <a:off x="2663029" y="3833153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/>
          <p:cNvSpPr/>
          <p:nvPr/>
        </p:nvSpPr>
        <p:spPr>
          <a:xfrm>
            <a:off x="7778855" y="3807330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/>
          <p:cNvSpPr/>
          <p:nvPr/>
        </p:nvSpPr>
        <p:spPr>
          <a:xfrm>
            <a:off x="8408661" y="4946341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/>
          <p:cNvSpPr/>
          <p:nvPr/>
        </p:nvSpPr>
        <p:spPr>
          <a:xfrm>
            <a:off x="8555992" y="3840671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/>
          <p:cNvSpPr/>
          <p:nvPr/>
        </p:nvSpPr>
        <p:spPr>
          <a:xfrm>
            <a:off x="9301938" y="5851554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/>
          <p:cNvSpPr/>
          <p:nvPr/>
        </p:nvSpPr>
        <p:spPr>
          <a:xfrm>
            <a:off x="9276660" y="2839601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/>
          <p:cNvSpPr/>
          <p:nvPr/>
        </p:nvSpPr>
        <p:spPr>
          <a:xfrm>
            <a:off x="7757806" y="5852973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/>
          <p:cNvSpPr/>
          <p:nvPr/>
        </p:nvSpPr>
        <p:spPr>
          <a:xfrm rot="9900000">
            <a:off x="8512631" y="1733769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/>
          <p:cNvSpPr/>
          <p:nvPr/>
        </p:nvSpPr>
        <p:spPr>
          <a:xfrm>
            <a:off x="2550022" y="4864910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/>
          <p:cNvSpPr/>
          <p:nvPr/>
        </p:nvSpPr>
        <p:spPr>
          <a:xfrm>
            <a:off x="7070079" y="3839388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/>
          <p:cNvSpPr/>
          <p:nvPr/>
        </p:nvSpPr>
        <p:spPr>
          <a:xfrm>
            <a:off x="3468461" y="4907697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/>
          <p:cNvSpPr/>
          <p:nvPr/>
        </p:nvSpPr>
        <p:spPr>
          <a:xfrm>
            <a:off x="6620176" y="1747528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/>
          <p:cNvSpPr/>
          <p:nvPr/>
        </p:nvSpPr>
        <p:spPr>
          <a:xfrm>
            <a:off x="7561352" y="1714462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/>
          <p:cNvSpPr/>
          <p:nvPr/>
        </p:nvSpPr>
        <p:spPr>
          <a:xfrm>
            <a:off x="9428361" y="1670870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/>
          <p:cNvSpPr/>
          <p:nvPr/>
        </p:nvSpPr>
        <p:spPr>
          <a:xfrm>
            <a:off x="4397501" y="4950448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/>
          <p:cNvSpPr/>
          <p:nvPr/>
        </p:nvSpPr>
        <p:spPr>
          <a:xfrm>
            <a:off x="3440793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/>
          <p:cNvSpPr/>
          <p:nvPr/>
        </p:nvSpPr>
        <p:spPr>
          <a:xfrm>
            <a:off x="4348115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/>
          <p:cNvSpPr/>
          <p:nvPr/>
        </p:nvSpPr>
        <p:spPr>
          <a:xfrm>
            <a:off x="525543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/>
          <p:cNvSpPr/>
          <p:nvPr/>
        </p:nvSpPr>
        <p:spPr>
          <a:xfrm>
            <a:off x="616275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/>
          <p:cNvSpPr/>
          <p:nvPr/>
        </p:nvSpPr>
        <p:spPr>
          <a:xfrm rot="8100000">
            <a:off x="9361414" y="3889184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/>
          <p:cNvSpPr/>
          <p:nvPr/>
        </p:nvSpPr>
        <p:spPr>
          <a:xfrm>
            <a:off x="4077325" y="2743417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/>
          <p:cNvSpPr/>
          <p:nvPr/>
        </p:nvSpPr>
        <p:spPr>
          <a:xfrm>
            <a:off x="5037169" y="2742890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/>
          <p:cNvSpPr/>
          <p:nvPr/>
        </p:nvSpPr>
        <p:spPr>
          <a:xfrm>
            <a:off x="5740038" y="1707874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/>
          <p:cNvSpPr/>
          <p:nvPr/>
        </p:nvSpPr>
        <p:spPr>
          <a:xfrm>
            <a:off x="8605681" y="5883866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/>
          <p:cNvSpPr/>
          <p:nvPr/>
        </p:nvSpPr>
        <p:spPr>
          <a:xfrm>
            <a:off x="2546051" y="5938764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/>
          <p:cNvSpPr/>
          <p:nvPr/>
        </p:nvSpPr>
        <p:spPr>
          <a:xfrm>
            <a:off x="6968751" y="5883576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/>
          <p:cNvSpPr/>
          <p:nvPr/>
        </p:nvSpPr>
        <p:spPr>
          <a:xfrm>
            <a:off x="4266895" y="5915256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/>
          <p:cNvSpPr/>
          <p:nvPr/>
        </p:nvSpPr>
        <p:spPr>
          <a:xfrm>
            <a:off x="5243327" y="5852162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/>
          <p:cNvSpPr/>
          <p:nvPr/>
        </p:nvSpPr>
        <p:spPr>
          <a:xfrm rot="18900000">
            <a:off x="3508703" y="5897662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/>
          <p:cNvSpPr/>
          <p:nvPr/>
        </p:nvSpPr>
        <p:spPr>
          <a:xfrm>
            <a:off x="6107751" y="5848274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/>
          <p:cNvSpPr/>
          <p:nvPr/>
        </p:nvSpPr>
        <p:spPr>
          <a:xfrm>
            <a:off x="2759451" y="1649077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/>
          <p:cNvSpPr/>
          <p:nvPr/>
        </p:nvSpPr>
        <p:spPr>
          <a:xfrm rot="10800000">
            <a:off x="3346614" y="1646021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/>
          <p:cNvSpPr/>
          <p:nvPr/>
        </p:nvSpPr>
        <p:spPr>
          <a:xfrm>
            <a:off x="3995614" y="1738724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/>
          <p:cNvSpPr/>
          <p:nvPr/>
        </p:nvSpPr>
        <p:spPr>
          <a:xfrm>
            <a:off x="4872123" y="1700659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/>
          <p:cNvSpPr/>
          <p:nvPr/>
        </p:nvSpPr>
        <p:spPr>
          <a:xfrm>
            <a:off x="5864431" y="2803365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/>
          <p:cNvSpPr/>
          <p:nvPr/>
        </p:nvSpPr>
        <p:spPr>
          <a:xfrm>
            <a:off x="3385518" y="2802242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/>
          <p:cNvSpPr/>
          <p:nvPr/>
        </p:nvSpPr>
        <p:spPr>
          <a:xfrm>
            <a:off x="6714726" y="2802242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/>
          <p:cNvSpPr/>
          <p:nvPr/>
        </p:nvSpPr>
        <p:spPr>
          <a:xfrm>
            <a:off x="8434660" y="2798530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/>
          <p:cNvSpPr/>
          <p:nvPr/>
        </p:nvSpPr>
        <p:spPr>
          <a:xfrm>
            <a:off x="9262889" y="4944556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/>
          <p:cNvSpPr/>
          <p:nvPr/>
        </p:nvSpPr>
        <p:spPr>
          <a:xfrm>
            <a:off x="2727021" y="2667332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/>
          <p:cNvSpPr/>
          <p:nvPr/>
        </p:nvSpPr>
        <p:spPr>
          <a:xfrm>
            <a:off x="7513021" y="2825680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/>
          <p:cNvSpPr>
            <a:spLocks noChangeAspect="1"/>
          </p:cNvSpPr>
          <p:nvPr/>
        </p:nvSpPr>
        <p:spPr>
          <a:xfrm>
            <a:off x="5355821" y="4912220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/>
          <p:cNvSpPr/>
          <p:nvPr/>
        </p:nvSpPr>
        <p:spPr>
          <a:xfrm>
            <a:off x="7611629" y="4879515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D79FA49F-F965-68D7-E501-762AE60DFD22}"/>
              </a:ext>
            </a:extLst>
          </p:cNvPr>
          <p:cNvSpPr txBox="1">
            <a:spLocks/>
          </p:cNvSpPr>
          <p:nvPr/>
        </p:nvSpPr>
        <p:spPr>
          <a:xfrm>
            <a:off x="225737" y="495787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3600" dirty="0"/>
              <a:t>Fully Editable Icon Sets: C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5" name="Google Shape;2635;p64"/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2636" name="Google Shape;2636;p6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7" name="Google Shape;2637;p6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8" name="Google Shape;2638;p6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9" name="Google Shape;2639;p6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0" name="Google Shape;2640;p6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1" name="Google Shape;2641;p6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42" name="Google Shape;2642;p64"/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2643" name="Google Shape;2643;p64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4" name="Google Shape;2644;p64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5" name="Google Shape;2645;p64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6" name="Google Shape;2646;p64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7" name="Google Shape;2647;p64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8" name="Google Shape;2648;p64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9" name="Google Shape;2649;p64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0" name="Google Shape;2650;p64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1" name="Google Shape;2651;p64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2" name="Google Shape;2652;p64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3" name="Google Shape;2653;p64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4" name="Google Shape;2654;p64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5" name="Google Shape;2655;p64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6" name="Google Shape;2656;p64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7" name="Google Shape;2657;p64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8" name="Google Shape;2658;p64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9" name="Google Shape;2659;p64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0" name="Google Shape;2660;p64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1" name="Google Shape;2661;p64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2" name="Google Shape;2662;p64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3" name="Google Shape;2663;p64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4" name="Google Shape;2664;p64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5" name="Google Shape;2665;p64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6" name="Google Shape;2666;p64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7" name="Google Shape;2667;p64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8" name="Google Shape;2668;p64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9" name="Google Shape;2669;p64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0" name="Google Shape;2670;p64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1" name="Google Shape;2671;p64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2" name="Google Shape;2672;p64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3" name="Google Shape;2673;p64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4" name="Google Shape;2674;p64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5" name="Google Shape;2675;p64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6" name="Google Shape;2676;p64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7" name="Google Shape;2677;p64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8" name="Google Shape;2678;p64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9" name="Google Shape;2679;p64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0" name="Google Shape;2680;p64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1" name="Google Shape;2681;p64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2" name="Google Shape;2682;p64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3" name="Google Shape;2683;p64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4" name="Google Shape;2684;p64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5" name="Google Shape;2685;p64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6" name="Google Shape;2686;p64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7" name="Google Shape;2687;p64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8" name="Google Shape;2688;p64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9" name="Google Shape;2689;p64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0" name="Google Shape;2690;p64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1" name="Google Shape;2691;p64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2" name="Google Shape;2692;p64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3" name="Google Shape;2693;p64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4" name="Google Shape;2694;p64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5" name="Google Shape;2695;p64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6" name="Google Shape;2696;p64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7" name="Google Shape;2697;p64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8" name="Google Shape;2698;p64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9" name="Google Shape;2699;p64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0" name="Google Shape;2700;p64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1" name="Google Shape;2701;p64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2" name="Google Shape;2702;p64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3" name="Google Shape;2703;p64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4" name="Google Shape;2704;p64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5" name="Google Shape;2705;p64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6" name="Google Shape;2706;p64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7" name="Google Shape;2707;p64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8" name="Google Shape;2708;p64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9" name="Google Shape;2709;p64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0" name="Google Shape;2710;p64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1" name="Google Shape;2711;p64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2" name="Google Shape;2712;p64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3" name="Google Shape;2713;p64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4" name="Google Shape;2714;p64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5" name="Google Shape;2715;p64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6" name="Google Shape;2716;p64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7" name="Google Shape;2717;p64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8" name="Google Shape;2718;p64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9" name="Google Shape;2719;p64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0" name="Google Shape;2720;p64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1" name="Google Shape;2721;p64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2" name="Google Shape;2722;p64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3" name="Google Shape;2723;p64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4" name="Google Shape;2724;p64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5" name="Google Shape;2725;p64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6" name="Google Shape;2726;p64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7" name="Google Shape;2727;p64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8" name="Google Shape;2728;p64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9" name="Google Shape;2729;p64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0" name="Google Shape;2730;p64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1" name="Google Shape;2731;p64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2" name="Google Shape;2732;p64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3" name="Google Shape;2733;p64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4" name="Google Shape;2734;p64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5" name="Google Shape;2735;p64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6" name="Google Shape;2736;p64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7" name="Google Shape;2737;p64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8" name="Google Shape;2738;p64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9" name="Google Shape;2739;p64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0" name="Google Shape;2740;p64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1" name="Google Shape;2741;p64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2" name="Google Shape;2742;p64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3" name="Google Shape;2743;p64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4" name="Google Shape;2744;p64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5" name="Google Shape;2745;p64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6" name="Google Shape;2746;p64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7" name="Google Shape;2747;p64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64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64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64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64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2" name="Google Shape;2752;p64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3" name="Google Shape;2753;p64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64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5" name="Google Shape;2755;p64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6" name="Google Shape;2756;p64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7" name="Google Shape;2757;p64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8" name="Google Shape;2758;p64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64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0" name="Google Shape;2760;p64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1" name="Google Shape;2761;p64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2" name="Google Shape;2762;p64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3" name="Google Shape;2763;p64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4" name="Google Shape;2764;p64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5" name="Google Shape;2765;p64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6" name="Google Shape;2766;p64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7" name="Google Shape;2767;p64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8" name="Google Shape;2768;p64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9" name="Google Shape;2769;p64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0" name="Google Shape;2770;p64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1" name="Google Shape;2771;p64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2" name="Google Shape;2772;p64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3" name="Google Shape;2773;p64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4" name="Google Shape;2774;p64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5" name="Google Shape;2775;p64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6" name="Google Shape;2776;p64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7" name="Google Shape;2777;p64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8" name="Google Shape;2778;p64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9" name="Google Shape;2779;p64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0" name="Google Shape;2780;p64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1" name="Google Shape;2781;p64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2" name="Google Shape;2782;p64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3" name="Google Shape;2783;p64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4" name="Google Shape;2784;p64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5" name="Google Shape;2785;p64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6" name="Google Shape;2786;p64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7" name="Google Shape;2787;p64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8" name="Google Shape;2788;p64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9" name="Google Shape;2789;p64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0" name="Google Shape;2790;p64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1" name="Google Shape;2791;p64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2" name="Google Shape;2792;p64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3" name="Google Shape;2793;p64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4" name="Google Shape;2794;p64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5" name="Google Shape;2795;p64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6" name="Google Shape;2796;p64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7" name="Google Shape;2797;p64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8" name="Google Shape;2798;p64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9" name="Google Shape;2799;p64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0" name="Google Shape;2800;p64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1" name="Google Shape;2801;p64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2" name="Google Shape;2802;p64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3" name="Google Shape;2803;p64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4" name="Google Shape;2804;p64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5" name="Google Shape;2805;p64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6" name="Google Shape;2806;p64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7" name="Google Shape;2807;p64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8" name="Google Shape;2808;p64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9" name="Google Shape;2809;p64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0" name="Google Shape;2810;p64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1" name="Google Shape;2811;p64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2" name="Google Shape;2812;p64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3" name="Google Shape;2813;p64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4" name="Google Shape;2814;p64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5" name="Google Shape;2815;p64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6" name="Google Shape;2816;p64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7" name="Google Shape;2817;p64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8" name="Google Shape;2818;p64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9" name="Google Shape;2819;p64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0" name="Google Shape;2820;p64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1" name="Google Shape;2821;p64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2" name="Google Shape;2822;p64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3" name="Google Shape;2823;p64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4" name="Google Shape;2824;p64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5" name="Google Shape;2825;p64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6" name="Google Shape;2826;p64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7" name="Google Shape;2827;p64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8" name="Google Shape;2828;p64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9" name="Google Shape;2829;p64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0" name="Google Shape;2830;p64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1" name="Google Shape;2831;p64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2" name="Google Shape;2832;p64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3" name="Google Shape;2833;p64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4" name="Google Shape;2834;p64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5" name="Google Shape;2835;p64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6" name="Google Shape;2836;p64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7" name="Google Shape;2837;p64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8" name="Google Shape;2838;p64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9" name="Google Shape;2839;p64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0" name="Google Shape;2840;p64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1" name="Google Shape;2841;p64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2" name="Google Shape;2842;p64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3" name="Google Shape;2843;p64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4" name="Google Shape;2844;p64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5" name="Google Shape;2845;p64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6" name="Google Shape;2846;p64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7" name="Google Shape;2847;p64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8" name="Google Shape;2848;p64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9" name="Google Shape;2849;p64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0" name="Google Shape;2850;p64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1" name="Google Shape;2851;p64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2" name="Google Shape;2852;p64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3" name="Google Shape;2853;p64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4" name="Google Shape;2854;p64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5" name="Google Shape;2855;p64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6" name="Google Shape;2856;p64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7" name="Google Shape;2857;p64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8" name="Google Shape;2858;p64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9" name="Google Shape;2859;p64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0" name="Google Shape;2860;p64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1" name="Google Shape;2861;p64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2" name="Google Shape;2862;p64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3" name="Google Shape;2863;p64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4" name="Google Shape;2864;p64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5" name="Google Shape;2865;p64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6" name="Google Shape;2866;p64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7" name="Google Shape;2867;p64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8" name="Google Shape;2868;p64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9" name="Google Shape;2869;p64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0" name="Google Shape;2870;p64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1" name="Google Shape;2871;p64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2" name="Google Shape;2872;p64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3" name="Google Shape;2873;p64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4" name="Google Shape;2874;p64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5" name="Google Shape;2875;p64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6" name="Google Shape;2876;p64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7" name="Google Shape;2877;p64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8" name="Google Shape;2878;p64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9" name="Google Shape;2879;p64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0" name="Google Shape;2880;p64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1" name="Google Shape;2881;p64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2" name="Google Shape;2882;p64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3" name="Google Shape;2883;p64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4" name="Google Shape;2884;p64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5" name="Google Shape;2885;p64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6" name="Google Shape;2886;p64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7" name="Google Shape;2887;p64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8" name="Google Shape;2888;p64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9" name="Google Shape;2889;p64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0" name="Google Shape;2890;p64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1" name="Google Shape;2891;p64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2" name="Google Shape;2892;p64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3" name="Google Shape;2893;p64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4" name="Google Shape;2894;p64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5" name="Google Shape;2895;p64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6" name="Google Shape;2896;p64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7" name="Google Shape;2897;p64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8" name="Google Shape;2898;p64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9" name="Google Shape;2899;p64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0" name="Google Shape;2900;p64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1" name="Google Shape;2901;p64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2" name="Google Shape;2902;p64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3" name="Google Shape;2903;p64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64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64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64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7" name="Google Shape;2907;p64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8" name="Google Shape;2908;p64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64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64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64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64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64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64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64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64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64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64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64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64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64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64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64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64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64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64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64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64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64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64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64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64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64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64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64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64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64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64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64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64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64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64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64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64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64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64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64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64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64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64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64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64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64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64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64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6" name="Google Shape;2956;p64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7" name="Google Shape;2957;p64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8" name="Google Shape;2958;p64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9" name="Google Shape;2959;p64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0" name="Google Shape;2960;p64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1" name="Google Shape;2961;p64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2" name="Google Shape;2962;p64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3" name="Google Shape;2963;p64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4" name="Google Shape;2964;p64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5" name="Google Shape;2965;p64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6" name="Google Shape;2966;p64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7" name="Google Shape;2967;p64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8" name="Google Shape;2968;p64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9" name="Google Shape;2969;p64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0" name="Google Shape;2970;p64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1" name="Google Shape;2971;p64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2" name="Google Shape;2972;p64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3" name="Google Shape;2973;p64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4" name="Google Shape;2974;p64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5" name="Google Shape;2975;p64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6" name="Google Shape;2976;p64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7" name="Google Shape;2977;p64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8" name="Google Shape;2978;p64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9" name="Google Shape;2979;p64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0" name="Google Shape;2980;p64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1" name="Google Shape;2981;p64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2" name="Google Shape;2982;p64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3" name="Google Shape;2983;p64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4" name="Google Shape;2984;p64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5" name="Google Shape;2985;p64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6" name="Google Shape;2986;p64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7" name="Google Shape;2987;p64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8" name="Google Shape;2988;p64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9" name="Google Shape;2989;p64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0" name="Google Shape;2990;p64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1" name="Google Shape;2991;p64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2" name="Google Shape;2992;p64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3" name="Google Shape;2993;p64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4" name="Google Shape;2994;p64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5" name="Google Shape;2995;p64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6" name="Google Shape;2996;p64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7" name="Google Shape;2997;p64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8" name="Google Shape;2998;p64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9" name="Google Shape;2999;p64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0" name="Google Shape;3000;p64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1" name="Google Shape;3001;p64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2" name="Google Shape;3002;p64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3" name="Google Shape;3003;p64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4" name="Google Shape;3004;p64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5" name="Google Shape;3005;p64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6" name="Google Shape;3006;p64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7" name="Google Shape;3007;p64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8" name="Google Shape;3008;p64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9" name="Google Shape;3009;p64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0" name="Google Shape;3010;p64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1" name="Google Shape;3011;p64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2" name="Google Shape;3012;p64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3" name="Google Shape;3013;p64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4" name="Google Shape;3014;p64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5" name="Google Shape;3015;p64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6" name="Google Shape;3016;p64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7" name="Google Shape;3017;p64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8" name="Google Shape;3018;p64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9" name="Google Shape;3019;p64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0" name="Google Shape;3020;p64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1" name="Google Shape;3021;p64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2" name="Google Shape;3022;p64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3" name="Google Shape;3023;p64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4" name="Google Shape;3024;p64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5" name="Google Shape;3025;p64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6" name="Google Shape;3026;p64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7" name="Google Shape;3027;p64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8" name="Google Shape;3028;p64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9" name="Google Shape;3029;p64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0" name="Google Shape;3030;p64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1" name="Google Shape;3031;p64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2" name="Google Shape;3032;p64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3" name="Google Shape;3033;p64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4" name="Google Shape;3034;p64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5" name="Google Shape;3035;p64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6" name="Google Shape;3036;p64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7" name="Google Shape;3037;p64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8" name="Google Shape;3038;p64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9" name="Google Shape;3039;p64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0" name="Google Shape;3040;p64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1" name="Google Shape;3041;p64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2" name="Google Shape;3042;p64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3" name="Google Shape;3043;p64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4" name="Google Shape;3044;p64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5" name="Google Shape;3045;p64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6" name="Google Shape;3046;p64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7" name="Google Shape;3047;p64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8" name="Google Shape;3048;p64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9" name="Google Shape;3049;p64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0" name="Google Shape;3050;p64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1" name="Google Shape;3051;p64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2" name="Google Shape;3052;p64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3" name="Google Shape;3053;p64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4" name="Google Shape;3054;p64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5" name="Google Shape;3055;p64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6" name="Google Shape;3056;p64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7" name="Google Shape;3057;p64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8" name="Google Shape;3058;p64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9" name="Google Shape;3059;p64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0" name="Google Shape;3060;p64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1" name="Google Shape;3061;p64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2" name="Google Shape;3062;p64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3" name="Google Shape;3063;p64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4" name="Google Shape;3064;p64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5" name="Google Shape;3065;p64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6" name="Google Shape;3066;p64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7" name="Google Shape;3067;p64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8" name="Google Shape;3068;p64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9" name="Google Shape;3069;p64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0" name="Google Shape;3070;p64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1" name="Google Shape;3071;p64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2" name="Google Shape;3072;p64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3" name="Google Shape;3073;p64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4" name="Google Shape;3074;p64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5" name="Google Shape;3075;p64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6" name="Google Shape;3076;p64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7" name="Google Shape;3077;p64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8" name="Google Shape;3078;p64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9" name="Google Shape;3079;p64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0" name="Google Shape;3080;p64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1" name="Google Shape;3081;p64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2" name="Google Shape;3082;p64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3" name="Google Shape;3083;p64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4" name="Google Shape;3084;p64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5" name="Google Shape;3085;p64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6" name="Google Shape;3086;p64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7" name="Google Shape;3087;p64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8" name="Google Shape;3088;p64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9" name="Google Shape;3089;p64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0" name="Google Shape;3090;p64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1" name="Google Shape;3091;p64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2" name="Google Shape;3092;p64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3" name="Google Shape;3093;p64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4" name="Google Shape;3094;p64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5" name="Google Shape;3095;p64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6" name="Google Shape;3096;p64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7" name="Google Shape;3097;p64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8" name="Google Shape;3098;p64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9" name="Google Shape;3099;p64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0" name="Google Shape;3100;p64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1" name="Google Shape;3101;p64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2" name="Google Shape;3102;p64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3" name="Google Shape;3103;p64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4" name="Google Shape;3104;p64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5" name="Google Shape;3105;p64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6" name="Google Shape;3106;p64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7" name="Google Shape;3107;p64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8" name="Google Shape;3108;p64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9" name="Google Shape;3109;p64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0" name="Google Shape;3110;p64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1" name="Google Shape;3111;p64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2" name="Google Shape;3112;p64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3" name="Google Shape;3113;p64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4" name="Google Shape;3114;p64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5" name="Google Shape;3115;p64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6" name="Google Shape;3116;p64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7" name="Google Shape;3117;p64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8" name="Google Shape;3118;p64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9" name="Google Shape;3119;p64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0" name="Google Shape;3120;p64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1" name="Google Shape;3121;p64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2" name="Google Shape;3122;p64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3" name="Google Shape;3123;p64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4" name="Google Shape;3124;p64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5" name="Google Shape;3125;p64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6" name="Google Shape;3126;p64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7" name="Google Shape;3127;p64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8" name="Google Shape;3128;p64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9" name="Google Shape;3129;p64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0" name="Google Shape;3130;p64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1" name="Google Shape;3131;p64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2" name="Google Shape;3132;p64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3" name="Google Shape;3133;p64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4" name="Google Shape;3134;p64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5" name="Google Shape;3135;p64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6" name="Google Shape;3136;p64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7" name="Google Shape;3137;p64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8" name="Google Shape;3138;p64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9" name="Google Shape;3139;p64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0" name="Google Shape;3140;p64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1" name="Google Shape;3141;p64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2" name="Google Shape;3142;p64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3" name="Google Shape;3143;p64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4" name="Google Shape;3144;p64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5" name="Google Shape;3145;p64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6" name="Google Shape;3146;p64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7" name="Google Shape;3147;p64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8" name="Google Shape;3148;p64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9" name="Google Shape;3149;p64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0" name="Google Shape;3150;p64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1" name="Google Shape;3151;p64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2" name="Google Shape;3152;p64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3" name="Google Shape;3153;p64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4" name="Google Shape;3154;p64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5" name="Google Shape;3155;p64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6" name="Google Shape;3156;p64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7" name="Google Shape;3157;p64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8" name="Google Shape;3158;p64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9" name="Google Shape;3159;p64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0" name="Google Shape;3160;p64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1" name="Google Shape;3161;p64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2" name="Google Shape;3162;p64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3" name="Google Shape;3163;p64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4" name="Google Shape;3164;p64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5" name="Google Shape;3165;p64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6" name="Google Shape;3166;p64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7" name="Google Shape;3167;p64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8" name="Google Shape;3168;p64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9" name="Google Shape;3169;p64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0" name="Google Shape;3170;p64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1" name="Google Shape;3171;p64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2" name="Google Shape;3172;p64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3" name="Google Shape;3173;p64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4" name="Google Shape;3174;p64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5" name="Google Shape;3175;p64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6" name="Google Shape;3176;p64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7" name="Google Shape;3177;p64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8" name="Google Shape;3178;p64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9" name="Google Shape;3179;p64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0" name="Google Shape;3180;p64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1" name="Google Shape;3181;p64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2" name="Google Shape;3182;p64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3" name="Google Shape;3183;p64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4" name="Google Shape;3184;p64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5" name="Google Shape;3185;p64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6" name="Google Shape;3186;p64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7" name="Google Shape;3187;p64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8" name="Google Shape;3188;p64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9" name="Google Shape;3189;p64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0" name="Google Shape;3190;p64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1" name="Google Shape;3191;p64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2" name="Google Shape;3192;p64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3" name="Google Shape;3193;p64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4" name="Google Shape;3194;p64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5" name="Google Shape;3195;p64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6" name="Google Shape;3196;p64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7" name="Google Shape;3197;p64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8" name="Google Shape;3198;p64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9" name="Google Shape;3199;p64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0" name="Google Shape;3200;p64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1" name="Google Shape;3201;p64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2" name="Google Shape;3202;p64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3" name="Google Shape;3203;p64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4" name="Google Shape;3204;p64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5" name="Google Shape;3205;p64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6" name="Google Shape;3206;p64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7" name="Google Shape;3207;p64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8" name="Google Shape;3208;p64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9" name="Google Shape;3209;p64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0" name="Google Shape;3210;p64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1" name="Google Shape;3211;p64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2" name="Google Shape;3212;p64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3" name="Google Shape;3213;p64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4" name="Google Shape;3214;p64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5" name="Google Shape;3215;p64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6" name="Google Shape;3216;p64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7" name="Google Shape;3217;p64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8" name="Google Shape;3218;p64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9" name="Google Shape;3219;p64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0" name="Google Shape;3220;p64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1" name="Google Shape;3221;p64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2" name="Google Shape;3222;p64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3" name="Google Shape;3223;p64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4" name="Google Shape;3224;p64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5" name="Google Shape;3225;p64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6" name="Google Shape;3226;p64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7" name="Google Shape;3227;p64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8" name="Google Shape;3228;p64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9" name="Google Shape;3229;p64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0" name="Google Shape;3230;p64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1" name="Google Shape;3231;p64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2" name="Google Shape;3232;p64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3" name="Google Shape;3233;p64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4" name="Google Shape;3234;p64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5" name="Google Shape;3235;p64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6" name="Google Shape;3236;p64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7" name="Google Shape;3237;p64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8" name="Google Shape;3238;p64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9" name="Google Shape;3239;p64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0" name="Google Shape;3240;p64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1" name="Google Shape;3241;p64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2" name="Google Shape;3242;p64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3" name="Google Shape;3243;p64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4" name="Google Shape;3244;p64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5" name="Google Shape;3245;p64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6" name="Google Shape;3246;p64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7" name="Google Shape;3247;p64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8" name="Google Shape;3248;p64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9" name="Google Shape;3249;p64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0" name="Google Shape;3250;p64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1" name="Google Shape;3251;p64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2" name="Google Shape;3252;p64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3" name="Google Shape;3253;p64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4" name="Google Shape;3254;p64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5" name="Google Shape;3255;p64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6" name="Google Shape;3256;p64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7" name="Google Shape;3257;p64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8" name="Google Shape;3258;p64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9" name="Google Shape;3259;p64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0" name="Google Shape;3260;p64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1" name="Google Shape;3261;p64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2" name="Google Shape;3262;p64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3" name="Google Shape;3263;p64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4" name="Google Shape;3264;p64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5" name="Google Shape;3265;p64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6" name="Google Shape;3266;p64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7" name="Google Shape;3267;p64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8" name="Google Shape;3268;p64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9" name="Google Shape;3269;p64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0" name="Google Shape;3270;p64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1" name="Google Shape;3271;p64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2" name="Google Shape;3272;p64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3" name="Google Shape;3273;p64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4" name="Google Shape;3274;p64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5" name="Google Shape;3275;p64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6" name="Google Shape;3276;p64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7" name="Google Shape;3277;p64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8" name="Google Shape;3278;p64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9" name="Google Shape;3279;p64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0" name="Google Shape;3280;p64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1" name="Google Shape;3281;p64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2" name="Google Shape;3282;p64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3" name="Google Shape;3283;p64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4" name="Google Shape;3284;p64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5" name="Google Shape;3285;p64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6" name="Google Shape;3286;p64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7" name="Google Shape;3287;p64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8" name="Google Shape;3288;p64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9" name="Google Shape;3289;p64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0" name="Google Shape;3290;p64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1" name="Google Shape;3291;p64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2" name="Google Shape;3292;p64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3" name="Google Shape;3293;p64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4" name="Google Shape;3294;p64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5" name="Google Shape;3295;p64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6" name="Google Shape;3296;p64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7" name="Google Shape;3297;p64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8" name="Google Shape;3298;p64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9" name="Google Shape;3299;p64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0" name="Google Shape;3300;p64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1" name="Google Shape;3301;p64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2" name="Google Shape;3302;p64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3" name="Google Shape;3303;p64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4" name="Google Shape;3304;p64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5" name="Google Shape;3305;p64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6" name="Google Shape;3306;p64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7" name="Google Shape;3307;p64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8" name="Google Shape;3308;p64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9" name="Google Shape;3309;p64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0" name="Google Shape;3310;p64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1" name="Google Shape;3311;p64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2" name="Google Shape;3312;p64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3" name="Google Shape;3313;p64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4" name="Google Shape;3314;p64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5" name="Google Shape;3315;p64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6" name="Google Shape;3316;p64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7" name="Google Shape;3317;p64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8" name="Google Shape;3318;p64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9" name="Google Shape;3319;p64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0" name="Google Shape;3320;p64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1" name="Google Shape;3321;p64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2" name="Google Shape;3322;p64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3" name="Google Shape;3323;p64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4" name="Google Shape;3324;p64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5" name="Google Shape;3325;p64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6" name="Google Shape;3326;p64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7" name="Google Shape;3327;p64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8" name="Google Shape;3328;p64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9" name="Google Shape;3329;p64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0" name="Google Shape;3330;p64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1" name="Google Shape;3331;p64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2" name="Google Shape;3332;p64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3" name="Google Shape;3333;p64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4" name="Google Shape;3334;p64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5" name="Google Shape;3335;p64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6" name="Google Shape;3336;p64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7" name="Google Shape;3337;p64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8" name="Google Shape;3338;p64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9" name="Google Shape;3339;p64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0" name="Google Shape;3340;p64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1" name="Google Shape;3341;p64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2" name="Google Shape;3342;p64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3" name="Google Shape;3343;p64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4" name="Google Shape;3344;p64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5" name="Google Shape;3345;p64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6" name="Google Shape;3346;p64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7" name="Google Shape;3347;p64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8" name="Google Shape;3348;p64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9" name="Google Shape;3349;p64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0" name="Google Shape;3350;p64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1" name="Google Shape;3351;p64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2" name="Google Shape;3352;p64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3" name="Google Shape;3353;p64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4" name="Google Shape;3354;p64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5" name="Google Shape;3355;p64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6" name="Google Shape;3356;p64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7" name="Google Shape;3357;p64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8" name="Google Shape;3358;p64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9" name="Google Shape;3359;p64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0" name="Google Shape;3360;p64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1" name="Google Shape;3361;p64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2" name="Google Shape;3362;p64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3" name="Google Shape;3363;p64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4" name="Google Shape;3364;p64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5" name="Google Shape;3365;p64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6" name="Google Shape;3366;p64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7" name="Google Shape;3367;p64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8" name="Google Shape;3368;p64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9" name="Google Shape;3369;p64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0" name="Google Shape;3370;p64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1" name="Google Shape;3371;p64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2" name="Google Shape;3372;p64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3" name="Google Shape;3373;p64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4" name="Google Shape;3374;p64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5" name="Google Shape;3375;p64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6" name="Google Shape;3376;p64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7" name="Google Shape;3377;p64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8" name="Google Shape;3378;p64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9" name="Google Shape;3379;p64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0" name="Google Shape;3380;p64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1" name="Google Shape;3381;p64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2" name="Google Shape;3382;p64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3" name="Google Shape;3383;p64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4" name="Google Shape;3384;p64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5" name="Google Shape;3385;p64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6" name="Google Shape;3386;p64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7" name="Google Shape;3387;p64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8" name="Google Shape;3388;p64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9" name="Google Shape;3389;p64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0" name="Google Shape;3390;p64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1" name="Google Shape;3391;p64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2" name="Google Shape;3392;p64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3" name="Google Shape;3393;p64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4" name="Google Shape;3394;p64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5" name="Google Shape;3395;p64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6" name="Google Shape;3396;p64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7" name="Google Shape;3397;p64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8" name="Google Shape;3398;p64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9" name="Google Shape;3399;p64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0" name="Google Shape;3400;p64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1" name="Google Shape;3401;p64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2" name="Google Shape;3402;p64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3" name="Google Shape;3403;p64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4" name="Google Shape;3404;p64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5" name="Google Shape;3405;p64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6" name="Google Shape;3406;p64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7" name="Google Shape;3407;p64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8" name="Google Shape;3408;p64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9" name="Google Shape;3409;p64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0" name="Google Shape;3410;p64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1" name="Google Shape;3411;p64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2" name="Google Shape;3412;p64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3" name="Google Shape;3413;p64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4" name="Google Shape;3414;p64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5" name="Google Shape;3415;p64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6" name="Google Shape;3416;p64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7" name="Google Shape;3417;p64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8" name="Google Shape;3418;p64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9" name="Google Shape;3419;p64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0" name="Google Shape;3420;p64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1" name="Google Shape;3421;p64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2" name="Google Shape;3422;p64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3" name="Google Shape;3423;p64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4" name="Google Shape;3424;p64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5" name="Google Shape;3425;p64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6" name="Google Shape;3426;p64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7" name="Google Shape;3427;p64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8" name="Google Shape;3428;p64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9" name="Google Shape;3429;p64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0" name="Google Shape;3430;p64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1" name="Google Shape;3431;p64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2" name="Google Shape;3432;p64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3" name="Google Shape;3433;p64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4" name="Google Shape;3434;p64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5" name="Google Shape;3435;p64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6" name="Google Shape;3436;p64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7" name="Google Shape;3437;p64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8" name="Google Shape;3438;p64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9" name="Google Shape;3439;p64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0" name="Google Shape;3440;p64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1" name="Google Shape;3441;p64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2" name="Google Shape;3442;p64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3" name="Google Shape;3443;p64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4" name="Google Shape;3444;p64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5" name="Google Shape;3445;p64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6" name="Google Shape;3446;p64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7" name="Google Shape;3447;p64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8" name="Google Shape;3448;p64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9" name="Google Shape;3449;p64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0" name="Google Shape;3450;p64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1" name="Google Shape;3451;p64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2" name="Google Shape;3452;p64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64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4" name="Google Shape;3454;p64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5" name="Google Shape;3455;p64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6" name="Google Shape;3456;p64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7" name="Google Shape;3457;p64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8" name="Google Shape;3458;p64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9" name="Google Shape;3459;p64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0" name="Google Shape;3460;p64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1" name="Google Shape;3461;p64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2" name="Google Shape;3462;p64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3" name="Google Shape;3463;p64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4" name="Google Shape;3464;p64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5" name="Google Shape;3465;p64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6" name="Google Shape;3466;p64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7" name="Google Shape;3467;p64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8" name="Google Shape;3468;p64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9" name="Google Shape;3469;p64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0" name="Google Shape;3470;p64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1" name="Google Shape;3471;p64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2" name="Google Shape;3472;p64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3" name="Google Shape;3473;p64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4" name="Google Shape;3474;p64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5" name="Google Shape;3475;p64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6" name="Google Shape;3476;p64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7" name="Google Shape;3477;p64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64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9" name="Google Shape;3479;p64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0" name="Google Shape;3480;p64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1" name="Google Shape;3481;p64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2" name="Google Shape;3482;p64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3" name="Google Shape;3483;p64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4" name="Google Shape;3484;p64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5" name="Google Shape;3485;p64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6" name="Google Shape;3486;p64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7" name="Google Shape;3487;p64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8" name="Google Shape;3488;p64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9" name="Google Shape;3489;p64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0" name="Google Shape;3490;p64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1" name="Google Shape;3491;p64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2" name="Google Shape;3492;p64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3" name="Google Shape;3493;p64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4" name="Google Shape;3494;p64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5" name="Google Shape;3495;p64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6" name="Google Shape;3496;p64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7" name="Google Shape;3497;p64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8" name="Google Shape;3498;p64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9" name="Google Shape;3499;p64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0" name="Google Shape;3500;p64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1" name="Google Shape;3501;p64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2" name="Google Shape;3502;p64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3" name="Google Shape;3503;p64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4" name="Google Shape;3504;p64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5" name="Google Shape;3505;p64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6" name="Google Shape;3506;p64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7" name="Google Shape;3507;p64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8" name="Google Shape;3508;p64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9" name="Google Shape;3509;p64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0" name="Google Shape;3510;p64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1" name="Google Shape;3511;p64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2" name="Google Shape;3512;p64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3" name="Google Shape;3513;p64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4" name="Google Shape;3514;p64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5" name="Google Shape;3515;p64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6" name="Google Shape;3516;p64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7" name="Google Shape;3517;p64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8" name="Google Shape;3518;p64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9" name="Google Shape;3519;p64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0" name="Google Shape;3520;p64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1" name="Google Shape;3521;p64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2" name="Google Shape;3522;p64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3" name="Google Shape;3523;p64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4" name="Google Shape;3524;p64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5" name="Google Shape;3525;p64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6" name="Google Shape;3526;p64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7" name="Google Shape;3527;p64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8" name="Google Shape;3528;p64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9" name="Google Shape;3529;p64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0" name="Google Shape;3530;p64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1" name="Google Shape;3531;p64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2" name="Google Shape;3532;p64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3" name="Google Shape;3533;p64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4" name="Google Shape;3534;p64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5" name="Google Shape;3535;p64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6" name="Google Shape;3536;p64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7" name="Google Shape;3537;p64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8" name="Google Shape;3538;p64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9" name="Google Shape;3539;p64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0" name="Google Shape;3540;p64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1" name="Google Shape;3541;p64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2" name="Google Shape;3542;p64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3" name="Google Shape;3543;p64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4" name="Google Shape;3544;p64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5" name="Google Shape;3545;p64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6" name="Google Shape;3546;p64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64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8" name="Google Shape;3548;p64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9" name="Google Shape;3549;p64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64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1" name="Google Shape;3551;p64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2" name="Google Shape;3552;p64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64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64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64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64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64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64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64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64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64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2" name="Google Shape;3562;p64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3" name="Google Shape;3563;p64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64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5" name="Google Shape;3565;p64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6" name="Google Shape;3566;p64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7" name="Google Shape;3567;p64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8" name="Google Shape;3568;p64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64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0" name="Google Shape;3570;p64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1" name="Google Shape;3571;p64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2" name="Google Shape;3572;p64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3" name="Google Shape;3573;p64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4" name="Google Shape;3574;p64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5" name="Google Shape;3575;p64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6" name="Google Shape;3576;p64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7" name="Google Shape;3577;p64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8" name="Google Shape;3578;p64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9" name="Google Shape;3579;p64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0" name="Google Shape;3580;p64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1" name="Google Shape;3581;p64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2" name="Google Shape;3582;p64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3" name="Google Shape;3583;p64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4" name="Google Shape;3584;p64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5" name="Google Shape;3585;p64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6" name="Google Shape;3586;p64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7" name="Google Shape;3587;p64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8" name="Google Shape;3588;p64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9" name="Google Shape;3589;p64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0" name="Google Shape;3590;p64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1" name="Google Shape;3591;p64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2" name="Google Shape;3592;p64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3" name="Google Shape;3593;p64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4" name="Google Shape;3594;p64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5" name="Google Shape;3595;p64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6" name="Google Shape;3596;p64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7" name="Google Shape;3597;p64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8" name="Google Shape;3598;p64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9" name="Google Shape;3599;p64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0" name="Google Shape;3600;p64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1" name="Google Shape;3601;p64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2" name="Google Shape;3602;p64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3" name="Google Shape;3603;p64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4" name="Google Shape;3604;p64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5" name="Google Shape;3605;p64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6" name="Google Shape;3606;p64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7" name="Google Shape;3607;p64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8" name="Google Shape;3608;p64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9" name="Google Shape;3609;p64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0" name="Google Shape;3610;p64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1" name="Google Shape;3611;p64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2" name="Google Shape;3612;p64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3" name="Google Shape;3613;p64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4" name="Google Shape;3614;p64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5" name="Google Shape;3615;p64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6" name="Google Shape;3616;p64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7" name="Google Shape;3617;p64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8" name="Google Shape;3618;p64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9" name="Google Shape;3619;p64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0" name="Google Shape;3620;p64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1" name="Google Shape;3621;p64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2" name="Google Shape;3622;p64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64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64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64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64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64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64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9" name="Google Shape;3629;p64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0" name="Google Shape;3630;p64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64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64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64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64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64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64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7" name="Google Shape;3637;p64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8" name="Google Shape;3638;p64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9" name="Google Shape;3639;p64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0" name="Google Shape;3640;p64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1" name="Google Shape;3641;p64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2" name="Google Shape;3642;p64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3" name="Google Shape;3643;p64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4" name="Google Shape;3644;p64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5" name="Google Shape;3645;p64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6" name="Google Shape;3646;p64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7" name="Google Shape;3647;p64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8" name="Google Shape;3648;p64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9" name="Google Shape;3649;p64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0" name="Google Shape;3650;p64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1" name="Google Shape;3651;p64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2" name="Google Shape;3652;p64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3" name="Google Shape;3653;p64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4" name="Google Shape;3654;p64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5" name="Google Shape;3655;p64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6" name="Google Shape;3656;p64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7" name="Google Shape;3657;p64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8" name="Google Shape;3658;p64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9" name="Google Shape;3659;p64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0" name="Google Shape;3660;p64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1" name="Google Shape;3661;p64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2" name="Google Shape;3662;p64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3" name="Google Shape;3663;p64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4" name="Google Shape;3664;p64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5" name="Google Shape;3665;p64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6" name="Google Shape;3666;p64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7" name="Google Shape;3667;p64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8" name="Google Shape;3668;p64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9" name="Google Shape;3669;p64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0" name="Google Shape;3670;p64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1" name="Google Shape;3671;p64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2" name="Google Shape;3672;p64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3" name="Google Shape;3673;p64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4" name="Google Shape;3674;p64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5" name="Google Shape;3675;p64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6" name="Google Shape;3676;p64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7" name="Google Shape;3677;p64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8" name="Google Shape;3678;p64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9" name="Google Shape;3679;p64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0" name="Google Shape;3680;p64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1" name="Google Shape;3681;p64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2" name="Google Shape;3682;p64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3" name="Google Shape;3683;p64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4" name="Google Shape;3684;p64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5" name="Google Shape;3685;p64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6" name="Google Shape;3686;p64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7" name="Google Shape;3687;p64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8" name="Google Shape;3688;p64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9" name="Google Shape;3689;p64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0" name="Google Shape;3690;p64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1" name="Google Shape;3691;p64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2" name="Google Shape;3692;p64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3" name="Google Shape;3693;p64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4" name="Google Shape;3694;p64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5" name="Google Shape;3695;p64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6" name="Google Shape;3696;p64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7" name="Google Shape;3697;p64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8" name="Google Shape;3698;p64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9" name="Google Shape;3699;p64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0" name="Google Shape;3700;p64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1" name="Google Shape;3701;p64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2" name="Google Shape;3702;p64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3" name="Google Shape;3703;p64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4" name="Google Shape;3704;p64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5" name="Google Shape;3705;p64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6" name="Google Shape;3706;p64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7" name="Google Shape;3707;p64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8" name="Google Shape;3708;p64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9" name="Google Shape;3709;p64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0" name="Google Shape;3710;p64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1" name="Google Shape;3711;p64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2" name="Google Shape;3712;p64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3" name="Google Shape;3713;p64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4" name="Google Shape;3714;p64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5" name="Google Shape;3715;p64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6" name="Google Shape;3716;p64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7" name="Google Shape;3717;p64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8" name="Google Shape;3718;p64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9" name="Google Shape;3719;p64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0" name="Google Shape;3720;p64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1" name="Google Shape;3721;p64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2" name="Google Shape;3722;p64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3" name="Google Shape;3723;p64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4" name="Google Shape;3724;p64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5" name="Google Shape;3725;p64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6" name="Google Shape;3726;p64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7" name="Google Shape;3727;p64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8" name="Google Shape;3728;p64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9" name="Google Shape;3729;p64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0" name="Google Shape;3730;p64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1" name="Google Shape;3731;p64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2" name="Google Shape;3732;p64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3" name="Google Shape;3733;p64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4" name="Google Shape;3734;p64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5" name="Google Shape;3735;p64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6" name="Google Shape;3736;p64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7" name="Google Shape;3737;p64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8" name="Google Shape;3738;p64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9" name="Google Shape;3739;p64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0" name="Google Shape;3740;p64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1" name="Google Shape;3741;p64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2" name="Google Shape;3742;p64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3" name="Google Shape;3743;p64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4" name="Google Shape;3744;p64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5" name="Google Shape;3745;p64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6" name="Google Shape;3746;p64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7" name="Google Shape;3747;p64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8" name="Google Shape;3748;p64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9" name="Google Shape;3749;p64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0" name="Google Shape;3750;p64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1" name="Google Shape;3751;p64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2" name="Google Shape;3752;p64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3" name="Google Shape;3753;p64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4" name="Google Shape;3754;p64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5" name="Google Shape;3755;p64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6" name="Google Shape;3756;p64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7" name="Google Shape;3757;p64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8" name="Google Shape;3758;p64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9" name="Google Shape;3759;p64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0" name="Google Shape;3760;p64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1" name="Google Shape;3761;p64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2" name="Google Shape;3762;p64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3" name="Google Shape;3763;p64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4" name="Google Shape;3764;p64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5" name="Google Shape;3765;p64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6" name="Google Shape;3766;p64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7" name="Google Shape;3767;p64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8" name="Google Shape;3768;p64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9" name="Google Shape;3769;p64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0" name="Google Shape;3770;p64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1" name="Google Shape;3771;p64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2" name="Google Shape;3772;p64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3" name="Google Shape;3773;p64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4" name="Google Shape;3774;p64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5" name="Google Shape;3775;p64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6" name="Google Shape;3776;p64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7" name="Google Shape;3777;p64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8" name="Google Shape;3778;p64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9" name="Google Shape;3779;p64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0" name="Google Shape;3780;p64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1" name="Google Shape;3781;p64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2" name="Google Shape;3782;p64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3" name="Google Shape;3783;p64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4" name="Google Shape;3784;p64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5" name="Google Shape;3785;p64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6" name="Google Shape;3786;p64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7" name="Google Shape;3787;p64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8" name="Google Shape;3788;p64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9" name="Google Shape;3789;p64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0" name="Google Shape;3790;p64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1" name="Google Shape;3791;p64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2" name="Google Shape;3792;p64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3" name="Google Shape;3793;p64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4" name="Google Shape;3794;p64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5" name="Google Shape;3795;p64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6" name="Google Shape;3796;p64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7" name="Google Shape;3797;p64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8" name="Google Shape;3798;p64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9" name="Google Shape;3799;p64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0" name="Google Shape;3800;p64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1" name="Google Shape;3801;p64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2" name="Google Shape;3802;p64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3" name="Google Shape;3803;p64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4" name="Google Shape;3804;p64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5" name="Google Shape;3805;p64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6" name="Google Shape;3806;p64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7" name="Google Shape;3807;p64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8" name="Google Shape;3808;p64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9" name="Google Shape;3809;p64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0" name="Google Shape;3810;p64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1" name="Google Shape;3811;p64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2" name="Google Shape;3812;p64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3" name="Google Shape;3813;p64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4" name="Google Shape;3814;p64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5" name="Google Shape;3815;p64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6" name="Google Shape;3816;p64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7" name="Google Shape;3817;p64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8" name="Google Shape;3818;p64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9" name="Google Shape;3819;p64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0" name="Google Shape;3820;p64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1" name="Google Shape;3821;p64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2" name="Google Shape;3822;p64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3" name="Google Shape;3823;p64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4" name="Google Shape;3824;p64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5" name="Google Shape;3825;p64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6" name="Google Shape;3826;p64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7" name="Google Shape;3827;p64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8" name="Google Shape;3828;p64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9" name="Google Shape;3829;p64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0" name="Google Shape;3830;p64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1" name="Google Shape;3831;p64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2" name="Google Shape;3832;p64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3" name="Google Shape;3833;p64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4" name="Google Shape;3834;p64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5" name="Google Shape;3835;p64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6" name="Google Shape;3836;p64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7" name="Google Shape;3837;p64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8" name="Google Shape;3838;p64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9" name="Google Shape;3839;p64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0" name="Google Shape;3840;p64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1" name="Google Shape;3841;p64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2" name="Google Shape;3842;p64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3" name="Google Shape;3843;p64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4" name="Google Shape;3844;p64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5" name="Google Shape;3845;p64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6" name="Google Shape;3846;p64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7" name="Google Shape;3847;p64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8" name="Google Shape;3848;p64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9" name="Google Shape;3849;p64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0" name="Google Shape;3850;p64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1" name="Google Shape;3851;p64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2" name="Google Shape;3852;p64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3" name="Google Shape;3853;p64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4" name="Google Shape;3854;p64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5" name="Google Shape;3855;p64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6" name="Google Shape;3856;p64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7" name="Google Shape;3857;p64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8" name="Google Shape;3858;p64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9" name="Google Shape;3859;p64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0" name="Google Shape;3860;p64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1" name="Google Shape;3861;p64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2" name="Google Shape;3862;p64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3" name="Google Shape;3863;p64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4" name="Google Shape;3864;p64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5" name="Google Shape;3865;p64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6" name="Google Shape;3866;p64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7" name="Google Shape;3867;p64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8" name="Google Shape;3868;p64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9" name="Google Shape;3869;p64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0" name="Google Shape;3870;p64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1" name="Google Shape;3871;p64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2" name="Google Shape;3872;p64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3" name="Google Shape;3873;p64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4" name="Google Shape;3874;p64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5" name="Google Shape;3875;p64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6" name="Google Shape;3876;p64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7" name="Google Shape;3877;p64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8" name="Google Shape;3878;p64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9" name="Google Shape;3879;p64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0" name="Google Shape;3880;p64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1" name="Google Shape;3881;p64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2" name="Google Shape;3882;p64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3" name="Google Shape;3883;p64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4" name="Google Shape;3884;p64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5" name="Google Shape;3885;p64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6" name="Google Shape;3886;p64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7" name="Google Shape;3887;p64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8" name="Google Shape;3888;p64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9" name="Google Shape;3889;p64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0" name="Google Shape;3890;p64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1" name="Google Shape;3891;p64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2" name="Google Shape;3892;p64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3" name="Google Shape;3893;p64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4" name="Google Shape;3894;p64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5" name="Google Shape;3895;p64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6" name="Google Shape;3896;p64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7" name="Google Shape;3897;p64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8" name="Google Shape;3898;p64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9" name="Google Shape;3899;p64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0" name="Google Shape;3900;p64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1" name="Google Shape;3901;p64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2" name="Google Shape;3902;p64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3" name="Google Shape;3903;p64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4" name="Google Shape;3904;p64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5" name="Google Shape;3905;p64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6" name="Google Shape;3906;p64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7" name="Google Shape;3907;p64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8" name="Google Shape;3908;p64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9" name="Google Shape;3909;p64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0" name="Google Shape;3910;p64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1" name="Google Shape;3911;p64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2" name="Google Shape;3912;p64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3" name="Google Shape;3913;p64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4" name="Google Shape;3914;p64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5" name="Google Shape;3915;p64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6" name="Google Shape;3916;p64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7" name="Google Shape;3917;p64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8" name="Google Shape;3918;p64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9" name="Google Shape;3919;p64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0" name="Google Shape;3920;p64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1" name="Google Shape;3921;p64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2" name="Google Shape;3922;p64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3" name="Google Shape;3923;p64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4" name="Google Shape;3924;p64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5" name="Google Shape;3925;p64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6" name="Google Shape;3926;p64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7" name="Google Shape;3927;p64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8" name="Google Shape;3928;p64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9" name="Google Shape;3929;p64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0" name="Google Shape;3930;p64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1" name="Google Shape;3931;p64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2" name="Google Shape;3932;p64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3" name="Google Shape;3933;p64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4" name="Google Shape;3934;p64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5" name="Google Shape;3935;p64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6" name="Google Shape;3936;p64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7" name="Google Shape;3937;p64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8" name="Google Shape;3938;p64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9" name="Google Shape;3939;p64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0" name="Google Shape;3940;p64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1" name="Google Shape;3941;p64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2" name="Google Shape;3942;p64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3" name="Google Shape;3943;p64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4" name="Google Shape;3944;p64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5" name="Google Shape;3945;p64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6" name="Google Shape;3946;p64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7" name="Google Shape;3947;p64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8" name="Google Shape;3948;p64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9" name="Google Shape;3949;p64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0" name="Google Shape;3950;p64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1" name="Google Shape;3951;p64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2" name="Google Shape;3952;p64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3" name="Google Shape;3953;p64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4" name="Google Shape;3954;p64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5" name="Google Shape;3955;p64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6" name="Google Shape;3956;p64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7" name="Google Shape;3957;p64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8" name="Google Shape;3958;p64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9" name="Google Shape;3959;p64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0" name="Google Shape;3960;p64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1" name="Google Shape;3961;p64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2" name="Google Shape;3962;p64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3" name="Google Shape;3963;p64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4" name="Google Shape;3964;p64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5" name="Google Shape;3965;p64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6" name="Google Shape;3966;p64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7" name="Google Shape;3967;p64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8" name="Google Shape;3968;p64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9" name="Google Shape;3969;p64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0" name="Google Shape;3970;p64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1" name="Google Shape;3971;p64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2" name="Google Shape;3972;p64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3" name="Google Shape;3973;p64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4" name="Google Shape;3974;p64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5" name="Google Shape;3975;p64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6" name="Google Shape;3976;p64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7" name="Google Shape;3977;p64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8" name="Google Shape;3978;p64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9" name="Google Shape;3979;p64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0" name="Google Shape;3980;p64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1" name="Google Shape;3981;p64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2" name="Google Shape;3982;p64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3" name="Google Shape;3983;p64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4" name="Google Shape;3984;p64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5" name="Google Shape;3985;p64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6" name="Google Shape;3986;p64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7" name="Google Shape;3987;p64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8" name="Google Shape;3988;p64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9" name="Google Shape;3989;p64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0" name="Google Shape;3990;p64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1" name="Google Shape;3991;p64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2" name="Google Shape;3992;p64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3" name="Google Shape;3993;p64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4" name="Google Shape;3994;p64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5" name="Google Shape;3995;p64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6" name="Google Shape;3996;p64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64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64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64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64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64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64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64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64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64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64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64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64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64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64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64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2" name="Google Shape;4012;p64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3" name="Google Shape;4013;p64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4" name="Google Shape;4014;p64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5" name="Google Shape;4015;p64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6" name="Google Shape;4016;p64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7" name="Google Shape;4017;p64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8" name="Google Shape;4018;p64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9" name="Google Shape;4019;p64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0" name="Google Shape;4020;p64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1" name="Google Shape;4021;p64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2" name="Google Shape;4022;p64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3" name="Google Shape;4023;p64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4" name="Google Shape;4024;p64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5" name="Google Shape;4025;p64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6" name="Google Shape;4026;p64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7" name="Google Shape;4027;p64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8" name="Google Shape;4028;p64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9" name="Google Shape;4029;p64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0" name="Google Shape;4030;p64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1" name="Google Shape;4031;p64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2" name="Google Shape;4032;p64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3" name="Google Shape;4033;p64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4" name="Google Shape;4034;p64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5" name="Google Shape;4035;p64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6" name="Google Shape;4036;p64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7" name="Google Shape;4037;p64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8" name="Google Shape;4038;p64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9" name="Google Shape;4039;p64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0" name="Google Shape;4040;p64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1" name="Google Shape;4041;p64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2" name="Google Shape;4042;p64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3" name="Google Shape;4043;p64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4" name="Google Shape;4044;p64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5" name="Google Shape;4045;p64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6" name="Google Shape;4046;p64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7" name="Google Shape;4047;p64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8" name="Google Shape;4048;p64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9" name="Google Shape;4049;p64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0" name="Google Shape;4050;p64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1" name="Google Shape;4051;p64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2" name="Google Shape;4052;p64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3" name="Google Shape;4053;p64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4" name="Google Shape;4054;p64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5" name="Google Shape;4055;p64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6" name="Google Shape;4056;p64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7" name="Google Shape;4057;p64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8" name="Google Shape;4058;p64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9" name="Google Shape;4059;p64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0" name="Google Shape;4060;p64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1" name="Google Shape;4061;p64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2" name="Google Shape;4062;p64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3" name="Google Shape;4063;p64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4" name="Google Shape;4064;p64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5" name="Google Shape;4065;p64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6" name="Google Shape;4066;p64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7" name="Google Shape;4067;p64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8" name="Google Shape;4068;p64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9" name="Google Shape;4069;p64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0" name="Google Shape;4070;p64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1" name="Google Shape;4071;p64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2" name="Google Shape;4072;p64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3" name="Google Shape;4073;p64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4" name="Google Shape;4074;p64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5" name="Google Shape;4075;p64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6" name="Google Shape;4076;p64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7" name="Google Shape;4077;p64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8" name="Google Shape;4078;p64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9" name="Google Shape;4079;p64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0" name="Google Shape;4080;p64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1" name="Google Shape;4081;p64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2" name="Google Shape;4082;p64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3" name="Google Shape;4083;p64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4" name="Google Shape;4084;p64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5" name="Google Shape;4085;p64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6" name="Google Shape;4086;p64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7" name="Google Shape;4087;p64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8" name="Google Shape;4088;p64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9" name="Google Shape;4089;p64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0" name="Google Shape;4090;p64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1" name="Google Shape;4091;p64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2" name="Google Shape;4092;p64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3" name="Google Shape;4093;p64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4" name="Google Shape;4094;p64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5" name="Google Shape;4095;p64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6" name="Google Shape;4096;p64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7" name="Google Shape;4097;p64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8" name="Google Shape;4098;p64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9" name="Google Shape;4099;p64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0" name="Google Shape;4100;p64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1" name="Google Shape;4101;p64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2" name="Google Shape;4102;p64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3" name="Google Shape;4103;p64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4" name="Google Shape;4104;p64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5" name="Google Shape;4105;p64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6" name="Google Shape;4106;p64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7" name="Google Shape;4107;p64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8" name="Google Shape;4108;p64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9" name="Google Shape;4109;p64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0" name="Google Shape;4110;p64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1" name="Google Shape;4111;p64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2" name="Google Shape;4112;p64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3" name="Google Shape;4113;p64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4" name="Google Shape;4114;p64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5" name="Google Shape;4115;p64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6" name="Google Shape;4116;p64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7" name="Google Shape;4117;p64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8" name="Google Shape;4118;p64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9" name="Google Shape;4119;p64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0" name="Google Shape;4120;p64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1" name="Google Shape;4121;p64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2" name="Google Shape;4122;p64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3" name="Google Shape;4123;p64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4" name="Google Shape;4124;p64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5" name="Google Shape;4125;p64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6" name="Google Shape;4126;p64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7" name="Google Shape;4127;p64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8" name="Google Shape;4128;p64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9" name="Google Shape;4129;p64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0" name="Google Shape;4130;p64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1" name="Google Shape;4131;p64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2" name="Google Shape;4132;p64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3" name="Google Shape;4133;p64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4" name="Google Shape;4134;p64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5" name="Google Shape;4135;p64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6" name="Google Shape;4136;p64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7" name="Google Shape;4137;p64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8" name="Google Shape;4138;p64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9" name="Google Shape;4139;p64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0" name="Google Shape;4140;p64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1" name="Google Shape;4141;p64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2" name="Google Shape;4142;p64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3" name="Google Shape;4143;p64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4" name="Google Shape;4144;p64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5" name="Google Shape;4145;p64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6" name="Google Shape;4146;p64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7" name="Google Shape;4147;p64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8" name="Google Shape;4148;p64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9" name="Google Shape;4149;p64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0" name="Google Shape;4150;p64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1" name="Google Shape;4151;p64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2" name="Google Shape;4152;p64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3" name="Google Shape;4153;p64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4" name="Google Shape;4154;p64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5" name="Google Shape;4155;p64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6" name="Google Shape;4156;p64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7" name="Google Shape;4157;p64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8" name="Google Shape;4158;p64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9" name="Google Shape;4159;p64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0" name="Google Shape;4160;p64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1" name="Google Shape;4161;p64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2" name="Google Shape;4162;p64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3" name="Google Shape;4163;p64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4" name="Google Shape;4164;p64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5" name="Google Shape;4165;p64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6" name="Google Shape;4166;p64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7" name="Google Shape;4167;p64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8" name="Google Shape;4168;p64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9" name="Google Shape;4169;p64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0" name="Google Shape;4170;p64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1" name="Google Shape;4171;p64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2" name="Google Shape;4172;p64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3" name="Google Shape;4173;p64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4" name="Google Shape;4174;p64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5" name="Google Shape;4175;p64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6" name="Google Shape;4176;p64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7" name="Google Shape;4177;p64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8" name="Google Shape;4178;p64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9" name="Google Shape;4179;p64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0" name="Google Shape;4180;p64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1" name="Google Shape;4181;p64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2" name="Google Shape;4182;p64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3" name="Google Shape;4183;p64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4" name="Google Shape;4184;p64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5" name="Google Shape;4185;p64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6" name="Google Shape;4186;p64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7" name="Google Shape;4187;p64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8" name="Google Shape;4188;p64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9" name="Google Shape;4189;p64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0" name="Google Shape;4190;p64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1" name="Google Shape;4191;p64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2" name="Google Shape;4192;p64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3" name="Google Shape;4193;p64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4" name="Google Shape;4194;p64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5" name="Google Shape;4195;p64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6" name="Google Shape;4196;p64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7" name="Google Shape;4197;p64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8" name="Google Shape;4198;p64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9" name="Google Shape;4199;p64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0" name="Google Shape;4200;p64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1" name="Google Shape;4201;p64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2" name="Google Shape;4202;p64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3" name="Google Shape;4203;p64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4" name="Google Shape;4204;p64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5" name="Google Shape;4205;p64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6" name="Google Shape;4206;p64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7" name="Google Shape;4207;p64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8" name="Google Shape;4208;p64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9" name="Google Shape;4209;p64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0" name="Google Shape;4210;p64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1" name="Google Shape;4211;p64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2" name="Google Shape;4212;p64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3" name="Google Shape;4213;p64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4" name="Google Shape;4214;p64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15" name="Google Shape;4215;p64"/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4216" name="Google Shape;4216;p6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7" name="Google Shape;4217;p6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8" name="Google Shape;4218;p6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9" name="Google Shape;4219;p6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0" name="Google Shape;4220;p6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1" name="Google Shape;4221;p6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2" name="Google Shape;4222;p6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3" name="Google Shape;4223;p6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4" name="Google Shape;4224;p6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5" name="Google Shape;4225;p6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6" name="Google Shape;4226;p6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7" name="Google Shape;4227;p6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8" name="Google Shape;4228;p6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9" name="Google Shape;4229;p6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0" name="Google Shape;4230;p6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1" name="Google Shape;4231;p6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2" name="Google Shape;4232;p6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3" name="Google Shape;4233;p6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4" name="Google Shape;4234;p6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5" name="Google Shape;4235;p6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6" name="Google Shape;4236;p6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7" name="Google Shape;4237;p6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8" name="Google Shape;4238;p6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9" name="Google Shape;4239;p6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0" name="Google Shape;4240;p6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1" name="Google Shape;4241;p6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2" name="Google Shape;4242;p6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3" name="Google Shape;4243;p6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4" name="Google Shape;4244;p6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5" name="Google Shape;4245;p6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6" name="Google Shape;4246;p6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7" name="Google Shape;4247;p6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8" name="Google Shape;4248;p6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9" name="Google Shape;4249;p6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0" name="Google Shape;4250;p6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1" name="Google Shape;4251;p6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2" name="Google Shape;4252;p6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3" name="Google Shape;4253;p6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4" name="Google Shape;4254;p6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5" name="Google Shape;4255;p6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6" name="Google Shape;4256;p6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7" name="Google Shape;4257;p6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8" name="Google Shape;4258;p6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9" name="Google Shape;4259;p6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0" name="Google Shape;4260;p6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1" name="Google Shape;4261;p6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2" name="Google Shape;4262;p6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3" name="Google Shape;4263;p6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4" name="Google Shape;4264;p6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5" name="Google Shape;4265;p6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6" name="Google Shape;4266;p6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67" name="Google Shape;4267;p64"/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4268" name="Google Shape;4268;p64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9" name="Google Shape;4269;p64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0" name="Google Shape;4270;p64"/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4271" name="Google Shape;4271;p64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2" name="Google Shape;4272;p64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3" name="Google Shape;4273;p64"/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4274" name="Google Shape;4274;p64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5" name="Google Shape;4275;p64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6" name="Google Shape;4276;p64"/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4277" name="Google Shape;4277;p64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8" name="Google Shape;4278;p64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9" name="Google Shape;4279;p64"/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4280" name="Google Shape;4280;p64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1" name="Google Shape;4281;p64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82" name="Google Shape;4282;p64"/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83" name="Google Shape;4283;p64"/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4284" name="Google Shape;4284;p64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5" name="Google Shape;4285;p64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6" name="Google Shape;4286;p64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87" name="Google Shape;4287;p64"/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4288" name="Google Shape;4288;p64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9" name="Google Shape;4289;p64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0" name="Google Shape;4290;p64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1" name="Google Shape;4291;p64"/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2" name="Google Shape;4292;p64"/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4293" name="Google Shape;4293;p64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4" name="Google Shape;4294;p64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5" name="Google Shape;4295;p64"/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6" name="Google Shape;4296;p64"/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7" name="Google Shape;4297;p64"/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4298" name="Google Shape;4298;p64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9" name="Google Shape;4299;p64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0" name="Google Shape;4300;p64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1" name="Google Shape;4301;p64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2" name="Google Shape;4302;p64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3" name="Google Shape;4303;p64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4" name="Google Shape;4304;p64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5" name="Google Shape;4305;p64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6" name="Google Shape;4306;p64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7" name="Google Shape;4307;p64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08" name="Google Shape;4308;p64"/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4309" name="Google Shape;4309;p64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310" name="Google Shape;4310;p64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1" name="Google Shape;4311;p64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2" name="Google Shape;4312;p64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3" name="Google Shape;4313;p64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4" name="Google Shape;4314;p64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5" name="Google Shape;4315;p64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6" name="Google Shape;4316;p64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7" name="Google Shape;4317;p64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8" name="Google Shape;4318;p64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9" name="Google Shape;4319;p64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20" name="Google Shape;4320;p64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21" name="Google Shape;4321;p64"/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4322" name="Google Shape;4322;p64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323" name="Google Shape;4323;p64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324" name="Google Shape;4324;p64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5" name="Google Shape;4325;p64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6" name="Google Shape;4326;p64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7" name="Google Shape;4327;p64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8" name="Google Shape;4328;p64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29" name="Google Shape;4329;p64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0" name="Google Shape;4330;p64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1" name="Google Shape;4331;p64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2" name="Google Shape;4332;p64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33" name="Google Shape;4333;p64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34" name="Google Shape;4334;p64"/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4335" name="Google Shape;4335;p64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336" name="Google Shape;4336;p64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337" name="Google Shape;4337;p64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8" name="Google Shape;4338;p64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9" name="Google Shape;4339;p64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0" name="Google Shape;4340;p64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1" name="Google Shape;4341;p64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2" name="Google Shape;4342;p64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3" name="Google Shape;4343;p64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4" name="Google Shape;4344;p64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5" name="Google Shape;4345;p64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46" name="Google Shape;4346;p64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7" name="Google Shape;4347;p64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8" name="Google Shape;4348;p64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9" name="Google Shape;4349;p64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50" name="Google Shape;4350;p64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51" name="Google Shape;4351;p64"/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4352" name="Google Shape;4352;p64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3" name="Google Shape;4353;p64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4" name="Google Shape;4354;p64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5" name="Google Shape;4355;p64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6" name="Google Shape;4356;p64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7" name="Google Shape;4357;p64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8" name="Google Shape;4358;p64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9" name="Google Shape;4359;p64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0" name="Google Shape;4360;p64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1" name="Google Shape;4361;p64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2" name="Google Shape;4362;p64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3" name="Google Shape;4363;p64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4" name="Google Shape;4364;p64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5" name="Google Shape;4365;p64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6" name="Google Shape;4366;p64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7" name="Google Shape;4367;p64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8" name="Google Shape;4368;p64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9" name="Google Shape;4369;p64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0" name="Google Shape;4370;p64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1" name="Google Shape;4371;p64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2" name="Google Shape;4372;p64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3" name="Google Shape;4373;p64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4" name="Google Shape;4374;p64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5" name="Google Shape;4375;p64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6" name="Google Shape;4376;p64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7" name="Google Shape;4377;p64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8" name="Google Shape;4378;p64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9" name="Google Shape;4379;p64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0" name="Google Shape;4380;p64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1" name="Google Shape;4381;p64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2" name="Google Shape;4382;p64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3" name="Google Shape;4383;p64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4" name="Google Shape;4384;p64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5" name="Google Shape;4385;p64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6" name="Google Shape;4386;p64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7" name="Google Shape;4387;p64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8" name="Google Shape;4388;p64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9" name="Google Shape;4389;p64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0" name="Google Shape;4390;p64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1" name="Google Shape;4391;p64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2" name="Google Shape;4392;p64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3" name="Google Shape;4393;p64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4" name="Google Shape;4394;p64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5" name="Google Shape;4395;p64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6" name="Google Shape;4396;p64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7" name="Google Shape;4397;p64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8" name="Google Shape;4398;p64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9" name="Google Shape;4399;p64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0" name="Google Shape;4400;p64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1" name="Google Shape;4401;p64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2" name="Google Shape;4402;p64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3" name="Google Shape;4403;p64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4" name="Google Shape;4404;p64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5" name="Google Shape;4405;p64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6" name="Google Shape;4406;p64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7" name="Google Shape;4407;p64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8" name="Google Shape;4408;p64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9" name="Google Shape;4409;p64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0" name="Google Shape;4410;p64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1" name="Google Shape;4411;p64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2" name="Google Shape;4412;p64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3" name="Google Shape;4413;p64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4" name="Google Shape;4414;p64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5" name="Google Shape;4415;p64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6" name="Google Shape;4416;p64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7" name="Google Shape;4417;p64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8" name="Google Shape;4418;p64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9" name="Google Shape;4419;p64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0" name="Google Shape;4420;p64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1" name="Google Shape;4421;p64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2" name="Google Shape;4422;p64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3" name="Google Shape;4423;p64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4" name="Google Shape;4424;p64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5" name="Google Shape;4425;p64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6" name="Google Shape;4426;p64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7" name="Google Shape;4427;p64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8" name="Google Shape;4428;p64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9" name="Google Shape;4429;p64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0" name="Google Shape;4430;p64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1" name="Google Shape;4431;p64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2" name="Google Shape;4432;p64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3" name="Google Shape;4433;p64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4" name="Google Shape;4434;p64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5" name="Google Shape;4435;p64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6" name="Google Shape;4436;p64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7" name="Google Shape;4437;p64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8" name="Google Shape;4438;p64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9" name="Google Shape;4439;p64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0" name="Google Shape;4440;p64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1" name="Google Shape;4441;p64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2" name="Google Shape;4442;p64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3" name="Google Shape;4443;p64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4" name="Google Shape;4444;p64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5" name="Google Shape;4445;p64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6" name="Google Shape;4446;p64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7" name="Google Shape;4447;p64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8" name="Google Shape;4448;p64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9" name="Google Shape;4449;p64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0" name="Google Shape;4450;p64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1" name="Google Shape;4451;p64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2" name="Google Shape;4452;p64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3" name="Google Shape;4453;p64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4" name="Google Shape;4454;p64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5" name="Google Shape;4455;p64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6" name="Google Shape;4456;p64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7" name="Google Shape;4457;p64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8" name="Google Shape;4458;p64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9" name="Google Shape;4459;p64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0" name="Google Shape;4460;p64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1" name="Google Shape;4461;p64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2" name="Google Shape;4462;p64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3" name="Google Shape;4463;p64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4" name="Google Shape;4464;p64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5" name="Google Shape;4465;p64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6" name="Google Shape;4466;p64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7" name="Google Shape;4467;p64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8" name="Google Shape;4468;p64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9" name="Google Shape;4469;p64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0" name="Google Shape;4470;p64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1" name="Google Shape;4471;p64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2" name="Google Shape;4472;p64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3" name="Google Shape;4473;p64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4" name="Google Shape;4474;p64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5" name="Google Shape;4475;p64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6" name="Google Shape;4476;p64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7" name="Google Shape;4477;p64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8" name="Google Shape;4478;p64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9" name="Google Shape;4479;p64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0" name="Google Shape;4480;p64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1" name="Google Shape;4481;p64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2" name="Google Shape;4482;p64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3" name="Google Shape;4483;p64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4" name="Google Shape;4484;p64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5" name="Google Shape;4485;p64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6" name="Google Shape;4486;p64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7" name="Google Shape;4487;p64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8" name="Google Shape;4488;p64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9" name="Google Shape;4489;p64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0" name="Google Shape;4490;p64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1" name="Google Shape;4491;p64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2" name="Google Shape;4492;p64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3" name="Google Shape;4493;p64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4" name="Google Shape;4494;p64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5" name="Google Shape;4495;p64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6" name="Google Shape;4496;p64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7" name="Google Shape;4497;p64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8" name="Google Shape;4498;p64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9" name="Google Shape;4499;p64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0" name="Google Shape;4500;p64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1" name="Google Shape;4501;p64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2" name="Google Shape;4502;p64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3" name="Google Shape;4503;p64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4" name="Google Shape;4504;p64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5" name="Google Shape;4505;p64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6" name="Google Shape;4506;p64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7" name="Google Shape;4507;p64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8" name="Google Shape;4508;p64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9" name="Google Shape;4509;p64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0" name="Google Shape;4510;p64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1" name="Google Shape;4511;p64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2" name="Google Shape;4512;p64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3" name="Google Shape;4513;p64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4" name="Google Shape;4514;p64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5" name="Google Shape;4515;p64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6" name="Google Shape;4516;p64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7" name="Google Shape;4517;p64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8" name="Google Shape;4518;p64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9" name="Google Shape;4519;p64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0" name="Google Shape;4520;p64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1" name="Google Shape;4521;p64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2" name="Google Shape;4522;p64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3" name="Google Shape;4523;p64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4" name="Google Shape;4524;p64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5" name="Google Shape;4525;p64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6" name="Google Shape;4526;p64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7" name="Google Shape;4527;p64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8" name="Google Shape;4528;p64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9" name="Google Shape;4529;p64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0" name="Google Shape;4530;p64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1" name="Google Shape;4531;p64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2" name="Google Shape;4532;p64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3" name="Google Shape;4533;p64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4" name="Google Shape;4534;p64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5" name="Google Shape;4535;p64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6" name="Google Shape;4536;p64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7" name="Google Shape;4537;p64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8" name="Google Shape;4538;p64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9" name="Google Shape;4539;p64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0" name="Google Shape;4540;p64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1" name="Google Shape;4541;p64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2" name="Google Shape;4542;p64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3" name="Google Shape;4543;p64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4" name="Google Shape;4544;p64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5" name="Google Shape;4545;p64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6" name="Google Shape;4546;p64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7" name="Google Shape;4547;p64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8" name="Google Shape;4548;p64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9" name="Google Shape;4549;p64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0" name="Google Shape;4550;p64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1" name="Google Shape;4551;p64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2" name="Google Shape;4552;p64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3" name="Google Shape;4553;p64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4" name="Google Shape;4554;p64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5" name="Google Shape;4555;p64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6" name="Google Shape;4556;p64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7" name="Google Shape;4557;p64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8" name="Google Shape;4558;p64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9" name="Google Shape;4559;p64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0" name="Google Shape;4560;p64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1" name="Google Shape;4561;p64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2" name="Google Shape;4562;p64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3" name="Google Shape;4563;p64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4" name="Google Shape;4564;p64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5" name="Google Shape;4565;p64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6" name="Google Shape;4566;p64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7" name="Google Shape;4567;p64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8" name="Google Shape;4568;p64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9" name="Google Shape;4569;p64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0" name="Google Shape;4570;p64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1" name="Google Shape;4571;p64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2" name="Google Shape;4572;p64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3" name="Google Shape;4573;p64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4" name="Google Shape;4574;p64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5" name="Google Shape;4575;p64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6" name="Google Shape;4576;p64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7" name="Google Shape;4577;p64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8" name="Google Shape;4578;p64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9" name="Google Shape;4579;p64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0" name="Google Shape;4580;p64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1" name="Google Shape;4581;p64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2" name="Google Shape;4582;p64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3" name="Google Shape;4583;p64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4" name="Google Shape;4584;p64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5" name="Google Shape;4585;p64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6" name="Google Shape;4586;p64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7" name="Google Shape;4587;p64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8" name="Google Shape;4588;p64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9" name="Google Shape;4589;p64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0" name="Google Shape;4590;p64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1" name="Google Shape;4591;p64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2" name="Google Shape;4592;p64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3" name="Google Shape;4593;p64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4" name="Google Shape;4594;p64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5" name="Google Shape;4595;p64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6" name="Google Shape;4596;p64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7" name="Google Shape;4597;p64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8" name="Google Shape;4598;p64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9" name="Google Shape;4599;p64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0" name="Google Shape;4600;p64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1" name="Google Shape;4601;p64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2" name="Google Shape;4602;p64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3" name="Google Shape;4603;p64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4" name="Google Shape;4604;p64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5" name="Google Shape;4605;p64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6" name="Google Shape;4606;p64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7" name="Google Shape;4607;p64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8" name="Google Shape;4608;p64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9" name="Google Shape;4609;p64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0" name="Google Shape;4610;p64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1" name="Google Shape;4611;p64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2" name="Google Shape;4612;p64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3" name="Google Shape;4613;p64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4" name="Google Shape;4614;p64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5" name="Google Shape;4615;p64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6" name="Google Shape;4616;p64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7" name="Google Shape;4617;p64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8" name="Google Shape;4618;p64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9" name="Google Shape;4619;p64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0" name="Google Shape;4620;p64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1" name="Google Shape;4621;p64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2" name="Google Shape;4622;p64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3" name="Google Shape;4623;p64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4" name="Google Shape;4624;p64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5" name="Google Shape;4625;p64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6" name="Google Shape;4626;p64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7" name="Google Shape;4627;p64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8" name="Google Shape;4628;p64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9" name="Google Shape;4629;p64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0" name="Google Shape;4630;p64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1" name="Google Shape;4631;p64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2" name="Google Shape;4632;p64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3" name="Google Shape;4633;p64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4" name="Google Shape;4634;p64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5" name="Google Shape;4635;p64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6" name="Google Shape;4636;p64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7" name="Google Shape;4637;p64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8" name="Google Shape;4638;p64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9" name="Google Shape;4639;p64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0" name="Google Shape;4640;p64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1" name="Google Shape;4641;p64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2" name="Google Shape;4642;p64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3" name="Google Shape;4643;p64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4" name="Google Shape;4644;p64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5" name="Google Shape;4645;p64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6" name="Google Shape;4646;p64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7" name="Google Shape;4647;p64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8" name="Google Shape;4648;p64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9" name="Google Shape;4649;p64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0" name="Google Shape;4650;p64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1" name="Google Shape;4651;p64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2" name="Google Shape;4652;p64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3" name="Google Shape;4653;p64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4" name="Google Shape;4654;p64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5" name="Google Shape;4655;p64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6" name="Google Shape;4656;p64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7" name="Google Shape;4657;p64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8" name="Google Shape;4658;p64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9" name="Google Shape;4659;p64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0" name="Google Shape;4660;p64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1" name="Google Shape;4661;p64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2" name="Google Shape;4662;p64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3" name="Google Shape;4663;p64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4" name="Google Shape;4664;p64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5" name="Google Shape;4665;p64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6" name="Google Shape;4666;p64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7" name="Google Shape;4667;p64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8" name="Google Shape;4668;p64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9" name="Google Shape;4669;p64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0" name="Google Shape;4670;p64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1" name="Google Shape;4671;p64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2" name="Google Shape;4672;p64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3" name="Google Shape;4673;p64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4" name="Google Shape;4674;p64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5" name="Google Shape;4675;p64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6" name="Google Shape;4676;p64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7" name="Google Shape;4677;p64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8" name="Google Shape;4678;p64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9" name="Google Shape;4679;p64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0" name="Google Shape;4680;p64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1" name="Google Shape;4681;p64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2" name="Google Shape;4682;p64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3" name="Google Shape;4683;p64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4" name="Google Shape;4684;p64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5" name="Google Shape;4685;p64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6" name="Google Shape;4686;p64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7" name="Google Shape;4687;p64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8" name="Google Shape;4688;p64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9" name="Google Shape;4689;p64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0" name="Google Shape;4690;p64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1" name="Google Shape;4691;p64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2" name="Google Shape;4692;p64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3" name="Google Shape;4693;p64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4" name="Google Shape;4694;p64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5" name="Google Shape;4695;p64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6" name="Google Shape;4696;p64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7" name="Google Shape;4697;p64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8" name="Google Shape;4698;p64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9" name="Google Shape;4699;p64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0" name="Google Shape;4700;p64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1" name="Google Shape;4701;p64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2" name="Google Shape;4702;p64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3" name="Google Shape;4703;p64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4" name="Google Shape;4704;p64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5" name="Google Shape;4705;p64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6" name="Google Shape;4706;p64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7" name="Google Shape;4707;p64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8" name="Google Shape;4708;p64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9" name="Google Shape;4709;p64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0" name="Google Shape;4710;p64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1" name="Google Shape;4711;p64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2" name="Google Shape;4712;p64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3" name="Google Shape;4713;p64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4" name="Google Shape;4714;p64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5" name="Google Shape;4715;p64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6" name="Google Shape;4716;p64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7" name="Google Shape;4717;p64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8" name="Google Shape;4718;p64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9" name="Google Shape;4719;p64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0" name="Google Shape;4720;p64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1" name="Google Shape;4721;p64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2" name="Google Shape;4722;p64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3" name="Google Shape;4723;p64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4" name="Google Shape;4724;p64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5" name="Google Shape;4725;p64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6" name="Google Shape;4726;p64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7" name="Google Shape;4727;p64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8" name="Google Shape;4728;p64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9" name="Google Shape;4729;p64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0" name="Google Shape;4730;p64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1" name="Google Shape;4731;p64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2" name="Google Shape;4732;p64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3" name="Google Shape;4733;p64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4" name="Google Shape;4734;p64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5" name="Google Shape;4735;p64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6" name="Google Shape;4736;p64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7" name="Google Shape;4737;p64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8" name="Google Shape;4738;p64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9" name="Google Shape;4739;p64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0" name="Google Shape;4740;p64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1" name="Google Shape;4741;p64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2" name="Google Shape;4742;p64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3" name="Google Shape;4743;p64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4" name="Google Shape;4744;p64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5" name="Google Shape;4745;p64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6" name="Google Shape;4746;p64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7" name="Google Shape;4747;p64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8" name="Google Shape;4748;p64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9" name="Google Shape;4749;p64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0" name="Google Shape;4750;p64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1" name="Google Shape;4751;p64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2" name="Google Shape;4752;p64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3" name="Google Shape;4753;p64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4" name="Google Shape;4754;p64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5" name="Google Shape;4755;p64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6" name="Google Shape;4756;p64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7" name="Google Shape;4757;p64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8" name="Google Shape;4758;p64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9" name="Google Shape;4759;p64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0" name="Google Shape;4760;p64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1" name="Google Shape;4761;p64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2" name="Google Shape;4762;p64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3" name="Google Shape;4763;p64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4" name="Google Shape;4764;p64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5" name="Google Shape;4765;p64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6" name="Google Shape;4766;p64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7" name="Google Shape;4767;p64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8" name="Google Shape;4768;p64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9" name="Google Shape;4769;p64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0" name="Google Shape;4770;p64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1" name="Google Shape;4771;p64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2" name="Google Shape;4772;p64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3" name="Google Shape;4773;p64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4" name="Google Shape;4774;p64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5" name="Google Shape;4775;p64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6" name="Google Shape;4776;p64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7" name="Google Shape;4777;p64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8" name="Google Shape;4778;p64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9" name="Google Shape;4779;p64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0" name="Google Shape;4780;p64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1" name="Google Shape;4781;p64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2" name="Google Shape;4782;p64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3" name="Google Shape;4783;p64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4" name="Google Shape;4784;p64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5" name="Google Shape;4785;p64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6" name="Google Shape;4786;p64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7" name="Google Shape;4787;p64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8" name="Google Shape;4788;p64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9" name="Google Shape;4789;p64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0" name="Google Shape;4790;p64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1" name="Google Shape;4791;p64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2" name="Google Shape;4792;p64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3" name="Google Shape;4793;p64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4" name="Google Shape;4794;p64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5" name="Google Shape;4795;p64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6" name="Google Shape;4796;p64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7" name="Google Shape;4797;p64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8" name="Google Shape;4798;p64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9" name="Google Shape;4799;p64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0" name="Google Shape;4800;p64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1" name="Google Shape;4801;p64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2" name="Google Shape;4802;p64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3" name="Google Shape;4803;p64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4" name="Google Shape;4804;p64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5" name="Google Shape;4805;p64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6" name="Google Shape;4806;p64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7" name="Google Shape;4807;p64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8" name="Google Shape;4808;p64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9" name="Google Shape;4809;p64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0" name="Google Shape;4810;p64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1" name="Google Shape;4811;p64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5" name="Google Shape;4815;p64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6" name="Google Shape;4816;p64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1" name="Google Shape;4821;p64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2" name="Google Shape;4822;p64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3" name="Google Shape;4823;p64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6" name="Google Shape;4826;p64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7" name="Google Shape;4827;p64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9" name="Google Shape;4829;p64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0" name="Google Shape;4830;p64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1" name="Google Shape;4831;p64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3" name="Google Shape;4833;p64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4" name="Google Shape;4834;p64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5" name="Google Shape;4835;p64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6" name="Google Shape;4836;p64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7" name="Google Shape;4837;p64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8" name="Google Shape;4838;p64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9" name="Google Shape;4839;p64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0" name="Google Shape;4840;p64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1" name="Google Shape;4841;p64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2" name="Google Shape;4842;p64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3" name="Google Shape;4843;p64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4" name="Google Shape;4844;p64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5" name="Google Shape;4845;p64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6" name="Google Shape;4846;p64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7" name="Google Shape;4847;p64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8" name="Google Shape;4848;p64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9" name="Google Shape;4849;p64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0" name="Google Shape;4850;p64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1" name="Google Shape;4851;p64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2" name="Google Shape;4852;p64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3" name="Google Shape;4853;p64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4" name="Google Shape;4854;p64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5" name="Google Shape;4855;p64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6" name="Google Shape;4856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7" name="Google Shape;4857;p64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8" name="Google Shape;4858;p64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9" name="Google Shape;4859;p64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0" name="Google Shape;4860;p64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1" name="Google Shape;4861;p64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2" name="Google Shape;4862;p64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3" name="Google Shape;4863;p64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4" name="Google Shape;4864;p64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5" name="Google Shape;4865;p64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6" name="Google Shape;4866;p64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7" name="Google Shape;4867;p64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8" name="Google Shape;4868;p64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9" name="Google Shape;4869;p64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0" name="Google Shape;4870;p64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1" name="Google Shape;4871;p64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2" name="Google Shape;4872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3" name="Google Shape;4873;p64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4" name="Google Shape;4874;p64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5" name="Google Shape;4875;p64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6" name="Google Shape;4876;p64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7" name="Google Shape;4877;p64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8" name="Google Shape;4878;p64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9" name="Google Shape;4879;p64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0" name="Google Shape;4880;p64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1" name="Google Shape;4881;p64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2" name="Google Shape;4882;p64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3" name="Google Shape;4883;p64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4" name="Google Shape;4884;p64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5" name="Google Shape;4885;p64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6" name="Google Shape;4886;p64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7" name="Google Shape;4887;p64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8" name="Google Shape;4888;p64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0" name="Google Shape;4890;p64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1" name="Google Shape;4891;p64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4" name="Google Shape;4894;p64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5" name="Google Shape;4895;p64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6" name="Google Shape;4896;p64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7" name="Google Shape;4897;p64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8" name="Google Shape;4898;p64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9" name="Google Shape;4899;p64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0" name="Google Shape;4900;p64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1" name="Google Shape;4901;p64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2" name="Google Shape;4902;p64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3" name="Google Shape;4903;p64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4" name="Google Shape;4904;p64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5" name="Google Shape;4905;p64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6" name="Google Shape;4906;p64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7" name="Google Shape;4907;p64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8" name="Google Shape;4908;p64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9" name="Google Shape;4909;p64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0" name="Google Shape;4910;p64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1" name="Google Shape;4911;p64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2" name="Google Shape;4912;p64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3" name="Google Shape;4913;p64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4" name="Google Shape;4914;p64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5" name="Google Shape;4915;p64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6" name="Google Shape;4916;p64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7" name="Google Shape;4917;p64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8" name="Google Shape;4918;p64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9" name="Google Shape;4919;p64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0" name="Google Shape;4920;p64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1" name="Google Shape;4921;p64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5" name="Google Shape;4925;p64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6" name="Google Shape;4926;p64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9" name="Google Shape;4929;p64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0" name="Google Shape;4930;p64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2" name="Google Shape;4932;p64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3" name="Google Shape;4933;p64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4" name="Google Shape;4934;p64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5" name="Google Shape;4935;p64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6" name="Google Shape;4936;p64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7" name="Google Shape;4937;p64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8" name="Google Shape;4938;p64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9" name="Google Shape;4939;p64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0" name="Google Shape;4940;p64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1" name="Google Shape;4941;p64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2" name="Google Shape;4942;p64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3" name="Google Shape;4943;p64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4" name="Google Shape;4944;p64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5" name="Google Shape;4945;p64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6" name="Google Shape;4946;p64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7" name="Google Shape;4947;p64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8" name="Google Shape;4948;p64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9" name="Google Shape;4949;p64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0" name="Google Shape;4950;p64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1" name="Google Shape;4951;p64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2" name="Google Shape;4952;p64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3" name="Google Shape;4953;p64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4" name="Google Shape;4954;p64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5" name="Google Shape;4955;p64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6" name="Google Shape;4956;p64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7" name="Google Shape;4957;p64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8" name="Google Shape;4958;p64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9" name="Google Shape;4959;p64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0" name="Google Shape;4960;p64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1" name="Google Shape;4961;p64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2" name="Google Shape;4962;p64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3" name="Google Shape;4963;p64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4" name="Google Shape;4964;p64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5" name="Google Shape;4965;p64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2" name="Google Shape;4972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2" name="Google Shape;4982;p64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3" name="Google Shape;4983;p64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4" name="Google Shape;4984;p64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5" name="Google Shape;4985;p64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6" name="Google Shape;4986;p64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7" name="Google Shape;4987;p64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8" name="Google Shape;4988;p64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9" name="Google Shape;4989;p64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0" name="Google Shape;4990;p64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1" name="Google Shape;4991;p64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2" name="Google Shape;4992;p64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3" name="Google Shape;4993;p64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4" name="Google Shape;4994;p64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5" name="Google Shape;4995;p64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6" name="Google Shape;4996;p64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7" name="Google Shape;4997;p64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8" name="Google Shape;4998;p64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1" name="Google Shape;5001;p64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2" name="Google Shape;5002;p64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3" name="Google Shape;5003;p64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4" name="Google Shape;5004;p64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5" name="Google Shape;5005;p64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7" name="Google Shape;5007;p64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8" name="Google Shape;5008;p64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9" name="Google Shape;5009;p64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4" name="Google Shape;5014;p64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5" name="Google Shape;5015;p64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6" name="Google Shape;5016;p64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7" name="Google Shape;5017;p64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8" name="Google Shape;5018;p64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9" name="Google Shape;5019;p64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0" name="Google Shape;5020;p64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1" name="Google Shape;5021;p64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2" name="Google Shape;5022;p64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3" name="Google Shape;5023;p64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4" name="Google Shape;5024;p64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5" name="Google Shape;5025;p64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6" name="Google Shape;5026;p64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7" name="Google Shape;5027;p64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8" name="Google Shape;5028;p64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9" name="Google Shape;5029;p64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0" name="Google Shape;5030;p64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1" name="Google Shape;5031;p64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2" name="Google Shape;5032;p64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3" name="Google Shape;5033;p64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4" name="Google Shape;5034;p64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5" name="Google Shape;5035;p64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6" name="Google Shape;5036;p64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7" name="Google Shape;5037;p64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8" name="Google Shape;5038;p64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9" name="Google Shape;5039;p64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0" name="Google Shape;5040;p64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1" name="Google Shape;5041;p64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2" name="Google Shape;5042;p64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3" name="Google Shape;5043;p64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4" name="Google Shape;5044;p64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5" name="Google Shape;5045;p64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6" name="Google Shape;5046;p64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7" name="Google Shape;5047;p64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8" name="Google Shape;5048;p64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9" name="Google Shape;5049;p64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0" name="Google Shape;5050;p64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1" name="Google Shape;5051;p64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2" name="Google Shape;5052;p64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3" name="Google Shape;5053;p64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4" name="Google Shape;5054;p64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5" name="Google Shape;5055;p64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6" name="Google Shape;5056;p64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7" name="Google Shape;5057;p64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8" name="Google Shape;5058;p64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9" name="Google Shape;5059;p64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0" name="Google Shape;5060;p64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1" name="Google Shape;5061;p64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2" name="Google Shape;5062;p64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3" name="Google Shape;5063;p64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4" name="Google Shape;5064;p64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5" name="Google Shape;5065;p64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6" name="Google Shape;5066;p64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7" name="Google Shape;5067;p64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8" name="Google Shape;5068;p64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9" name="Google Shape;5069;p64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0" name="Google Shape;5070;p64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1" name="Google Shape;5071;p64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2" name="Google Shape;5072;p64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3" name="Google Shape;5073;p64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4" name="Google Shape;5074;p64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5" name="Google Shape;5075;p64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6" name="Google Shape;5076;p64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7" name="Google Shape;5077;p64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8" name="Google Shape;5078;p64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9" name="Google Shape;5079;p64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0" name="Google Shape;5080;p64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1" name="Google Shape;5081;p64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2" name="Google Shape;5082;p64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3" name="Google Shape;5083;p64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4" name="Google Shape;5084;p64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5" name="Google Shape;5085;p64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6" name="Google Shape;5086;p64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7" name="Google Shape;5087;p64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8" name="Google Shape;5088;p64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9" name="Google Shape;5089;p64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0" name="Google Shape;5090;p64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1" name="Google Shape;5091;p64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2" name="Google Shape;5092;p64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3" name="Google Shape;5093;p64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4" name="Google Shape;5094;p64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5" name="Google Shape;5095;p64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6" name="Google Shape;5096;p64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7" name="Google Shape;5097;p64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8" name="Google Shape;5098;p64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9" name="Google Shape;5099;p64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0" name="Google Shape;5100;p64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1" name="Google Shape;5101;p64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2" name="Google Shape;5102;p64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3" name="Google Shape;5103;p64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4" name="Google Shape;5104;p64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5" name="Google Shape;5105;p64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6" name="Google Shape;5106;p64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7" name="Google Shape;5107;p64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8" name="Google Shape;5108;p64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9" name="Google Shape;5109;p64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0" name="Google Shape;5110;p64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1" name="Google Shape;5111;p64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2" name="Google Shape;5112;p64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3" name="Google Shape;5113;p64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4" name="Google Shape;5114;p64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5" name="Google Shape;5115;p64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6" name="Google Shape;5116;p64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7" name="Google Shape;5117;p64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8" name="Google Shape;5118;p64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9" name="Google Shape;5119;p64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0" name="Google Shape;5120;p64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1" name="Google Shape;5121;p64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2" name="Google Shape;5122;p64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3" name="Google Shape;5123;p64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4" name="Google Shape;5124;p64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5" name="Google Shape;5125;p64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6" name="Google Shape;5126;p64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7" name="Google Shape;5127;p64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8" name="Google Shape;5128;p64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9" name="Google Shape;5129;p64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0" name="Google Shape;5130;p64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1" name="Google Shape;5131;p64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2" name="Google Shape;5132;p64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3" name="Google Shape;5133;p64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4" name="Google Shape;5134;p64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5" name="Google Shape;5135;p64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6" name="Google Shape;5136;p64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7" name="Google Shape;5137;p64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8" name="Google Shape;5138;p64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9" name="Google Shape;5139;p64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0" name="Google Shape;5140;p64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1" name="Google Shape;5141;p64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2" name="Google Shape;5142;p64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3" name="Google Shape;5143;p64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4" name="Google Shape;5144;p64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5" name="Google Shape;5145;p64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6" name="Google Shape;5146;p64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7" name="Google Shape;5147;p64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8" name="Google Shape;5148;p64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9" name="Google Shape;5149;p64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0" name="Google Shape;5150;p64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1" name="Google Shape;5151;p64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2" name="Google Shape;5152;p64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3" name="Google Shape;5153;p64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4" name="Google Shape;5154;p64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5" name="Google Shape;5155;p64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6" name="Google Shape;5156;p64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7" name="Google Shape;5157;p64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8" name="Google Shape;5158;p64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9" name="Google Shape;5159;p64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0" name="Google Shape;5160;p64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1" name="Google Shape;5161;p64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2" name="Google Shape;5162;p64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3" name="Google Shape;5163;p64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4" name="Google Shape;5164;p64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5" name="Google Shape;5165;p64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6" name="Google Shape;5166;p64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7" name="Google Shape;5167;p64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8" name="Google Shape;5168;p64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9" name="Google Shape;5169;p64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0" name="Google Shape;5170;p64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1" name="Google Shape;5171;p64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2" name="Google Shape;5172;p64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3" name="Google Shape;5173;p64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4" name="Google Shape;5174;p64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5" name="Google Shape;5175;p64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6" name="Google Shape;5176;p64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7" name="Google Shape;5177;p64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8" name="Google Shape;5178;p64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9" name="Google Shape;5179;p64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0" name="Google Shape;5180;p64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1" name="Google Shape;5181;p64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2" name="Google Shape;5182;p64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3" name="Google Shape;5183;p64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4" name="Google Shape;5184;p64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5" name="Google Shape;5185;p64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6" name="Google Shape;5186;p64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7" name="Google Shape;5187;p64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8" name="Google Shape;5188;p64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9" name="Google Shape;5189;p64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0" name="Google Shape;5190;p64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1" name="Google Shape;5191;p64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2" name="Google Shape;5192;p64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3" name="Google Shape;5193;p64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4" name="Google Shape;5194;p64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5" name="Google Shape;5195;p64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6" name="Google Shape;5196;p64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7" name="Google Shape;5197;p64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8" name="Google Shape;5198;p64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9" name="Google Shape;5199;p64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0" name="Google Shape;5200;p64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1" name="Google Shape;5201;p64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2" name="Google Shape;5202;p64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3" name="Google Shape;5203;p64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4" name="Google Shape;5204;p64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5" name="Google Shape;5205;p64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6" name="Google Shape;5206;p64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7" name="Google Shape;5207;p64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8" name="Google Shape;5208;p64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9" name="Google Shape;5209;p64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0" name="Google Shape;5210;p64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1" name="Google Shape;5211;p64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2" name="Google Shape;5212;p64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3" name="Google Shape;5213;p64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4" name="Google Shape;5214;p64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5" name="Google Shape;5215;p64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6" name="Google Shape;5216;p64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7" name="Google Shape;5217;p64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8" name="Google Shape;5218;p64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9" name="Google Shape;5219;p64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0" name="Google Shape;5220;p64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1" name="Google Shape;5221;p64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2" name="Google Shape;5222;p64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3" name="Google Shape;5223;p64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4" name="Google Shape;5224;p64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5" name="Google Shape;5225;p64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6" name="Google Shape;5226;p64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7" name="Google Shape;5227;p64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8" name="Google Shape;5228;p64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9" name="Google Shape;5229;p64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0" name="Google Shape;5230;p64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1" name="Google Shape;5231;p64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2" name="Google Shape;5232;p64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3" name="Google Shape;5233;p64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4" name="Google Shape;5234;p64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5" name="Google Shape;5235;p64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6" name="Google Shape;5236;p64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7" name="Google Shape;5237;p64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8" name="Google Shape;5238;p64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9" name="Google Shape;5239;p64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0" name="Google Shape;5240;p64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1" name="Google Shape;5241;p64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2" name="Google Shape;5242;p64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3" name="Google Shape;5243;p64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4" name="Google Shape;5244;p64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5" name="Google Shape;5245;p64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6" name="Google Shape;5246;p64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7" name="Google Shape;5247;p64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8" name="Google Shape;5248;p64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9" name="Google Shape;5249;p64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0" name="Google Shape;5250;p64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1" name="Google Shape;5251;p64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2" name="Google Shape;5252;p64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3" name="Google Shape;5253;p64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4" name="Google Shape;5254;p64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5" name="Google Shape;5255;p64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6" name="Google Shape;5256;p64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7" name="Google Shape;5257;p64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8" name="Google Shape;5258;p64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9" name="Google Shape;5259;p64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0" name="Google Shape;5260;p64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1" name="Google Shape;5261;p64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2" name="Google Shape;5262;p64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3" name="Google Shape;5263;p64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4" name="Google Shape;5264;p64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5" name="Google Shape;5265;p64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6" name="Google Shape;5266;p64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7" name="Google Shape;5267;p64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8" name="Google Shape;5268;p64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9" name="Google Shape;5269;p64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0" name="Google Shape;5270;p64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1" name="Google Shape;5271;p64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2" name="Google Shape;5272;p64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3" name="Google Shape;5273;p64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4" name="Google Shape;5274;p64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5" name="Google Shape;5275;p64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6" name="Google Shape;5276;p64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7" name="Google Shape;5277;p64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8" name="Google Shape;5278;p64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9" name="Google Shape;5279;p64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0" name="Google Shape;5280;p64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1" name="Google Shape;5281;p64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2" name="Google Shape;5282;p64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3" name="Google Shape;5283;p64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4" name="Google Shape;5284;p64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5" name="Google Shape;5285;p64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6" name="Google Shape;5286;p64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7" name="Google Shape;5287;p64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8" name="Google Shape;5288;p64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9" name="Google Shape;5289;p64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0" name="Google Shape;5290;p64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1" name="Google Shape;5291;p64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2" name="Google Shape;5292;p64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3" name="Google Shape;5293;p64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4" name="Google Shape;5294;p64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5" name="Google Shape;5295;p64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6" name="Google Shape;5296;p64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7" name="Google Shape;5297;p64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8" name="Google Shape;5298;p64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9" name="Google Shape;5299;p64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0" name="Google Shape;5300;p64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1" name="Google Shape;5301;p64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2" name="Google Shape;5302;p64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3" name="Google Shape;5303;p64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4" name="Google Shape;5304;p64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5" name="Google Shape;5305;p64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6" name="Google Shape;5306;p64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7" name="Google Shape;5307;p64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8" name="Google Shape;5308;p64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9" name="Google Shape;5309;p64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0" name="Google Shape;5310;p64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1" name="Google Shape;5311;p64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2" name="Google Shape;5312;p64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3" name="Google Shape;5313;p64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4" name="Google Shape;5314;p64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5" name="Google Shape;5315;p64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6" name="Google Shape;5316;p64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7" name="Google Shape;5317;p64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8" name="Google Shape;5318;p64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9" name="Google Shape;5319;p64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0" name="Google Shape;5320;p64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1" name="Google Shape;5321;p64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2" name="Google Shape;5322;p64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3" name="Google Shape;5323;p64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4" name="Google Shape;5324;p64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5" name="Google Shape;5325;p64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6" name="Google Shape;5326;p64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7" name="Google Shape;5327;p64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8" name="Google Shape;5328;p64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9" name="Google Shape;5329;p64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0" name="Google Shape;5330;p64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1" name="Google Shape;5331;p64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2" name="Google Shape;5332;p64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3" name="Google Shape;5333;p64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4" name="Google Shape;5334;p64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5" name="Google Shape;5335;p64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6" name="Google Shape;5336;p64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7" name="Google Shape;5337;p64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8" name="Google Shape;5338;p64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9" name="Google Shape;5339;p64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0" name="Google Shape;5340;p64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1" name="Google Shape;5341;p64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2" name="Google Shape;5342;p64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3" name="Google Shape;5343;p64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4" name="Google Shape;5344;p64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5" name="Google Shape;5345;p64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6" name="Google Shape;5346;p64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7" name="Google Shape;5347;p64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8" name="Google Shape;5348;p64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9" name="Google Shape;5349;p64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0" name="Google Shape;5350;p64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1" name="Google Shape;5351;p64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2" name="Google Shape;5352;p64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3" name="Google Shape;5353;p64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4" name="Google Shape;5354;p64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5" name="Google Shape;5355;p64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6" name="Google Shape;5356;p64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7" name="Google Shape;5357;p64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8" name="Google Shape;5358;p64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9" name="Google Shape;5359;p64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0" name="Google Shape;5360;p64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1" name="Google Shape;5361;p64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2" name="Google Shape;5362;p64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3" name="Google Shape;5363;p64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4" name="Google Shape;5364;p64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5" name="Google Shape;5365;p64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6" name="Google Shape;5366;p64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7" name="Google Shape;5367;p64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8" name="Google Shape;5368;p64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9" name="Google Shape;5369;p64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0" name="Google Shape;5370;p64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1" name="Google Shape;5371;p64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2" name="Google Shape;5372;p64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3" name="Google Shape;5373;p64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4" name="Google Shape;5374;p64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5" name="Google Shape;5375;p64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6" name="Google Shape;5376;p64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7" name="Google Shape;5377;p64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8" name="Google Shape;5378;p64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9" name="Google Shape;5379;p64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0" name="Google Shape;5380;p64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1" name="Google Shape;5381;p64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2" name="Google Shape;5382;p64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3" name="Google Shape;5383;p64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4" name="Google Shape;5384;p64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5" name="Google Shape;5385;p64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6" name="Google Shape;5386;p64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7" name="Google Shape;5387;p64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8" name="Google Shape;5388;p64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9" name="Google Shape;5389;p64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0" name="Google Shape;5390;p64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1" name="Google Shape;5391;p64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2" name="Google Shape;5392;p64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3" name="Google Shape;5393;p64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4" name="Google Shape;5394;p64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5" name="Google Shape;5395;p64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6" name="Google Shape;5396;p64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7" name="Google Shape;5397;p64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8" name="Google Shape;5398;p64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9" name="Google Shape;5399;p64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0" name="Google Shape;5400;p64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1" name="Google Shape;5401;p64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2" name="Google Shape;5402;p64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3" name="Google Shape;5403;p64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4" name="Google Shape;5404;p64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5" name="Google Shape;5405;p64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6" name="Google Shape;5406;p64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7" name="Google Shape;5407;p64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8" name="Google Shape;5408;p64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9" name="Google Shape;5409;p64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0" name="Google Shape;5410;p64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1" name="Google Shape;5411;p64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2" name="Google Shape;5412;p64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3" name="Google Shape;5413;p64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4" name="Google Shape;5414;p64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5" name="Google Shape;5415;p64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6" name="Google Shape;5416;p64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7" name="Google Shape;5417;p64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8" name="Google Shape;5418;p64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9" name="Google Shape;5419;p64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0" name="Google Shape;5420;p64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1" name="Google Shape;5421;p64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2" name="Google Shape;5422;p64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3" name="Google Shape;5423;p64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4" name="Google Shape;5424;p64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5" name="Google Shape;5425;p64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6" name="Google Shape;5426;p64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7" name="Google Shape;5427;p64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8" name="Google Shape;5428;p64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9" name="Google Shape;5429;p64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0" name="Google Shape;5430;p64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1" name="Google Shape;5431;p64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2" name="Google Shape;5432;p64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3" name="Google Shape;5433;p64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4" name="Google Shape;5434;p64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5" name="Google Shape;5435;p64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6" name="Google Shape;5436;p64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7" name="Google Shape;5437;p64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8" name="Google Shape;5438;p64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9" name="Google Shape;5439;p64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0" name="Google Shape;5440;p64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1" name="Google Shape;5441;p64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2" name="Google Shape;5442;p64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3" name="Google Shape;5443;p64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4" name="Google Shape;5444;p64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5" name="Google Shape;5445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6" name="Google Shape;5446;p64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7" name="Google Shape;5447;p64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8" name="Google Shape;5448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9" name="Google Shape;5449;p64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0" name="Google Shape;5450;p64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1" name="Google Shape;5451;p64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2" name="Google Shape;5452;p64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3" name="Google Shape;5453;p64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4" name="Google Shape;5454;p64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5" name="Google Shape;5455;p64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6" name="Google Shape;5456;p64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7" name="Google Shape;5457;p64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8" name="Google Shape;5458;p64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9" name="Google Shape;5459;p64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0" name="Google Shape;5460;p64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1" name="Google Shape;5461;p64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2" name="Google Shape;5462;p64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3" name="Google Shape;5463;p64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4" name="Google Shape;5464;p64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5" name="Google Shape;5465;p64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6" name="Google Shape;5466;p64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7" name="Google Shape;5467;p64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8" name="Google Shape;5468;p64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9" name="Google Shape;5469;p64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0" name="Google Shape;5470;p64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1" name="Google Shape;5471;p64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2" name="Google Shape;5472;p64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3" name="Google Shape;5473;p64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4" name="Google Shape;5474;p64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5" name="Google Shape;5475;p64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6" name="Google Shape;5476;p64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7" name="Google Shape;5477;p64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8" name="Google Shape;5478;p64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9" name="Google Shape;5479;p64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0" name="Google Shape;5480;p64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1" name="Google Shape;5481;p64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2" name="Google Shape;5482;p64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3" name="Google Shape;5483;p64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4" name="Google Shape;5484;p64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5" name="Google Shape;5485;p64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6" name="Google Shape;5486;p64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7" name="Google Shape;5487;p64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8" name="Google Shape;5488;p64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9" name="Google Shape;5489;p64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0" name="Google Shape;5490;p64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1" name="Google Shape;5491;p64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2" name="Google Shape;5492;p64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3" name="Google Shape;5493;p64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4" name="Google Shape;5494;p64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5" name="Google Shape;5495;p64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6" name="Google Shape;5496;p64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7" name="Google Shape;5497;p64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8" name="Google Shape;5498;p64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9" name="Google Shape;5499;p64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0" name="Google Shape;5500;p64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1" name="Google Shape;5501;p64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2" name="Google Shape;5502;p64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3" name="Google Shape;5503;p64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4" name="Google Shape;5504;p64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5" name="Google Shape;5505;p64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6" name="Google Shape;5506;p64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7" name="Google Shape;5507;p64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8" name="Google Shape;5508;p64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9" name="Google Shape;5509;p64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0" name="Google Shape;5510;p64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1" name="Google Shape;5511;p64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2" name="Google Shape;5512;p64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3" name="Google Shape;5513;p64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4" name="Google Shape;5514;p64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5" name="Google Shape;5515;p64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6" name="Google Shape;5516;p64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7" name="Google Shape;5517;p64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8" name="Google Shape;5518;p64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9" name="Google Shape;5519;p64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0" name="Google Shape;5520;p64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1" name="Google Shape;5521;p64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2" name="Google Shape;5522;p64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3" name="Google Shape;5523;p64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4" name="Google Shape;5524;p64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5" name="Google Shape;5525;p64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6" name="Google Shape;5526;p64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7" name="Google Shape;5527;p64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8" name="Google Shape;5528;p64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9" name="Google Shape;5529;p64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0" name="Google Shape;5530;p64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1" name="Google Shape;5531;p64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2" name="Google Shape;5532;p64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3" name="Google Shape;5533;p64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4" name="Google Shape;5534;p64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5" name="Google Shape;5535;p64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6" name="Google Shape;5536;p64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7" name="Google Shape;5537;p64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8" name="Google Shape;5538;p64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9" name="Google Shape;5539;p64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0" name="Google Shape;5540;p64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1" name="Google Shape;5541;p64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2" name="Google Shape;5542;p64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3" name="Google Shape;5543;p64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4" name="Google Shape;5544;p64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5" name="Google Shape;5545;p64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6" name="Google Shape;5546;p64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7" name="Google Shape;5547;p64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8" name="Google Shape;5548;p64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9" name="Google Shape;5549;p64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0" name="Google Shape;5550;p64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1" name="Google Shape;5551;p64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2" name="Google Shape;5552;p64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3" name="Google Shape;5553;p64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4" name="Google Shape;5554;p64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5" name="Google Shape;5555;p64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6" name="Google Shape;5556;p64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7" name="Google Shape;5557;p64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8" name="Google Shape;5558;p64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9" name="Google Shape;5559;p64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0" name="Google Shape;5560;p64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1" name="Google Shape;5561;p64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2" name="Google Shape;5562;p64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3" name="Google Shape;5563;p64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4" name="Google Shape;5564;p64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5" name="Google Shape;5565;p64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6" name="Google Shape;5566;p64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7" name="Google Shape;5567;p64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8" name="Google Shape;5568;p64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9" name="Google Shape;5569;p64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0" name="Google Shape;5570;p64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1" name="Google Shape;5571;p64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2" name="Google Shape;5572;p64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3" name="Google Shape;5573;p64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4" name="Google Shape;5574;p64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5" name="Google Shape;5575;p64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6" name="Google Shape;5576;p64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7" name="Google Shape;5577;p64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8" name="Google Shape;5578;p64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9" name="Google Shape;5579;p64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0" name="Google Shape;5580;p64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1" name="Google Shape;5581;p64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2" name="Google Shape;5582;p64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3" name="Google Shape;5583;p64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4" name="Google Shape;5584;p64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5" name="Google Shape;5585;p64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6" name="Google Shape;5586;p64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7" name="Google Shape;5587;p64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8" name="Google Shape;5588;p64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9" name="Google Shape;5589;p64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0" name="Google Shape;5590;p64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1" name="Google Shape;5591;p64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2" name="Google Shape;5592;p64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3" name="Google Shape;5593;p64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4" name="Google Shape;5594;p64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5" name="Google Shape;5595;p64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6" name="Google Shape;5596;p64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7" name="Google Shape;5597;p64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8" name="Google Shape;5598;p64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9" name="Google Shape;5599;p64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0" name="Google Shape;5600;p64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1" name="Google Shape;5601;p64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2" name="Google Shape;5602;p64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3" name="Google Shape;5603;p64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4" name="Google Shape;5604;p64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5" name="Google Shape;5605;p64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6" name="Google Shape;5606;p64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7" name="Google Shape;5607;p64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8" name="Google Shape;5608;p64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9" name="Google Shape;5609;p64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0" name="Google Shape;5610;p64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1" name="Google Shape;5611;p64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2" name="Google Shape;5612;p64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3" name="Google Shape;5613;p64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4" name="Google Shape;5614;p64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5" name="Google Shape;5615;p64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6" name="Google Shape;5616;p64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7" name="Google Shape;5617;p64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8" name="Google Shape;5618;p64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9" name="Google Shape;5619;p64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0" name="Google Shape;5620;p64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1" name="Google Shape;5621;p64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2" name="Google Shape;5622;p64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3" name="Google Shape;5623;p64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4" name="Google Shape;5624;p64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5" name="Google Shape;5625;p64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6" name="Google Shape;5626;p64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7" name="Google Shape;5627;p64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8" name="Google Shape;5628;p64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9" name="Google Shape;5629;p64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0" name="Google Shape;5630;p64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1" name="Google Shape;5631;p64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2" name="Google Shape;5632;p64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3" name="Google Shape;5633;p64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4" name="Google Shape;5634;p64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5" name="Google Shape;5635;p64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6" name="Google Shape;5636;p64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7" name="Google Shape;5637;p64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8" name="Google Shape;5638;p64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9" name="Google Shape;5639;p64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0" name="Google Shape;5640;p64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1" name="Google Shape;5641;p64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2" name="Google Shape;5642;p64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3" name="Google Shape;5643;p64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4" name="Google Shape;5644;p64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5" name="Google Shape;5645;p64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6" name="Google Shape;5646;p64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7" name="Google Shape;5647;p64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8" name="Google Shape;5648;p64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9" name="Google Shape;5649;p64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0" name="Google Shape;5650;p64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1" name="Google Shape;5651;p64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2" name="Google Shape;5652;p64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3" name="Google Shape;5653;p64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4" name="Google Shape;5654;p64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5" name="Google Shape;5655;p64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6" name="Google Shape;5656;p64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7" name="Google Shape;5657;p64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8" name="Google Shape;5658;p64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9" name="Google Shape;5659;p64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0" name="Google Shape;5660;p64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1" name="Google Shape;5661;p64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2" name="Google Shape;5662;p64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3" name="Google Shape;5663;p64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4" name="Google Shape;5664;p64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5" name="Google Shape;5665;p64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6" name="Google Shape;5666;p64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7" name="Google Shape;5667;p64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8" name="Google Shape;5668;p64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9" name="Google Shape;5669;p64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0" name="Google Shape;5670;p64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1" name="Google Shape;5671;p64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2" name="Google Shape;5672;p64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3" name="Google Shape;5673;p64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4" name="Google Shape;5674;p64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5" name="Google Shape;5675;p64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6" name="Google Shape;5676;p64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7" name="Google Shape;5677;p64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8" name="Google Shape;5678;p64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9" name="Google Shape;5679;p64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0" name="Google Shape;5680;p64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1" name="Google Shape;5681;p64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2" name="Google Shape;5682;p64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3" name="Google Shape;5683;p64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4" name="Google Shape;5684;p64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5" name="Google Shape;5685;p64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6" name="Google Shape;5686;p64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7" name="Google Shape;5687;p64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8" name="Google Shape;5688;p64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9" name="Google Shape;5689;p64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0" name="Google Shape;5690;p64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1" name="Google Shape;5691;p64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2" name="Google Shape;5692;p64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3" name="Google Shape;5693;p64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4" name="Google Shape;5694;p64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5" name="Google Shape;5695;p64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6" name="Google Shape;5696;p64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7" name="Google Shape;5697;p64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8" name="Google Shape;5698;p64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9" name="Google Shape;5699;p64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0" name="Google Shape;5700;p64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1" name="Google Shape;5701;p64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2" name="Google Shape;5702;p64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3" name="Google Shape;5703;p64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4" name="Google Shape;5704;p64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5" name="Google Shape;5705;p64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6" name="Google Shape;5706;p64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7" name="Google Shape;5707;p64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8" name="Google Shape;5708;p64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9" name="Google Shape;5709;p64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0" name="Google Shape;5710;p64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1" name="Google Shape;5711;p64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2" name="Google Shape;5712;p64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3" name="Google Shape;5713;p64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4" name="Google Shape;5714;p64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5" name="Google Shape;5715;p64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6" name="Google Shape;5716;p64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7" name="Google Shape;5717;p64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8" name="Google Shape;5718;p64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9" name="Google Shape;5719;p64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0" name="Google Shape;5720;p64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1" name="Google Shape;5721;p64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2" name="Google Shape;5722;p64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3" name="Google Shape;5723;p64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4" name="Google Shape;5724;p64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5" name="Google Shape;5725;p64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6" name="Google Shape;5726;p64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7" name="Google Shape;5727;p64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8" name="Google Shape;5728;p64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9" name="Google Shape;5729;p64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0" name="Google Shape;5730;p64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1" name="Google Shape;5731;p64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2" name="Google Shape;5732;p64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3" name="Google Shape;5733;p64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4" name="Google Shape;5734;p64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5" name="Google Shape;5735;p64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6" name="Google Shape;5736;p64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7" name="Google Shape;5737;p64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8" name="Google Shape;5738;p64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9" name="Google Shape;5739;p64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0" name="Google Shape;5740;p64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1" name="Google Shape;5741;p64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2" name="Google Shape;5742;p64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3" name="Google Shape;5743;p64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4" name="Google Shape;5744;p64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5" name="Google Shape;5745;p64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6" name="Google Shape;5746;p64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7" name="Google Shape;5747;p64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8" name="Google Shape;5748;p64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9" name="Google Shape;5749;p64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0" name="Google Shape;5750;p64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1" name="Google Shape;5751;p64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2" name="Google Shape;5752;p64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3" name="Google Shape;5753;p64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4" name="Google Shape;5754;p64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5" name="Google Shape;5755;p64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6" name="Google Shape;5756;p64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7" name="Google Shape;5757;p64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8" name="Google Shape;5758;p64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9" name="Google Shape;5759;p64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0" name="Google Shape;5760;p64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1" name="Google Shape;5761;p64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2" name="Google Shape;5762;p64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3" name="Google Shape;5763;p64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4" name="Google Shape;5764;p64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5" name="Google Shape;5765;p64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6" name="Google Shape;5766;p64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7" name="Google Shape;5767;p64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8" name="Google Shape;5768;p64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9" name="Google Shape;5769;p64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0" name="Google Shape;5770;p64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1" name="Google Shape;5771;p64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2" name="Google Shape;5772;p64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3" name="Google Shape;5773;p64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4" name="Google Shape;5774;p64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5" name="Google Shape;5775;p64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6" name="Google Shape;5776;p64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7" name="Google Shape;5777;p64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8" name="Google Shape;5778;p64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9" name="Google Shape;5779;p64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0" name="Google Shape;5780;p64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1" name="Google Shape;5781;p64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2" name="Google Shape;5782;p64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3" name="Google Shape;5783;p64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4" name="Google Shape;5784;p64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5" name="Google Shape;5785;p64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6" name="Google Shape;5786;p64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7" name="Google Shape;5787;p64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9" name="Google Shape;5789;p64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0" name="Google Shape;5790;p64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1" name="Google Shape;5791;p64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2" name="Google Shape;5792;p64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3" name="Google Shape;5793;p64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5" name="Google Shape;5795;p64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6" name="Google Shape;5796;p64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7" name="Google Shape;5797;p64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8" name="Google Shape;5798;p64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9" name="Google Shape;5799;p64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0" name="Google Shape;5800;p64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1" name="Google Shape;5801;p64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2" name="Google Shape;5802;p64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3" name="Google Shape;5803;p64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4" name="Google Shape;5804;p64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5" name="Google Shape;5805;p64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6" name="Google Shape;5806;p64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7" name="Google Shape;5807;p64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8" name="Google Shape;5808;p64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9" name="Google Shape;5809;p64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0" name="Google Shape;5810;p64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1" name="Google Shape;5811;p64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2" name="Google Shape;5812;p64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3" name="Google Shape;5813;p64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4" name="Google Shape;5814;p64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5" name="Google Shape;5815;p64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6" name="Google Shape;5816;p64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7" name="Google Shape;5817;p64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8" name="Google Shape;5818;p64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9" name="Google Shape;5819;p64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0" name="Google Shape;5820;p64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1" name="Google Shape;5821;p64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2" name="Google Shape;5822;p64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3" name="Google Shape;5823;p64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4" name="Google Shape;5824;p64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5" name="Google Shape;5825;p64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6" name="Google Shape;5826;p64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7" name="Google Shape;5827;p64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8" name="Google Shape;5828;p64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9" name="Google Shape;5829;p64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0" name="Google Shape;5830;p64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1" name="Google Shape;5831;p64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2" name="Google Shape;5832;p64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3" name="Google Shape;5833;p64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4" name="Google Shape;5834;p64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5" name="Google Shape;5835;p64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6" name="Google Shape;5836;p64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7" name="Google Shape;5837;p64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8" name="Google Shape;5838;p64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9" name="Google Shape;5839;p64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0" name="Google Shape;5840;p64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1" name="Google Shape;5841;p64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2" name="Google Shape;5842;p64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3" name="Google Shape;5843;p64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4" name="Google Shape;5844;p64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6" name="Google Shape;5846;p64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7" name="Google Shape;5847;p64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8" name="Google Shape;5848;p64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1" name="Google Shape;5851;p64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2" name="Google Shape;5852;p64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9" name="Google Shape;5859;p64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0" name="Google Shape;5860;p64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1" name="Google Shape;5861;p64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2" name="Google Shape;5862;p64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3" name="Google Shape;5863;p64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4" name="Google Shape;5864;p64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5" name="Google Shape;5865;p64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6" name="Google Shape;5866;p64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7" name="Google Shape;5867;p64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8" name="Google Shape;5868;p64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9" name="Google Shape;5869;p64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0" name="Google Shape;5870;p64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1" name="Google Shape;5871;p64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2" name="Google Shape;5872;p64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3" name="Google Shape;5873;p64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4" name="Google Shape;5874;p64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5" name="Google Shape;5875;p64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6" name="Google Shape;5876;p64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7" name="Google Shape;5877;p64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9" name="Google Shape;5879;p64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0" name="Google Shape;5880;p64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1" name="Google Shape;5881;p64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2" name="Google Shape;5882;p64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3" name="Google Shape;5883;p64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4" name="Google Shape;5884;p64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5" name="Google Shape;5885;p64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6" name="Google Shape;5886;p64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7" name="Google Shape;5887;p64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8" name="Google Shape;5888;p64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9" name="Google Shape;5889;p64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0" name="Google Shape;5890;p64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1" name="Google Shape;5891;p64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5" name="Google Shape;5895;p64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6" name="Google Shape;5896;p64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8" name="Google Shape;5898;p64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9" name="Google Shape;5899;p64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0" name="Google Shape;5900;p64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1" name="Google Shape;5901;p64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2" name="Google Shape;5902;p64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3" name="Google Shape;5903;p64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4" name="Google Shape;5904;p64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5" name="Google Shape;5905;p64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6" name="Google Shape;5906;p64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7" name="Google Shape;5907;p64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8" name="Google Shape;5908;p64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9" name="Google Shape;5909;p64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0" name="Google Shape;5910;p64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1" name="Google Shape;5911;p64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2" name="Google Shape;5912;p64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3" name="Google Shape;5913;p64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4" name="Google Shape;5914;p64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5" name="Google Shape;5915;p64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6" name="Google Shape;5916;p64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9" name="Google Shape;5919;p64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0" name="Google Shape;5920;p64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1" name="Google Shape;5921;p64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2" name="Google Shape;5922;p64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3" name="Google Shape;5923;p64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4" name="Google Shape;5924;p64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5" name="Google Shape;5925;p64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6" name="Google Shape;5926;p64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7" name="Google Shape;5927;p64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8" name="Google Shape;5928;p64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9" name="Google Shape;5929;p64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0" name="Google Shape;5930;p64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1" name="Google Shape;5931;p64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2" name="Google Shape;5932;p64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3" name="Google Shape;5933;p64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4" name="Google Shape;5934;p64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5" name="Google Shape;5935;p64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6" name="Google Shape;5936;p64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7" name="Google Shape;5937;p64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8" name="Google Shape;5938;p64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9" name="Google Shape;5939;p64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0" name="Google Shape;5940;p64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1" name="Google Shape;5941;p64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2" name="Google Shape;5942;p64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3" name="Google Shape;5943;p64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4" name="Google Shape;5944;p64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5" name="Google Shape;5945;p64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6" name="Google Shape;5946;p64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7" name="Google Shape;5947;p64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8" name="Google Shape;5948;p64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9" name="Google Shape;5949;p64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0" name="Google Shape;5950;p64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1" name="Google Shape;5951;p64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2" name="Google Shape;5952;p64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3" name="Google Shape;5953;p64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4" name="Google Shape;5954;p64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5" name="Google Shape;5955;p64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6" name="Google Shape;5956;p64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7" name="Google Shape;5957;p64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8" name="Google Shape;5958;p64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9" name="Google Shape;5959;p64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0" name="Google Shape;5960;p64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1" name="Google Shape;5961;p64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2" name="Google Shape;5962;p64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3" name="Google Shape;5963;p64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4" name="Google Shape;5964;p64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5" name="Google Shape;5965;p64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6" name="Google Shape;5966;p64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7" name="Google Shape;5967;p64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8" name="Google Shape;5968;p64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9" name="Google Shape;5969;p64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0" name="Google Shape;5970;p64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1" name="Google Shape;5971;p64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2" name="Google Shape;5972;p64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3" name="Google Shape;5973;p64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4" name="Google Shape;5974;p64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5" name="Google Shape;5975;p64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6" name="Google Shape;5976;p64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7" name="Google Shape;5977;p64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8" name="Google Shape;5978;p64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9" name="Google Shape;5979;p64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0" name="Google Shape;5980;p64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1" name="Google Shape;5981;p64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2" name="Google Shape;5982;p64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3" name="Google Shape;5983;p64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4" name="Google Shape;5984;p64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5" name="Google Shape;5985;p64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6" name="Google Shape;5986;p64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7" name="Google Shape;5987;p64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8" name="Google Shape;5988;p64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9" name="Google Shape;5989;p64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0" name="Google Shape;5990;p64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1" name="Google Shape;5991;p64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2" name="Google Shape;5992;p64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3" name="Google Shape;5993;p64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4" name="Google Shape;5994;p64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5" name="Google Shape;5995;p64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6" name="Google Shape;5996;p64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7" name="Google Shape;5997;p64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8" name="Google Shape;5998;p64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9" name="Google Shape;5999;p64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0" name="Google Shape;6000;p64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1" name="Google Shape;6001;p64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2" name="Google Shape;6002;p64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3" name="Google Shape;6003;p64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4" name="Google Shape;6004;p64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5" name="Google Shape;6005;p64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6" name="Google Shape;6006;p64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7" name="Google Shape;6007;p64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8" name="Google Shape;6008;p64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9" name="Google Shape;6009;p64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0" name="Google Shape;6010;p64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1" name="Google Shape;6011;p64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2" name="Google Shape;6012;p64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3" name="Google Shape;6013;p64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4" name="Google Shape;6014;p64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5" name="Google Shape;6015;p64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6" name="Google Shape;6016;p64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7" name="Google Shape;6017;p64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9" name="Google Shape;6019;p64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0" name="Google Shape;6020;p64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2" name="Google Shape;6022;p64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3" name="Google Shape;6023;p64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4" name="Google Shape;6024;p64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8" name="Google Shape;6028;p64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9" name="Google Shape;6029;p64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3" name="Google Shape;6033;p64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4" name="Google Shape;6034;p64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6" name="Google Shape;6036;p64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7" name="Google Shape;6037;p64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8" name="Google Shape;6038;p64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9" name="Google Shape;6039;p64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0" name="Google Shape;6040;p64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2" name="Google Shape;6042;p64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3" name="Google Shape;6043;p64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8" name="Google Shape;6048;p64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9" name="Google Shape;6049;p64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0" name="Google Shape;6050;p64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3" name="Google Shape;6053;p64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4" name="Google Shape;6054;p64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5" name="Google Shape;6055;p64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6" name="Google Shape;6056;p64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8" name="Google Shape;6058;p64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9" name="Google Shape;6059;p64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2" name="Google Shape;6062;p64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3" name="Google Shape;6063;p64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5" name="Google Shape;6065;p64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6" name="Google Shape;6066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8" name="Google Shape;6068;p64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9" name="Google Shape;6069;p64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1" name="Google Shape;6071;p64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2" name="Google Shape;6072;p64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3" name="Google Shape;6073;p64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4" name="Google Shape;6074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5" name="Google Shape;6075;p64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6" name="Google Shape;6076;p64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8" name="Google Shape;6078;p64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9" name="Google Shape;6079;p64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0" name="Google Shape;6080;p64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1" name="Google Shape;6081;p64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2" name="Google Shape;6082;p64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3" name="Google Shape;6083;p64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5" name="Google Shape;6085;p64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6" name="Google Shape;6086;p64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7" name="Google Shape;6087;p64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8" name="Google Shape;6088;p64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9" name="Google Shape;6089;p64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0" name="Google Shape;6090;p64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1" name="Google Shape;6091;p64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2" name="Google Shape;6092;p64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3" name="Google Shape;6093;p64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7" name="Google Shape;6097;p64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8" name="Google Shape;6098;p64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9" name="Google Shape;6099;p64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0" name="Google Shape;6100;p64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1" name="Google Shape;6101;p64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2" name="Google Shape;6102;p64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3" name="Google Shape;6103;p64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4" name="Google Shape;6104;p64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5" name="Google Shape;6105;p64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6" name="Google Shape;6106;p64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7" name="Google Shape;6107;p64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8" name="Google Shape;6108;p64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9" name="Google Shape;6109;p64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0" name="Google Shape;6110;p64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1" name="Google Shape;6111;p64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2" name="Google Shape;6112;p64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3" name="Google Shape;6113;p64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4" name="Google Shape;6114;p64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5" name="Google Shape;6115;p64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6" name="Google Shape;6116;p64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7" name="Google Shape;6117;p64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8" name="Google Shape;6118;p64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9" name="Google Shape;6119;p64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0" name="Google Shape;6120;p64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1" name="Google Shape;6121;p64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2" name="Google Shape;6122;p64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3" name="Google Shape;6123;p64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4" name="Google Shape;6124;p64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5" name="Google Shape;6125;p64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6" name="Google Shape;6126;p64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7" name="Google Shape;6127;p64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8" name="Google Shape;6128;p64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9" name="Google Shape;6129;p64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0" name="Google Shape;6130;p64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2" name="Google Shape;6132;p64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3" name="Google Shape;6133;p64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4" name="Google Shape;6134;p64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5" name="Google Shape;6135;p64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6" name="Google Shape;6136;p64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7" name="Google Shape;6137;p64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8" name="Google Shape;6138;p64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9" name="Google Shape;6139;p64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0" name="Google Shape;6140;p64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1" name="Google Shape;6141;p64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2" name="Google Shape;6142;p64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3" name="Google Shape;6143;p64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4" name="Google Shape;6144;p64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5" name="Google Shape;6145;p64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6" name="Google Shape;6146;p64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7" name="Google Shape;6147;p64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8" name="Google Shape;6148;p64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9" name="Google Shape;6149;p64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0" name="Google Shape;6150;p64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1" name="Google Shape;6151;p64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2" name="Google Shape;6152;p64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3" name="Google Shape;6153;p64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4" name="Google Shape;6154;p64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5" name="Google Shape;6155;p64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6" name="Google Shape;6156;p64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7" name="Google Shape;6157;p64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8" name="Google Shape;6158;p64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9" name="Google Shape;6159;p64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0" name="Google Shape;6160;p64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1" name="Google Shape;6161;p64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2" name="Google Shape;6162;p64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3" name="Google Shape;6163;p64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4" name="Google Shape;6164;p64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5" name="Google Shape;6165;p64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6" name="Google Shape;6166;p64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7" name="Google Shape;6167;p64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8" name="Google Shape;6168;p64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9" name="Google Shape;6169;p64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0" name="Google Shape;6170;p64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1" name="Google Shape;6171;p64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2" name="Google Shape;6172;p64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3" name="Google Shape;6173;p64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4" name="Google Shape;6174;p64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5" name="Google Shape;6175;p64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6" name="Google Shape;6176;p64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7" name="Google Shape;6177;p64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8" name="Google Shape;6178;p64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9" name="Google Shape;6179;p64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0" name="Google Shape;6180;p64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1" name="Google Shape;6181;p64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2" name="Google Shape;6182;p64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3" name="Google Shape;6183;p64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4" name="Google Shape;6184;p64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5" name="Google Shape;6185;p64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6" name="Google Shape;6186;p64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7" name="Google Shape;6187;p64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8" name="Google Shape;6188;p64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9" name="Google Shape;6189;p64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0" name="Google Shape;6190;p64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1" name="Google Shape;6191;p64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2" name="Google Shape;6192;p64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3" name="Google Shape;6193;p64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4" name="Google Shape;6194;p64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5" name="Google Shape;6195;p64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6" name="Google Shape;6196;p64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7" name="Google Shape;6197;p64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8" name="Google Shape;6198;p64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9" name="Google Shape;6199;p64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0" name="Google Shape;6200;p64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1" name="Google Shape;6201;p64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2" name="Google Shape;6202;p64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3" name="Google Shape;6203;p64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4" name="Google Shape;6204;p64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5" name="Google Shape;6205;p64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6" name="Google Shape;6206;p64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7" name="Google Shape;6207;p64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8" name="Google Shape;6208;p64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9" name="Google Shape;6209;p64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0" name="Google Shape;6210;p64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1" name="Google Shape;6211;p64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2" name="Google Shape;6212;p64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3" name="Google Shape;6213;p64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4" name="Google Shape;6214;p64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5" name="Google Shape;6215;p64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6" name="Google Shape;6216;p64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7" name="Google Shape;6217;p64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8" name="Google Shape;6218;p64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9" name="Google Shape;6219;p64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0" name="Google Shape;6220;p64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1" name="Google Shape;6221;p64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2" name="Google Shape;6222;p64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3" name="Google Shape;6223;p64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4" name="Google Shape;6224;p64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5" name="Google Shape;6225;p64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6" name="Google Shape;6226;p64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7" name="Google Shape;6227;p64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8" name="Google Shape;6228;p64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9" name="Google Shape;6229;p64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0" name="Google Shape;6230;p64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1" name="Google Shape;6231;p64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2" name="Google Shape;6232;p64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3" name="Google Shape;6233;p64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4" name="Google Shape;6234;p64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5" name="Google Shape;6235;p64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6" name="Google Shape;6236;p64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7" name="Google Shape;6237;p64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8" name="Google Shape;6238;p64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9" name="Google Shape;6239;p64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0" name="Google Shape;6240;p64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1" name="Google Shape;6241;p64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2" name="Google Shape;6242;p64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3" name="Google Shape;6243;p64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4" name="Google Shape;6244;p64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5" name="Google Shape;6245;p64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6" name="Google Shape;6246;p64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7" name="Google Shape;6247;p64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8" name="Google Shape;6248;p64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9" name="Google Shape;6249;p64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0" name="Google Shape;6250;p64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1" name="Google Shape;6251;p64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2" name="Google Shape;6252;p64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3" name="Google Shape;6253;p64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4" name="Google Shape;6254;p64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5" name="Google Shape;6255;p64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6" name="Google Shape;6256;p64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7" name="Google Shape;6257;p64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8" name="Google Shape;6258;p64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9" name="Google Shape;6259;p64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0" name="Google Shape;6260;p64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1" name="Google Shape;6261;p64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2" name="Google Shape;6262;p64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3" name="Google Shape;6263;p64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4" name="Google Shape;6264;p64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5" name="Google Shape;6265;p64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6" name="Google Shape;6266;p64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7" name="Google Shape;6267;p64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8" name="Google Shape;6268;p64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9" name="Google Shape;6269;p64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0" name="Google Shape;6270;p64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1" name="Google Shape;6271;p64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2" name="Google Shape;6272;p64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3" name="Google Shape;6273;p64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4" name="Google Shape;6274;p64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5" name="Google Shape;6275;p64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6" name="Google Shape;6276;p64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7" name="Google Shape;6277;p64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8" name="Google Shape;6278;p64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9" name="Google Shape;6279;p64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0" name="Google Shape;6280;p64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1" name="Google Shape;6281;p64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2" name="Google Shape;6282;p64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3" name="Google Shape;6283;p64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4" name="Google Shape;6284;p64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5" name="Google Shape;6285;p64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6" name="Google Shape;6286;p64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7" name="Google Shape;6287;p64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8" name="Google Shape;6288;p64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9" name="Google Shape;6289;p64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0" name="Google Shape;6290;p64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1" name="Google Shape;6291;p64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2" name="Google Shape;6292;p64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3" name="Google Shape;6293;p64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4" name="Google Shape;6294;p64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5" name="Google Shape;6295;p64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6" name="Google Shape;6296;p64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7" name="Google Shape;6297;p64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8" name="Google Shape;6298;p64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9" name="Google Shape;6299;p64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0" name="Google Shape;6300;p64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1" name="Google Shape;6301;p64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2" name="Google Shape;6302;p64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3" name="Google Shape;6303;p64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4" name="Google Shape;6304;p64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5" name="Google Shape;6305;p64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6" name="Google Shape;6306;p64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7" name="Google Shape;6307;p64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8" name="Google Shape;6308;p64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9" name="Google Shape;6309;p64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0" name="Google Shape;6310;p64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1" name="Google Shape;6311;p64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2" name="Google Shape;6312;p64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3" name="Google Shape;6313;p64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4" name="Google Shape;6314;p64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5" name="Google Shape;6315;p64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6" name="Google Shape;6316;p64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7" name="Google Shape;6317;p64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8" name="Google Shape;6318;p64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9" name="Google Shape;6319;p64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0" name="Google Shape;6320;p64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1" name="Google Shape;6321;p64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2" name="Google Shape;6322;p64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3" name="Google Shape;6323;p64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4" name="Google Shape;6324;p64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5" name="Google Shape;6325;p64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6" name="Google Shape;6326;p64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7" name="Google Shape;6327;p64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8" name="Google Shape;6328;p64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9" name="Google Shape;6329;p64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0" name="Google Shape;6330;p64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1" name="Google Shape;6331;p64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2" name="Google Shape;6332;p64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3" name="Google Shape;6333;p64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4" name="Google Shape;6334;p64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5" name="Google Shape;6335;p64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6" name="Google Shape;6336;p64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7" name="Google Shape;6337;p64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8" name="Google Shape;6338;p64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9" name="Google Shape;6339;p64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0" name="Google Shape;6340;p64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1" name="Google Shape;6341;p64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2" name="Google Shape;6342;p64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3" name="Google Shape;6343;p64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4" name="Google Shape;6344;p64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5" name="Google Shape;6345;p64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6" name="Google Shape;6346;p64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7" name="Google Shape;6347;p64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8" name="Google Shape;6348;p64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9" name="Google Shape;6349;p64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0" name="Google Shape;6350;p64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1" name="Google Shape;6351;p64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2" name="Google Shape;6352;p64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3" name="Google Shape;6353;p64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4" name="Google Shape;6354;p64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5" name="Google Shape;6355;p64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6" name="Google Shape;6356;p64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7" name="Google Shape;6357;p64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8" name="Google Shape;6358;p64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9" name="Google Shape;6359;p64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0" name="Google Shape;6360;p64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1" name="Google Shape;6361;p64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2" name="Google Shape;6362;p64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3" name="Google Shape;6363;p64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4" name="Google Shape;6364;p64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5" name="Google Shape;6365;p64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6" name="Google Shape;6366;p64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7" name="Google Shape;6367;p64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8" name="Google Shape;6368;p64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9" name="Google Shape;6369;p64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0" name="Google Shape;6370;p64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1" name="Google Shape;6371;p64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2" name="Google Shape;6372;p64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3" name="Google Shape;6373;p64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4" name="Google Shape;6374;p64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5" name="Google Shape;6375;p64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6" name="Google Shape;6376;p64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7" name="Google Shape;6377;p64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8" name="Google Shape;6378;p64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9" name="Google Shape;6379;p64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0" name="Google Shape;6380;p64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1" name="Google Shape;6381;p64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2" name="Google Shape;6382;p64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3" name="Google Shape;6383;p64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4" name="Google Shape;6384;p64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5" name="Google Shape;6385;p64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6" name="Google Shape;6386;p64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7" name="Google Shape;6387;p64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8" name="Google Shape;6388;p64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9" name="Google Shape;6389;p64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0" name="Google Shape;6390;p64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1" name="Google Shape;6391;p64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2" name="Google Shape;6392;p64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3" name="Google Shape;6393;p64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4" name="Google Shape;6394;p64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5" name="Google Shape;6395;p64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6" name="Google Shape;6396;p64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7" name="Google Shape;6397;p64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8" name="Google Shape;6398;p64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9" name="Google Shape;6399;p64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0" name="Google Shape;6400;p64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1" name="Google Shape;6401;p64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2" name="Google Shape;6402;p64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3" name="Google Shape;6403;p64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4" name="Google Shape;6404;p64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5" name="Google Shape;6405;p64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6" name="Google Shape;6406;p64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7" name="Google Shape;6407;p64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8" name="Google Shape;6408;p64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9" name="Google Shape;6409;p64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0" name="Google Shape;6410;p64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1" name="Google Shape;6411;p64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2" name="Google Shape;6412;p64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3" name="Google Shape;6413;p64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4" name="Google Shape;6414;p64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5" name="Google Shape;6415;p64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6" name="Google Shape;6416;p64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7" name="Google Shape;6417;p64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8" name="Google Shape;6418;p64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9" name="Google Shape;6419;p64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0" name="Google Shape;6420;p64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1" name="Google Shape;6421;p64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2" name="Google Shape;6422;p64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3" name="Google Shape;6423;p64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4" name="Google Shape;6424;p64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5" name="Google Shape;6425;p64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6" name="Google Shape;6426;p64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7" name="Google Shape;6427;p64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8" name="Google Shape;6428;p64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9" name="Google Shape;6429;p64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2" name="Google Shape;6432;p64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3" name="Google Shape;6433;p64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7" name="Google Shape;6437;p64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8" name="Google Shape;6438;p64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1" name="Google Shape;6441;p64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2" name="Google Shape;6442;p64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3" name="Google Shape;6443;p64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4" name="Google Shape;6444;p64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5" name="Google Shape;6445;p64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6" name="Google Shape;6446;p64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7" name="Google Shape;6447;p64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8" name="Google Shape;6448;p64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9" name="Google Shape;6449;p64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0" name="Google Shape;6450;p64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1" name="Google Shape;6451;p64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2" name="Google Shape;6452;p64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3" name="Google Shape;6453;p64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4" name="Google Shape;6454;p64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5" name="Google Shape;6455;p64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6" name="Google Shape;6456;p64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7" name="Google Shape;6457;p64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8" name="Google Shape;6458;p64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9" name="Google Shape;6459;p64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0" name="Google Shape;6460;p64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1" name="Google Shape;6461;p64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2" name="Google Shape;6462;p64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3" name="Google Shape;6463;p64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4" name="Google Shape;6464;p64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5" name="Google Shape;6465;p64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8" name="Google Shape;6478;p64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9" name="Google Shape;6479;p64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0" name="Google Shape;6480;p64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1" name="Google Shape;6481;p64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2" name="Google Shape;6482;p64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3" name="Google Shape;6483;p64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4" name="Google Shape;6484;p64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5" name="Google Shape;6485;p64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6" name="Google Shape;6486;p64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7" name="Google Shape;6487;p64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8" name="Google Shape;6488;p64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9" name="Google Shape;6489;p64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0" name="Google Shape;6490;p64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1" name="Google Shape;6491;p64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2" name="Google Shape;6492;p64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6503;p64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6504;p64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6" name="Google Shape;6506;p64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6507;p64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6544;p64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6545;p64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6560;p64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6561;p64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6562;p64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6563;p64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6564;p64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6565;p64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6566;p64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6567;p64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6568;p64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6569;p64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6570;p64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6571;p64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6572;p64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6573;p64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6574;p64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6575;p64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6576;p64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6577;p64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6578;p64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6579;p64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6580;p64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6581;p64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6582;p64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6583;p64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6584;p64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6585;p64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6586;p64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6587;p64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6588;p64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6589;p64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6590;p64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6591;p64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6592;p64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6593;p64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6594;p64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6595;p64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6596;p64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6597;p64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6598;p64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6599;p64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6600;p64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6601;p64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6602;p64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6603;p64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6604;p64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6605;p64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6606;p64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6607;p64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6608;p64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6609;p64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6610;p64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6611;p64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6612;p64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6613;p64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6614;p64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6615;p64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6616;p64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6617;p64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6618;p64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6619;p64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6620;p64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6621;p64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6622;p64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6623;p64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6624;p64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6625;p64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6626;p64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6627;p64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6628;p64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6629;p64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6630;p64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6631;p64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6632;p64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6633;p64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6634;p64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6635;p64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6636;p64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6637;p64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6638;p64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6639;p64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6640;p64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6641;p64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6642;p64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6643;p64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6644;p64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6645;p64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6646;p64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6647;p64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6648;p64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6649;p64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6650;p64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6651;p64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6652;p64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6653;p64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6654;p64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6655;p64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6656;p64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6657;p64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6658;p64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6659;p64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6660;p64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6661;p64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6662;p64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6663;p64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6664;p64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6665;p64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6666;p64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6667;p64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6668;p64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6669;p64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6670;p64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6671;p64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6672;p64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6673;p64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6674;p64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6675;p64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6676;p64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6677;p64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6678;p64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6679;p64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6680;p64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6681;p64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6991;p64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7029;p64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7030;p64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7056;p64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7081;p64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7082;p64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7094;p64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7095;p64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7101;p64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7102;p64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7105;p64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7106;p64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7115;p64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7116;p64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7130;p64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7131;p64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7147;p64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7148;p64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7163;p64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7164;p64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7171;p64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7172;p64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7188;p64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7189;p64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7191;p64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7192;p64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7199;p64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7200;p64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7221;p64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7222;p64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7237;p64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7238;p64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7244;p64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7245;p64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7261;p64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7262;p64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7268;p64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7269;p64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7278;p64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7279;p64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7301;p64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7302;p64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7308;p64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7309;p64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7322;p64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7323;p64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7339;p64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7340;p64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7358;p64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7359;p64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7360;p64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7361;p64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7362;p64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7363;p64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7364;p64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7365;p64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7366;p64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7367;p64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7368;p64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7369;p64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7370;p64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7371;p64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7372;p64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7373;p64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7374;p64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7375;p64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7376;p64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7377;p64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7378;p64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7379;p64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7380;p64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7381;p64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7382;p64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7383;p64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7384;p64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7385;p64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7386;p64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7387;p64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7388;p64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7389;p64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7390;p64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7391;p64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7392;p64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7393;p64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7394;p64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7395;p64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7396;p64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7397;p64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7398;p64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7399;p64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7400;p64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7401;p64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7402;p64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7403;p64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7404;p64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7405;p64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7406;p64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7407;p64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7408;p64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7409;p64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7410;p64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7411;p64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7412;p64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7413;p64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7414;p64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7417;p64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7418;p64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7419;p64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7420;p64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7421;p64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7422;p64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7423;p64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7424;p64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7425;p64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7426;p64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7427;p64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7428;p64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7429;p64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7430;p64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7431;p64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7432;p64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7433;p64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7434;p64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7435;p64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7450;p64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7451;p64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7456;p64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7457;p64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7458;p64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7459;p64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7460;p64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7461;p64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7462;p64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7463;p64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7464;p64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7465;p64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7466;p64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7467;p64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7472;p64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7473;p64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7474;p64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7475;p64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7476;p64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7477;p64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7480;p64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7481;p64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7493;p64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7494;p64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7496;p64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7497;p64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7506;p64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7507;p64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7508;p64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7509;p64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7510;p64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7511;p64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7512;p64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7513;p64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7514;p64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7515;p64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7516;p64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7521;p64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7522;p64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7524;p64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7525;p64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7526;p64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7527;p64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7528;p64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7529;p64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7537;p64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7538;p64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7539;p64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7540;p64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7541;p64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7542;p64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7543;p64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7554;p64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7555;p64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7570;p64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7571;p64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7581;p64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7582;p64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7584;p64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7585;p64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7586;p64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7587;p64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7596;p64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7597;p64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7606;p64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7607;p64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7622;p64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7623;p64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7624;p64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7625;p64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7626;p64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7627;p64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7628;p64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7629;p64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7630;p64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7631;p64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7632;p64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7633;p64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7634;p64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7635;p64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7636;p64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7637;p64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7638;p64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7639;p64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7640;p64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7641;p64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7642;p64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7643;p64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7644;p64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7645;p64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7646;p64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7647;p64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7648;p64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7649;p64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7650;p64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7651;p64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7652;p64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7653;p64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7654;p64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7655;p64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7656;p64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7657;p64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7658;p64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7659;p64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7660;p64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7661;p64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7662;p64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7663;p64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7664;p64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7665;p64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7666;p64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7667;p64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7668;p64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7669;p64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7670;p64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7671;p64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7672;p64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7673;p64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7674;p64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7675;p64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7676;p64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7677;p64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7678;p64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7679;p64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7680;p64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7681;p64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7682;p64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7683;p64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7684;p64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7685;p64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7686;p64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7687;p64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7688;p64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7689;p64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7690;p64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7691;p64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7692;p64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7693;p64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7694;p64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7695;p64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7696;p64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7697;p64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7698;p64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7699;p64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7700;p64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7701;p64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7702;p64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7703;p64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7704;p64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7705;p64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7706;p64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7707;p64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7708;p64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7709;p64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7710;p64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7711;p64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7712;p64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7713;p64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7714;p64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7715;p64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7716;p64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7717;p64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7718;p64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7719;p64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7720;p64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7721;p64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7722;p64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7723;p64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7724;p64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7725;p64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7726;p64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7727;p64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7728;p64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7729;p64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7730;p64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7731;p64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7732;p64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7733;p64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7734;p64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7735;p64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7736;p64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7737;p64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7738;p64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7739;p64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7740;p64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7741;p64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7742;p64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7743;p64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7744;p64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7745;p64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7746;p64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7747;p64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7748;p64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7749;p64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7750;p64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7751;p64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7752;p64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7753;p64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7754;p64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7755;p64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7756;p64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7757;p64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7758;p64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7759;p64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7760;p64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7761;p64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7762;p64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7763;p64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7764;p64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7765;p64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7766;p64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7767;p64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7768;p64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7769;p64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7770;p64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7771;p64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7772;p64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7773;p64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7774;p64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7775;p64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7776;p64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7777;p64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7778;p64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7779;p64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7780;p64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7781;p64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7782;p64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7783;p64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7784;p64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7785;p64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7786;p64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7787;p64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7788;p64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7789;p64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7790;p64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7791;p64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7792;p64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7793;p64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7794;p64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7795;p64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7796;p64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7797;p64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7798;p64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7799;p64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7800;p64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7801;p64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7802;p64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7803;p64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7804;p64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7805;p64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7806;p64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7807;p64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7808;p64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7809;p64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7810;p64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7811;p64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7812;p64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7813;p64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7814;p64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7815;p64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7816;p64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7817;p64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7818;p64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7819;p64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7820;p64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7821;p64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7822;p64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7823;p64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7824;p64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7825;p64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7826;p64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7827;p64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7828;p64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7829;p64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7830;p64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7831;p64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7832;p64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7833;p64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7834;p64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7835;p64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7836;p64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7837;p64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7838;p64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7839;p64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7840;p64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7841;p64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7842;p64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7843;p64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7844;p64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7845;p64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7846;p64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7847;p64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7848;p64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7849;p64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7850;p64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7851;p64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7852;p64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7853;p64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7854;p64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7855;p64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7856;p64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7857;p64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7858;p64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7859;p64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7860;p64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7861;p64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7862;p64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7863;p64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7864;p64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7865;p64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7866;p64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7867;p64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7868;p64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7869;p64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7870;p64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7871;p64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7872;p64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7873;p64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7874;p64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7875;p64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7876;p64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7877;p64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7878;p64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7879;p64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7880;p64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7881;p64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7882;p64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7883;p64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7884;p64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7885;p64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7886;p64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7887;p64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7888;p64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7889;p64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7890;p64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7891;p64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7892;p64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7893;p64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7894;p64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7895;p64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7896;p64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7897;p64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7898;p64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7899;p64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7900;p64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7901;p64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7902;p64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7903;p64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7904;p64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7905;p64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7906;p64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7907;p64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7908;p64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7909;p64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7910;p64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7911;p64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7912;p64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7913;p64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7914;p64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7915;p64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7916;p64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7917;p64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7918;p64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7919;p64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7920;p64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7921;p64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7922;p64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7923;p64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7924;p64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7925;p64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7926;p64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7927;p64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7928;p64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7929;p64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7930;p64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7931;p64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7932;p64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7933;p64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7934;p64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7935;p64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7936;p64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7937;p64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7938;p64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7939;p64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7940;p64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7941;p64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7942;p64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7943;p64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7944;p64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7945;p64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7946;p64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7947;p64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7948;p64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7949;p64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7950;p64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7951;p64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7952;p64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7953;p64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7954;p64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7955;p64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7956;p64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7957;p64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7958;p64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7959;p64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7960;p64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7961;p64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7962;p64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7963;p64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7964;p64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7965;p64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7966;p64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7967;p64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7968;p64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7969;p64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7970;p64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7971;p64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7972;p64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7973;p64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7974;p64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7975;p64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7976;p64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7977;p64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7978;p64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7979;p64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7980;p64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7981;p64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7982;p64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7983;p64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7984;p64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7985;p64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7986;p64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7987;p64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7988;p64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7989;p64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7990;p64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7991;p64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7992;p64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7993;p64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7994;p64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7995;p64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7996;p64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7997;p64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7998;p64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7999;p64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8000;p64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8001;p64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8002;p64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8003;p64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8004;p64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8005;p64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8006;p64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8007;p64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8008;p64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8009;p64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8010;p64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8011;p64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8012;p64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8013;p64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8014;p64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8015;p64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8016;p64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8017;p64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8018;p64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8019;p64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8020;p64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8021;p64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8022;p64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8023;p64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8024;p64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8025;p64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8026;p64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8027;p64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8028;p64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8029;p64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8030;p64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8031;p64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8032;p64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8033;p64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8034;p64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8035;p64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8036;p64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8037;p64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8038;p64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8039;p64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8040;p64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8041;p64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8042;p64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8043;p64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8044;p64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8045;p64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8046;p64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8047;p64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8048;p64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8049;p64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8050;p64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8051;p64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8052;p64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8053;p64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8054;p64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8055;p64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8056;p64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8057;p64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8058;p64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8059;p64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8060;p64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8061;p64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8062;p64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8063;p64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8064;p64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8065;p64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8066;p64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8067;p64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8068;p64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8069;p64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8070;p64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8071;p64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8072;p64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8073;p64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8074;p64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8075;p64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8076;p64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8077;p64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8" name="Google Shape;8078;p64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9" name="Google Shape;8079;p64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8080;p64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8081;p64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8082;p64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8083;p64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8084;p64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8085;p64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8086;p64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8087;p64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8088;p64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8089;p64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8090;p64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8091;p64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8092;p64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8093;p64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8094;p64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8095;p64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8096;p64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8097;p64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8098;p64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8099;p64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8100;p64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8101;p64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8102;p64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8103;p64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8104;p64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8105;p64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8106;p64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8107;p64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8108;p64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8109;p64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8110;p64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8111;p64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8112;p64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8113;p64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8114;p64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8115;p64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8116;p64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8117;p64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8118;p64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8119;p64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8120;p64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8121;p64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8122;p64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8123;p64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8124;p64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8125;p64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8126;p64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8127;p64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8128;p64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8129;p64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0" name="Google Shape;8130;p64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1" name="Google Shape;8131;p64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8132;p64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3" name="Google Shape;8133;p64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4" name="Google Shape;8134;p64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8135;p64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6" name="Google Shape;8136;p64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8141;p64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6" name="Google Shape;8146;p64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8153;p64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4" name="Google Shape;8154;p64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5" name="Google Shape;8155;p64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8157;p64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8" name="Google Shape;8158;p64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9" name="Google Shape;8159;p64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0" name="Google Shape;8160;p64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1" name="Google Shape;8161;p64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8162;p64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8163;p64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8164;p64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8165;p64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8166;p64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8167;p64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8168;p64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1" name="Google Shape;8171;p64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7" name="Google Shape;8177;p64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4" name="Google Shape;8184;p64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5" name="Google Shape;8185;p64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7" name="Google Shape;8197;p64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8" name="Google Shape;8198;p64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8" name="Google Shape;8208;p64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8218;p64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8219;p64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8268;p64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319" name="Google Shape;8319;p64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8320" name="Google Shape;8320;p64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321" name="Google Shape;8321;p64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322" name="Google Shape;8322;p64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323" name="Google Shape;8323;p64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4" name="Google Shape;8324;p64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25" name="Google Shape;8325;p64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326" name="Google Shape;8326;p64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7" name="Google Shape;8327;p64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28" name="Google Shape;8328;p64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329" name="Google Shape;8329;p64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330" name="Google Shape;8330;p64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1" name="Google Shape;8331;p64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2" name="Google Shape;8332;p64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333" name="Google Shape;8333;p64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4" name="Google Shape;8334;p64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5" name="Google Shape;8335;p64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336" name="Google Shape;8336;p64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7" name="Google Shape;8337;p64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8" name="Google Shape;8338;p64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339" name="Google Shape;8339;p64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0" name="Google Shape;8340;p64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41" name="Google Shape;8341;p64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342" name="Google Shape;8342;p64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3" name="Google Shape;8343;p64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44" name="Google Shape;8344;p64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345" name="Google Shape;8345;p64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346" name="Google Shape;8346;p64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7" name="Google Shape;8347;p64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8" name="Google Shape;8348;p64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9" name="Google Shape;8349;p64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0" name="Google Shape;8350;p64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1" name="Google Shape;8351;p64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2" name="Google Shape;8352;p64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353" name="Google Shape;8353;p64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4" name="Google Shape;8354;p64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5" name="Google Shape;8355;p64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356" name="Google Shape;8356;p64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7" name="Google Shape;8357;p64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8" name="Google Shape;8358;p64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359" name="Google Shape;8359;p64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0" name="Google Shape;8360;p64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1" name="Google Shape;8361;p64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362" name="Google Shape;8362;p64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3" name="Google Shape;8363;p64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4" name="Google Shape;8364;p64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365" name="Google Shape;8365;p64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6" name="Google Shape;8366;p64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7" name="Google Shape;8367;p64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368" name="Google Shape;8368;p64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9" name="Google Shape;8369;p64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0" name="Google Shape;8370;p64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371" name="Google Shape;8371;p64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2" name="Google Shape;8372;p64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73" name="Google Shape;8373;p64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374" name="Google Shape;8374;p64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375" name="Google Shape;8375;p64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6" name="Google Shape;8376;p64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7" name="Google Shape;8377;p64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8" name="Google Shape;8378;p64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379" name="Google Shape;8379;p64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0" name="Google Shape;8380;p64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1" name="Google Shape;8381;p64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382" name="Google Shape;8382;p64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3" name="Google Shape;8383;p64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4" name="Google Shape;8384;p64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385" name="Google Shape;8385;p64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6" name="Google Shape;8386;p64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7" name="Google Shape;8387;p64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388" name="Google Shape;8388;p64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9" name="Google Shape;8389;p64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90" name="Google Shape;8390;p64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391" name="Google Shape;8391;p64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392" name="Google Shape;8392;p64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3" name="Google Shape;8393;p64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4" name="Google Shape;8394;p64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5" name="Google Shape;8395;p64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6" name="Google Shape;8396;p64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397" name="Google Shape;8397;p64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8" name="Google Shape;8398;p64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9" name="Google Shape;8399;p64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400" name="Google Shape;8400;p64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1" name="Google Shape;8401;p64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2" name="Google Shape;8402;p64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403" name="Google Shape;8403;p64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4" name="Google Shape;8404;p64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5" name="Google Shape;8405;p64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406" name="Google Shape;8406;p64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7" name="Google Shape;8407;p64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8" name="Google Shape;8408;p64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409" name="Google Shape;8409;p64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0" name="Google Shape;8410;p64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1" name="Google Shape;8411;p64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412" name="Google Shape;8412;p64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3" name="Google Shape;8413;p64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14" name="Google Shape;8414;p64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415" name="Google Shape;8415;p64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416" name="Google Shape;8416;p64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417" name="Google Shape;8417;p64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8" name="Google Shape;8418;p64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9" name="Google Shape;8419;p64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420" name="Google Shape;8420;p64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1" name="Google Shape;8421;p64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22" name="Google Shape;8422;p64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423" name="Google Shape;8423;p64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424" name="Google Shape;8424;p64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5" name="Google Shape;8425;p64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6" name="Google Shape;8426;p64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7" name="Google Shape;8427;p64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8" name="Google Shape;8428;p64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9" name="Google Shape;8429;p64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0" name="Google Shape;8430;p64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431" name="Google Shape;8431;p64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2" name="Google Shape;8432;p64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3" name="Google Shape;8433;p64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434" name="Google Shape;8434;p64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5" name="Google Shape;8435;p64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6" name="Google Shape;8436;p64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437" name="Google Shape;8437;p64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8" name="Google Shape;8438;p64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9" name="Google Shape;8439;p64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440" name="Google Shape;8440;p64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1" name="Google Shape;8441;p64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2" name="Google Shape;8442;p64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443" name="Google Shape;8443;p64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4" name="Google Shape;8444;p64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5" name="Google Shape;8445;p64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446" name="Google Shape;8446;p64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7" name="Google Shape;8447;p64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8" name="Google Shape;8448;p64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449" name="Google Shape;8449;p64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0" name="Google Shape;8450;p64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1" name="Google Shape;8451;p64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452" name="Google Shape;8452;p64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3" name="Google Shape;8453;p64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4" name="Google Shape;8454;p64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455" name="Google Shape;8455;p64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6" name="Google Shape;8456;p64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57" name="Google Shape;8457;p64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458" name="Google Shape;8458;p64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459" name="Google Shape;8459;p64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0" name="Google Shape;8460;p64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1" name="Google Shape;8461;p64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2" name="Google Shape;8462;p64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3" name="Google Shape;8463;p64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4" name="Google Shape;8464;p64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5" name="Google Shape;8465;p64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6" name="Google Shape;8466;p64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7" name="Google Shape;8467;p64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8" name="Google Shape;8468;p64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9" name="Google Shape;8469;p64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0" name="Google Shape;8470;p64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1" name="Google Shape;8471;p64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2" name="Google Shape;8472;p64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3" name="Google Shape;8473;p64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4" name="Google Shape;8474;p64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5" name="Google Shape;8475;p64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6" name="Google Shape;8476;p64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477" name="Google Shape;8477;p64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8" name="Google Shape;8478;p64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9" name="Google Shape;8479;p64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480" name="Google Shape;8480;p64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1" name="Google Shape;8481;p64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2" name="Google Shape;8482;p64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483" name="Google Shape;8483;p64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4" name="Google Shape;8484;p64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5" name="Google Shape;8485;p64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486" name="Google Shape;8486;p64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7" name="Google Shape;8487;p64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8" name="Google Shape;8488;p64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489" name="Google Shape;8489;p64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0" name="Google Shape;8490;p64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1" name="Google Shape;8491;p64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492" name="Google Shape;8492;p64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3" name="Google Shape;8493;p64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4" name="Google Shape;8494;p64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495" name="Google Shape;8495;p64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6" name="Google Shape;8496;p64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7" name="Google Shape;8497;p64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498" name="Google Shape;8498;p64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9" name="Google Shape;8499;p64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0" name="Google Shape;8500;p64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501" name="Google Shape;8501;p64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2" name="Google Shape;8502;p64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3" name="Google Shape;8503;p64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504" name="Google Shape;8504;p64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5" name="Google Shape;8505;p64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6" name="Google Shape;8506;p64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507" name="Google Shape;8507;p64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8" name="Google Shape;8508;p64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9" name="Google Shape;8509;p64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510" name="Google Shape;8510;p64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1" name="Google Shape;8511;p64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12" name="Google Shape;8512;p64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513" name="Google Shape;8513;p64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4" name="Google Shape;8514;p64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515" name="Google Shape;8515;p64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516" name="Google Shape;8516;p64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517" name="Google Shape;8517;p64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518" name="Google Shape;8518;p64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9" name="Google Shape;8519;p64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8520" name="Google Shape;8520;p64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521" name="Google Shape;8521;p64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8522" name="Google Shape;8522;p64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8523" name="Google Shape;8523;p64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524" name="Google Shape;8524;p64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5" name="Google Shape;8525;p64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6" name="Google Shape;8526;p64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7" name="Google Shape;8527;p64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8" name="Google Shape;8528;p64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9" name="Google Shape;8529;p64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0" name="Google Shape;8530;p64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1" name="Google Shape;8531;p64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8532" name="Google Shape;8532;p64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533" name="Google Shape;8533;p64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4" name="Google Shape;8534;p64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5" name="Google Shape;8535;p64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6" name="Google Shape;8536;p64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7" name="Google Shape;8537;p64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8" name="Google Shape;8538;p64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9" name="Google Shape;8539;p64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0" name="Google Shape;8540;p64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1" name="Google Shape;8541;p64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2" name="Google Shape;8542;p64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3" name="Google Shape;8543;p64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4" name="Google Shape;8544;p64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5" name="Google Shape;8545;p64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6" name="Google Shape;8546;p64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8547" name="Google Shape;8547;p64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548" name="Google Shape;8548;p64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49" name="Google Shape;8549;p64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0" name="Google Shape;8550;p64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1" name="Google Shape;8551;p64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2" name="Google Shape;8552;p64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3" name="Google Shape;8553;p64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4" name="Google Shape;8554;p64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5" name="Google Shape;8555;p64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6" name="Google Shape;8556;p64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7" name="Google Shape;8557;p64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8" name="Google Shape;8558;p64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9" name="Google Shape;8559;p64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0" name="Google Shape;8560;p64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1" name="Google Shape;8561;p64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2" name="Google Shape;8562;p64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3" name="Google Shape;8563;p64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4" name="Google Shape;8564;p64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5" name="Google Shape;8565;p64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6" name="Google Shape;8566;p64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7" name="Google Shape;8567;p64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8" name="Google Shape;8568;p64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9" name="Google Shape;8569;p64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0" name="Google Shape;8570;p64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1" name="Google Shape;8571;p64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8572" name="Google Shape;8572;p64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573" name="Google Shape;8573;p64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chemeClr val="tx2">
                                <a:lumMod val="60000"/>
                                <a:lumOff val="40000"/>
                              </a:schemeClr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8574" name="Google Shape;8574;p64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575" name="Google Shape;8575;p64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6" name="Google Shape;8576;p64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7" name="Google Shape;8577;p64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8" name="Google Shape;8578;p64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9" name="Google Shape;8579;p64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0" name="Google Shape;8580;p64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1" name="Google Shape;8581;p64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8582" name="Google Shape;8582;p64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583" name="Google Shape;8583;p64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4" name="Google Shape;8584;p64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5" name="Google Shape;8585;p64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6" name="Google Shape;8586;p64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7" name="Google Shape;8587;p64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8" name="Google Shape;8588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9" name="Google Shape;8589;p64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0" name="Google Shape;8590;p64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1" name="Google Shape;8591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2" name="Google Shape;8592;p64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3" name="Google Shape;8593;p64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4" name="Google Shape;8594;p64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5" name="Google Shape;8595;p64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8596" name="Google Shape;8596;p64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597" name="Google Shape;8597;p64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8" name="Google Shape;8598;p64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9" name="Google Shape;8599;p64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0" name="Google Shape;8600;p64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1" name="Google Shape;8601;p64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2" name="Google Shape;8602;p64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3" name="Google Shape;8603;p64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604" name="Google Shape;8604;p64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605" name="Google Shape;8605;p64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6" name="Google Shape;8606;p64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7" name="Google Shape;8607;p64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8" name="Google Shape;8608;p64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9" name="Google Shape;8609;p64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610" name="Google Shape;8610;p64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611" name="Google Shape;8611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2" name="Google Shape;8612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3" name="Google Shape;8613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4" name="Google Shape;8614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615" name="Google Shape;8615;p64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6" name="Google Shape;8616;p64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7" name="Google Shape;8617;p64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618" name="Google Shape;8618;p64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619" name="Google Shape;8619;p64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620" name="Google Shape;8620;p64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1" name="Google Shape;8621;p64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2" name="Google Shape;8622;p64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623" name="Google Shape;8623;p64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4" name="Google Shape;8624;p64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5" name="Google Shape;8625;p64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626" name="Google Shape;8626;p64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7" name="Google Shape;8627;p64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8" name="Google Shape;8628;p64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629" name="Google Shape;8629;p64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0" name="Google Shape;8630;p64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1" name="Google Shape;8631;p64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632" name="Google Shape;8632;p64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3" name="Google Shape;8633;p64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4" name="Google Shape;8634;p64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635" name="Google Shape;8635;p64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6" name="Google Shape;8636;p64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7" name="Google Shape;8637;p64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638" name="Google Shape;8638;p64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9" name="Google Shape;8639;p64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0" name="Google Shape;8640;p64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641" name="Google Shape;8641;p64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2" name="Google Shape;8642;p64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3" name="Google Shape;8643;p64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644" name="Google Shape;8644;p64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5" name="Google Shape;8645;p64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6" name="Google Shape;8646;p64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647" name="Google Shape;8647;p64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8" name="Google Shape;8648;p64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9" name="Google Shape;8649;p64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650" name="Google Shape;8650;p64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1" name="Google Shape;8651;p64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2" name="Google Shape;8652;p64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653" name="Google Shape;8653;p64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4" name="Google Shape;8654;p64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5" name="Google Shape;8655;p64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656" name="Google Shape;8656;p64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7" name="Google Shape;8657;p64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8" name="Google Shape;8658;p64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659" name="Google Shape;8659;p64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0" name="Google Shape;8660;p64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1" name="Google Shape;8661;p64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662" name="Google Shape;8662;p64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3" name="Google Shape;8663;p64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4" name="Google Shape;8664;p64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665" name="Google Shape;8665;p64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6" name="Google Shape;8666;p64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7" name="Google Shape;8667;p64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668" name="Google Shape;8668;p64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9" name="Google Shape;8669;p64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0" name="Google Shape;8670;p64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671" name="Google Shape;8671;p64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2" name="Google Shape;8672;p64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3" name="Google Shape;8673;p64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674" name="Google Shape;8674;p64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5" name="Google Shape;8675;p64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6" name="Google Shape;8676;p64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677" name="Google Shape;8677;p64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8" name="Google Shape;8678;p64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9" name="Google Shape;8679;p64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680" name="Google Shape;8680;p64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1" name="Google Shape;8681;p64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2" name="Google Shape;8682;p64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683" name="Google Shape;8683;p64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4" name="Google Shape;8684;p64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5" name="Google Shape;8685;p64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686" name="Google Shape;8686;p64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7" name="Google Shape;8687;p64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8" name="Google Shape;8688;p64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689" name="Google Shape;8689;p64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0" name="Google Shape;8690;p64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1" name="Google Shape;8691;p64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692" name="Google Shape;8692;p64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3" name="Google Shape;8693;p64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4" name="Google Shape;8694;p64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695" name="Google Shape;8695;p64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6" name="Google Shape;8696;p64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7" name="Google Shape;8697;p64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698" name="Google Shape;8698;p64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9" name="Google Shape;8699;p64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0" name="Google Shape;8700;p64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701" name="Google Shape;8701;p64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2" name="Google Shape;8702;p64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3" name="Google Shape;8703;p64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704" name="Google Shape;8704;p64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5" name="Google Shape;8705;p64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6" name="Google Shape;8706;p64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707" name="Google Shape;8707;p64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8" name="Google Shape;8708;p64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9" name="Google Shape;8709;p64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710" name="Google Shape;8710;p64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1" name="Google Shape;8711;p64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2" name="Google Shape;8712;p64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713" name="Google Shape;8713;p64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4" name="Google Shape;8714;p64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5" name="Google Shape;8715;p64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716" name="Google Shape;8716;p64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7" name="Google Shape;8717;p64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8" name="Google Shape;8718;p64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719" name="Google Shape;8719;p64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0" name="Google Shape;8720;p64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1" name="Google Shape;8721;p64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722" name="Google Shape;8722;p64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3" name="Google Shape;8723;p64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4" name="Google Shape;8724;p64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725" name="Google Shape;8725;p64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6" name="Google Shape;8726;p64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7" name="Google Shape;8727;p64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728" name="Google Shape;8728;p64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9" name="Google Shape;8729;p64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0" name="Google Shape;8730;p64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731" name="Google Shape;8731;p64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2" name="Google Shape;8732;p64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3" name="Google Shape;8733;p64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734" name="Google Shape;8734;p64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5" name="Google Shape;8735;p64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6" name="Google Shape;8736;p64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737" name="Google Shape;8737;p64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8" name="Google Shape;8738;p64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9" name="Google Shape;8739;p64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740" name="Google Shape;8740;p64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1" name="Google Shape;8741;p64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2" name="Google Shape;8742;p64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743" name="Google Shape;8743;p64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4" name="Google Shape;8744;p64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5" name="Google Shape;8745;p64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746" name="Google Shape;8746;p64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7" name="Google Shape;8747;p64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8" name="Google Shape;8748;p64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749" name="Google Shape;8749;p64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0" name="Google Shape;8750;p64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1" name="Google Shape;8751;p64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752" name="Google Shape;8752;p64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3" name="Google Shape;8753;p64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4" name="Google Shape;8754;p64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755" name="Google Shape;8755;p64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6" name="Google Shape;8756;p64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7" name="Google Shape;8757;p64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758" name="Google Shape;8758;p64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9" name="Google Shape;8759;p64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0" name="Google Shape;8760;p64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761" name="Google Shape;8761;p64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2" name="Google Shape;8762;p64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3" name="Google Shape;8763;p64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764" name="Google Shape;8764;p64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5" name="Google Shape;8765;p64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6" name="Google Shape;8766;p64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767" name="Google Shape;8767;p64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8" name="Google Shape;8768;p64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9" name="Google Shape;8769;p64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770" name="Google Shape;8770;p64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1" name="Google Shape;8771;p64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2" name="Google Shape;8772;p64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773" name="Google Shape;8773;p64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4" name="Google Shape;8774;p64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5" name="Google Shape;8775;p64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776" name="Google Shape;8776;p64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7" name="Google Shape;8777;p64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8" name="Google Shape;8778;p64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779" name="Google Shape;8779;p64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0" name="Google Shape;8780;p64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1" name="Google Shape;8781;p64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782" name="Google Shape;8782;p64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3" name="Google Shape;8783;p64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4" name="Google Shape;8784;p64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785" name="Google Shape;8785;p64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6" name="Google Shape;8786;p64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7" name="Google Shape;8787;p64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788" name="Google Shape;8788;p64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9" name="Google Shape;8789;p64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0" name="Google Shape;8790;p64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791" name="Google Shape;8791;p64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2" name="Google Shape;8792;p64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3" name="Google Shape;8793;p64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794" name="Google Shape;8794;p64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5" name="Google Shape;8795;p64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6" name="Google Shape;8796;p64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797" name="Google Shape;8797;p64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8" name="Google Shape;8798;p64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9" name="Google Shape;8799;p64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800" name="Google Shape;8800;p64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1" name="Google Shape;8801;p64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02" name="Google Shape;8802;p64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803" name="Google Shape;8803;p64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4" name="Google Shape;8804;p64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05" name="Google Shape;8805;p64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06" name="Google Shape;8806;p64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07" name="Google Shape;8807;p64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808" name="Google Shape;8808;p64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9" name="Google Shape;8809;p64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0" name="Google Shape;8810;p64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811" name="Google Shape;8811;p64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2" name="Google Shape;8812;p64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13" name="Google Shape;8813;p64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14" name="Google Shape;8814;p64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15" name="Google Shape;8815;p64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816" name="Google Shape;8816;p64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7" name="Google Shape;8817;p64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8" name="Google Shape;8818;p64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819" name="Google Shape;8819;p64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0" name="Google Shape;8820;p64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1" name="Google Shape;8821;p64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822" name="Google Shape;8822;p64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3" name="Google Shape;8823;p64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4" name="Google Shape;8824;p64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825" name="Google Shape;8825;p64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6" name="Google Shape;8826;p64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7" name="Google Shape;8827;p64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828" name="Google Shape;8828;p64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9" name="Google Shape;8829;p64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0" name="Google Shape;8830;p64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831" name="Google Shape;8831;p64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2" name="Google Shape;8832;p64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3" name="Google Shape;8833;p64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834" name="Google Shape;8834;p64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5" name="Google Shape;8835;p64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6" name="Google Shape;8836;p64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837" name="Google Shape;8837;p64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8" name="Google Shape;8838;p64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9" name="Google Shape;8839;p64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840" name="Google Shape;8840;p64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1" name="Google Shape;8841;p64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2" name="Google Shape;8842;p64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843" name="Google Shape;8843;p64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4" name="Google Shape;8844;p64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5" name="Google Shape;8845;p64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846" name="Google Shape;8846;p64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7" name="Google Shape;8847;p64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8" name="Google Shape;8848;p64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849" name="Google Shape;8849;p64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0" name="Google Shape;8850;p64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51" name="Google Shape;8851;p64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52" name="Google Shape;8852;p64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53" name="Google Shape;8853;p64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854" name="Google Shape;8854;p64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5" name="Google Shape;8855;p64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6" name="Google Shape;8856;p64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857" name="Google Shape;8857;p64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8" name="Google Shape;8858;p64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9" name="Google Shape;8859;p64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860" name="Google Shape;8860;p64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1" name="Google Shape;8861;p64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2" name="Google Shape;8862;p64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863" name="Google Shape;8863;p64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4" name="Google Shape;8864;p64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5" name="Google Shape;8865;p64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866" name="Google Shape;8866;p64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7" name="Google Shape;8867;p64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8" name="Google Shape;8868;p64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869" name="Google Shape;8869;p64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0" name="Google Shape;8870;p64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1" name="Google Shape;8871;p64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872" name="Google Shape;8872;p64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3" name="Google Shape;8873;p64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4" name="Google Shape;8874;p64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875" name="Google Shape;8875;p64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6" name="Google Shape;8876;p64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7" name="Google Shape;8877;p64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878" name="Google Shape;8878;p64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9" name="Google Shape;8879;p64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0" name="Google Shape;8880;p64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881" name="Google Shape;8881;p64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2" name="Google Shape;8882;p64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3" name="Google Shape;8883;p64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884" name="Google Shape;8884;p64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5" name="Google Shape;8885;p64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6" name="Google Shape;8886;p64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887" name="Google Shape;8887;p64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8" name="Google Shape;8888;p64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9" name="Google Shape;8889;p64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890" name="Google Shape;8890;p64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1" name="Google Shape;8891;p64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2" name="Google Shape;8892;p64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893" name="Google Shape;8893;p64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4" name="Google Shape;8894;p64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5" name="Google Shape;8895;p64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896" name="Google Shape;8896;p64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7" name="Google Shape;8897;p64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8" name="Google Shape;8898;p64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899" name="Google Shape;8899;p64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0" name="Google Shape;8900;p64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1" name="Google Shape;8901;p64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902" name="Google Shape;8902;p64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3" name="Google Shape;8903;p64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4" name="Google Shape;8904;p64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905" name="Google Shape;8905;p64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6" name="Google Shape;8906;p64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7" name="Google Shape;8907;p64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908" name="Google Shape;8908;p64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9" name="Google Shape;8909;p64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0" name="Google Shape;8910;p64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911" name="Google Shape;8911;p64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2" name="Google Shape;8912;p64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3" name="Google Shape;8913;p64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914" name="Google Shape;8914;p64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5" name="Google Shape;8915;p64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6" name="Google Shape;8916;p64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917" name="Google Shape;8917;p64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8" name="Google Shape;8918;p64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9" name="Google Shape;8919;p64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920" name="Google Shape;8920;p64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1" name="Google Shape;8921;p64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22" name="Google Shape;8922;p64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923" name="Google Shape;8923;p64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4" name="Google Shape;8924;p64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925" name="Google Shape;8925;p64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26" name="Google Shape;8926;p64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927" name="Google Shape;8927;p64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928" name="Google Shape;8928;p64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9" name="Google Shape;8929;p64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0" name="Google Shape;8930;p64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931" name="Google Shape;8931;p64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2" name="Google Shape;8932;p64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3" name="Google Shape;8933;p64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934" name="Google Shape;8934;p64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5" name="Google Shape;8935;p64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936" name="Google Shape;8936;p64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937" name="Google Shape;8937;p64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938" name="Google Shape;8938;p64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9" name="Google Shape;8939;p64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0" name="Google Shape;8940;p64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1" name="Google Shape;8941;p64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2" name="Google Shape;8942;p64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3" name="Google Shape;8943;p64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4" name="Google Shape;8944;p64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5" name="Google Shape;8945;p64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6" name="Google Shape;8946;p64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7" name="Google Shape;8947;p64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8" name="Google Shape;8948;p64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9" name="Google Shape;8949;p64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0" name="Google Shape;8950;p64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1" name="Google Shape;8951;p64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2" name="Google Shape;8952;p64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3" name="Google Shape;8953;p64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4" name="Google Shape;8954;p64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5" name="Google Shape;8955;p64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6" name="Google Shape;8956;p64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7" name="Google Shape;8957;p64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8" name="Google Shape;8958;p64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9" name="Google Shape;8959;p64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0" name="Google Shape;8960;p64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1" name="Google Shape;8961;p64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2" name="Google Shape;8962;p64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3" name="Google Shape;8963;p64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4" name="Google Shape;8964;p64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5" name="Google Shape;8965;p64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6" name="Google Shape;8966;p64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7" name="Google Shape;8967;p64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8" name="Google Shape;8968;p64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9" name="Google Shape;8969;p64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0" name="Google Shape;8970;p64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1" name="Google Shape;8971;p64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2" name="Google Shape;8972;p64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3" name="Google Shape;8973;p64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4" name="Google Shape;8974;p64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5" name="Google Shape;8975;p64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6" name="Google Shape;8976;p64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7" name="Google Shape;8977;p64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8" name="Google Shape;8978;p64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9" name="Google Shape;8979;p64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0" name="Google Shape;8980;p64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1" name="Google Shape;8981;p64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2" name="Google Shape;8982;p64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3" name="Google Shape;8983;p64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4" name="Google Shape;8984;p64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5" name="Google Shape;8985;p64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6" name="Google Shape;8986;p64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7" name="Google Shape;8987;p64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8" name="Google Shape;8988;p64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9" name="Google Shape;8989;p64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0" name="Google Shape;8990;p64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1" name="Google Shape;8991;p64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2" name="Google Shape;8992;p64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3" name="Google Shape;8993;p64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4" name="Google Shape;8994;p64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995" name="Google Shape;8995;p64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6" name="Google Shape;8996;p64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7" name="Google Shape;8997;p64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998" name="Google Shape;8998;p64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9" name="Google Shape;8999;p64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0" name="Google Shape;9000;p64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9001" name="Google Shape;9001;p64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2" name="Google Shape;9002;p64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3" name="Google Shape;9003;p64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9004" name="Google Shape;9004;p64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5" name="Google Shape;9005;p64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6" name="Google Shape;9006;p64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9007" name="Google Shape;9007;p64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8" name="Google Shape;9008;p64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9" name="Google Shape;9009;p64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9010" name="Google Shape;9010;p64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1" name="Google Shape;9011;p64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2" name="Google Shape;9012;p64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9013" name="Google Shape;9013;p64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4" name="Google Shape;9014;p64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5" name="Google Shape;9015;p64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9016" name="Google Shape;9016;p64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7" name="Google Shape;9017;p64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8" name="Google Shape;9018;p64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9019" name="Google Shape;9019;p64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0" name="Google Shape;9020;p64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1" name="Google Shape;9021;p64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9022" name="Google Shape;9022;p64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3" name="Google Shape;9023;p64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4" name="Google Shape;9024;p64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9025" name="Google Shape;9025;p64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6" name="Google Shape;9026;p64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9027" name="Google Shape;9027;p64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8" name="Google Shape;9028;p64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9029" name="Google Shape;9029;p64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9030" name="Google Shape;9030;p64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1" name="Google Shape;9031;p64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2" name="Google Shape;9032;p64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9033" name="Google Shape;9033;p64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4" name="Google Shape;9034;p64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5" name="Google Shape;9035;p64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9036" name="Google Shape;9036;p64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7" name="Google Shape;9037;p64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8" name="Google Shape;9038;p64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9039" name="Google Shape;9039;p64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0" name="Google Shape;9040;p64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1" name="Google Shape;9041;p64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9042" name="Google Shape;9042;p64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3" name="Google Shape;9043;p64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4" name="Google Shape;9044;p64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9045" name="Google Shape;9045;p64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6" name="Google Shape;9046;p64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7" name="Google Shape;9047;p64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9048" name="Google Shape;9048;p64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9" name="Google Shape;9049;p64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0" name="Google Shape;9050;p64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9051" name="Google Shape;9051;p64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2" name="Google Shape;9052;p64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3" name="Google Shape;9053;p64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9054" name="Google Shape;9054;p64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5" name="Google Shape;9055;p64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6" name="Google Shape;9056;p64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9057" name="Google Shape;9057;p64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8" name="Google Shape;9058;p64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9" name="Google Shape;9059;p64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9060" name="Google Shape;9060;p64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1" name="Google Shape;9061;p64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2" name="Google Shape;9062;p64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9063" name="Google Shape;9063;p64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4" name="Google Shape;9064;p64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5" name="Google Shape;9065;p64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9066" name="Google Shape;9066;p64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7" name="Google Shape;9067;p64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8" name="Google Shape;9068;p64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9069" name="Google Shape;9069;p64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0" name="Google Shape;9070;p64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1" name="Google Shape;9071;p64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9072" name="Google Shape;9072;p64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3" name="Google Shape;9073;p64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4" name="Google Shape;9074;p64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9075" name="Google Shape;9075;p64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6" name="Google Shape;9076;p64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7" name="Google Shape;9077;p64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9078" name="Google Shape;9078;p64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9" name="Google Shape;9079;p64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0" name="Google Shape;9080;p64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081" name="Google Shape;9081;p64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2" name="Google Shape;9082;p64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3" name="Google Shape;9083;p64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084" name="Google Shape;9084;p64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5" name="Google Shape;9085;p64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6" name="Google Shape;9086;p64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087" name="Google Shape;9087;p64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8" name="Google Shape;9088;p64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9" name="Google Shape;9089;p64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090" name="Google Shape;9090;p64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1" name="Google Shape;9091;p64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2" name="Google Shape;9092;p64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093" name="Google Shape;9093;p64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4" name="Google Shape;9094;p64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5" name="Google Shape;9095;p64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096" name="Google Shape;9096;p64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7" name="Google Shape;9097;p64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8" name="Google Shape;9098;p64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099" name="Google Shape;9099;p64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0" name="Google Shape;9100;p64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1" name="Google Shape;9101;p64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102" name="Google Shape;9102;p64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3" name="Google Shape;9103;p64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4" name="Google Shape;9104;p64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9105" name="Google Shape;9105;p64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6" name="Google Shape;9106;p64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7" name="Google Shape;9107;p64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9108" name="Google Shape;9108;p64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9" name="Google Shape;9109;p64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0" name="Google Shape;9110;p64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9111" name="Google Shape;9111;p64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2" name="Google Shape;9112;p64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3" name="Google Shape;9113;p64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9114" name="Google Shape;9114;p64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5" name="Google Shape;9115;p64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6" name="Google Shape;9116;p64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9117" name="Google Shape;9117;p64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8" name="Google Shape;9118;p64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9" name="Google Shape;9119;p64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9120" name="Google Shape;9120;p64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1" name="Google Shape;9121;p64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2" name="Google Shape;9122;p64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9123" name="Google Shape;9123;p64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4" name="Google Shape;9124;p64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5" name="Google Shape;9125;p64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9126" name="Google Shape;9126;p64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7" name="Google Shape;9127;p64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8" name="Google Shape;9128;p64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9129" name="Google Shape;9129;p64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30" name="Google Shape;9130;p64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1131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占位符 15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4014" y="-34611"/>
            <a:ext cx="7083972" cy="3431548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pic>
      <p:sp>
        <p:nvSpPr>
          <p:cNvPr id="10" name="圆角矩形 9"/>
          <p:cNvSpPr/>
          <p:nvPr/>
        </p:nvSpPr>
        <p:spPr>
          <a:xfrm rot="2658816">
            <a:off x="3545038" y="-2684565"/>
            <a:ext cx="5101924" cy="5101924"/>
          </a:xfrm>
          <a:prstGeom prst="roundRect">
            <a:avLst>
              <a:gd name="adj" fmla="val 20693"/>
            </a:avLst>
          </a:prstGeom>
          <a:noFill/>
          <a:ln w="165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642360" y="4601808"/>
            <a:ext cx="2980303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24563C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24563C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313708" y="5248139"/>
            <a:ext cx="8091055" cy="50834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8759966C-E482-4476-A59B-797E4F297FAA}"/>
              </a:ext>
            </a:extLst>
          </p:cNvPr>
          <p:cNvSpPr txBox="1"/>
          <p:nvPr/>
        </p:nvSpPr>
        <p:spPr>
          <a:xfrm>
            <a:off x="4795837" y="3809712"/>
            <a:ext cx="286770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dirty="0">
                <a:cs typeface="+mn-ea"/>
                <a:sym typeface="+mn-lt"/>
              </a:rPr>
              <a:t>PART ONE</a:t>
            </a:r>
            <a:endParaRPr lang="zh-CN" altLang="en-US" sz="40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0267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/>
      <p:bldP spid="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5" name="Google Shape;9135;p65"/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9136" name="Google Shape;9136;p6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9137" name="Google Shape;9137;p6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38" name="Google Shape;9138;p6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39" name="Google Shape;9139;p6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9140" name="Google Shape;9140;p6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41" name="Google Shape;9141;p6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9142" name="Google Shape;9142;p6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9143" name="Google Shape;9143;p6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4" name="Google Shape;9144;p6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5" name="Google Shape;9145;p6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6" name="Google Shape;9146;p6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7" name="Google Shape;9147;p6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48" name="Google Shape;9148;p6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9149" name="Google Shape;9149;p6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0" name="Google Shape;9150;p6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1" name="Google Shape;9151;p6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9152" name="Google Shape;9152;p6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3" name="Google Shape;9153;p6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4" name="Google Shape;9154;p6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5" name="Google Shape;9155;p6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6" name="Google Shape;9156;p6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7" name="Google Shape;9157;p6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8" name="Google Shape;9158;p6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9159" name="Google Shape;9159;p6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0" name="Google Shape;9160;p6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1" name="Google Shape;9161;p6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9162" name="Google Shape;9162;p6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3" name="Google Shape;9163;p6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64" name="Google Shape;9164;p6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5" name="Google Shape;9165;p6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9166" name="Google Shape;9166;p6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7" name="Google Shape;9167;p6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8" name="Google Shape;9168;p6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9169" name="Google Shape;9169;p6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0" name="Google Shape;9170;p6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1" name="Google Shape;9171;p6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9172" name="Google Shape;9172;p6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73" name="Google Shape;9173;p6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9174" name="Google Shape;9174;p6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75" name="Google Shape;9175;p6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76" name="Google Shape;9176;p6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9177" name="Google Shape;9177;p6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8" name="Google Shape;9178;p6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9" name="Google Shape;9179;p6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9180" name="Google Shape;9180;p6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1" name="Google Shape;9181;p6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82" name="Google Shape;9182;p6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9183" name="Google Shape;9183;p6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4" name="Google Shape;9184;p6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185" name="Google Shape;9185;p65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188" name="Google Shape;9188;p6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9189" name="Google Shape;9189;p6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0" name="Google Shape;9190;p6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1" name="Google Shape;9191;p6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2" name="Google Shape;9192;p6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3" name="Google Shape;9193;p6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4" name="Google Shape;9194;p6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5" name="Google Shape;9195;p6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6" name="Google Shape;9196;p6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7" name="Google Shape;9197;p6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8" name="Google Shape;9198;p6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9" name="Google Shape;9199;p6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0" name="Google Shape;9200;p6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1" name="Google Shape;9201;p6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2" name="Google Shape;9202;p6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3" name="Google Shape;9203;p6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4" name="Google Shape;9204;p6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05" name="Google Shape;9205;p65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9208;p65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9209;p65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9210;p65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9211;p65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9212;p65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9213;p65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9215;p65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9216;p65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9218;p65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9219;p65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9220;p65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9223;p65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9224;p65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9225;p65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9226;p65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27" name="Google Shape;9227;p6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9228" name="Google Shape;9228;p6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29" name="Google Shape;9229;p6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0" name="Google Shape;9230;p65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31" name="Google Shape;9231;p6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9232" name="Google Shape;9232;p6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3" name="Google Shape;9233;p6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4" name="Google Shape;9234;p6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5" name="Google Shape;9235;p6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6" name="Google Shape;9236;p65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9237;p65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9238;p65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9239;p65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9240;p65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9241;p65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43" name="Google Shape;9243;p6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9244" name="Google Shape;9244;p6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5" name="Google Shape;9245;p6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6" name="Google Shape;9246;p6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7" name="Google Shape;9247;p6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48" name="Google Shape;9248;p65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9249;p65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9250;p65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9252;p65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9253;p65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9255;p65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9256;p65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9257;p65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9258;p65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9259;p65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9260;p65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9261;p65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9262;p65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9263;p65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9264;p65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9265;p65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9266;p65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9267;p65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9268;p65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9269;p65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9270;p65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9271;p65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9272;p65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9273;p65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9274;p65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9275;p65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9276;p65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77" name="Google Shape;9277;p6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9278" name="Google Shape;9278;p6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79" name="Google Shape;9279;p6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0" name="Google Shape;9280;p65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81" name="Google Shape;9281;p6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9282" name="Google Shape;9282;p6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3" name="Google Shape;9283;p6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284" name="Google Shape;9284;p6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9285" name="Google Shape;9285;p6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6" name="Google Shape;9286;p6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7" name="Google Shape;9287;p65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9288;p65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9289;p65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9290;p65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9291;p65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9292;p65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9293;p65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9294;p65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95" name="Google Shape;9295;p6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9296" name="Google Shape;9296;p6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7" name="Google Shape;9297;p6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8" name="Google Shape;9298;p6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9" name="Google Shape;9299;p6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00" name="Google Shape;9300;p65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9301;p65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9302;p65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9303;p65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9304;p65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9305;p65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9306;p65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9307;p65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08" name="Google Shape;9308;p6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9309" name="Google Shape;9309;p6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0" name="Google Shape;9310;p6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1" name="Google Shape;9311;p6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2" name="Google Shape;9312;p6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13" name="Google Shape;9313;p65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9314;p65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9315;p65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9316;p65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9317;p65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9318;p65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9319;p65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9320;p65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9321;p65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9322;p65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9323;p65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9324;p65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9325;p65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9326;p65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9327;p65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9328;p65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9329;p65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9330;p65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9331;p65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9332;p65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9333;p65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9334;p65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9335;p65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9336;p65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9337;p65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9338;p65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9339;p65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9340;p65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9341;p65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9342;p65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9343;p65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9344;p65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9345;p65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9346;p65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9347;p65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9348;p65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9349;p65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9350;p65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9351;p65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9352;p65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9353;p65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9354;p65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55" name="Google Shape;9355;p6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9356" name="Google Shape;9356;p6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57" name="Google Shape;9357;p6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58" name="Google Shape;9358;p65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9359;p65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9360;p65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9361;p65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9362;p65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9363;p65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9364;p65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9365;p65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9366;p65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9367;p65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9368;p65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9369;p65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9370;p65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9371;p65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9372;p65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9373;p65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9374;p65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9375;p65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9376;p65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9377;p65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9378;p65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9379;p65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9380;p65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9381;p65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9382;p65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9383;p65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9384;p65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9385;p65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9386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9387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9388;p65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9389;p65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9390;p65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9391;p65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9392;p65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393" name="Google Shape;9393;p65"/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9394" name="Google Shape;9394;p65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9395;p65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9396;p65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9397;p65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9398;p65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9399;p65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400" name="Google Shape;9400;p65"/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9401" name="Google Shape;9401;p65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9402;p65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9403;p65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9404;p65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9405;p65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9406;p65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9407;p65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9408;p65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9409;p65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9410;p65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9411;p65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9412;p65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9413;p65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9414;p65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9415;p65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9416;p65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9417;p65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9418;p65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9419;p65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9420;p65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9421;p65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9422;p65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9423;p65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9424;p65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9425;p65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9426;p65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9427;p65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9428;p65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9429;p65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9430;p65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9431;p65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9432;p65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9433;p65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9434;p65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9435;p65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9436;p65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9437;p65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9438;p65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9439;p65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9440;p65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9441;p65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9442;p65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9443;p65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9444;p65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9445;p65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9446;p65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9447;p65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9448;p65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9449;p65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9450;p65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9451;p65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9452;p65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9453;p65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9454;p65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9455;p65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9456;p65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9457;p65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9458;p65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9459;p65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9460;p65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9461;p65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9462;p65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9463;p65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9464;p65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9465;p65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9466;p65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9467;p65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9468;p65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9469;p65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9470;p65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9471;p65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9472;p65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9473;p65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9474;p65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9475;p65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9476;p65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9477;p65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9478;p65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9479;p65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9480;p65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9481;p65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9482;p65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9483;p65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9484;p65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9485;p65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9486;p65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9487;p65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9488;p65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9489;p65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9490;p65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9491;p65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9492;p65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9493;p65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9494;p65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9495;p65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9496;p65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9497;p65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9498;p65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9499;p65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9500;p65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9501;p65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9502;p65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9503;p65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9504;p65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9505;p65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9506;p65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9507;p65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9508;p65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9509;p65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9510;p65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9511;p65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9512;p65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9513;p65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9514;p65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9515;p65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9516;p65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9517;p65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9518;p65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9519;p65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9520;p65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9521;p65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9522;p65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9523;p65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9524;p65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9525;p65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9526;p65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9527;p65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9528;p65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9529;p65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9530;p65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9531;p65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9532;p65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9533;p65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9534;p65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9535;p65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9536;p65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9537;p65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9538;p65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9539;p65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9540;p65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9541;p65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9542;p65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9543;p65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9544;p65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9545;p65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9546;p65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9548;p65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9549;p65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9550;p65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9551;p65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9552;p65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9553;p65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9554;p65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9555;p65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9556;p65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9557;p65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9558;p65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9559;p65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9560;p65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9561;p65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9562;p65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9563;p65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9566;p65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9567;p65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9570;p65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9571;p65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9572;p65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9573;p65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9574;p65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9575;p65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9576;p65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9577;p65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9578;p65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9579;p65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9586;p65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9587;p65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9595;p65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9596;p65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9600;p65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9601;p65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9604;p65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9605;p65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9610;p65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9611;p65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9625;p65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9637;p65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9638;p65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9639;p65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9642;p65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9643;p65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9644;p65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9645;p65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9649;p65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9654;p65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9665;p65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9666;p65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9669;p65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9670;p65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9671;p65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9672;p65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9673;p65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9674;p65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9675;p65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9676;p65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9677;p65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9678;p65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9679;p65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9680;p65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9681;p65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9682;p65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9683;p65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9684;p65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9685;p65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9686;p65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9687;p65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9688;p65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9689;p65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9690;p65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9691;p65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9692;p65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9693;p65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9694;p65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9695;p65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9696;p65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9697;p65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9698;p65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9699;p65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9700;p65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9701;p65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9702;p65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9703;p65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9704;p65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9705;p65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9706;p65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9707;p65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9708;p65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9709;p65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9710;p65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9711;p65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9712;p65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9713;p65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9714;p65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9715;p65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9716;p65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9717;p65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9718;p65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9719;p65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9720;p65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9721;p65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9722;p65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9723;p65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9724;p65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9725;p65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9726;p65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9727;p65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9728;p65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9729;p65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9730;p65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9731;p65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9732;p65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9733;p65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9734;p65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9735;p65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9736;p65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9737;p65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9743;p65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9744;p65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9745;p65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9746;p65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9747;p65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9748;p65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9749;p65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9750;p65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9751;p65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9752;p65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9753;p65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9754;p65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9755;p65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9756;p65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9757;p65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9758;p65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9759;p65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9760;p65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9761;p65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9762;p65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9763;p65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9764;p65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9765;p65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9766;p65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9767;p65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9768;p65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9769;p65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9770;p65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9771;p65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9772;p65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9773;p65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9774;p65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9775;p65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9776;p65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9777;p65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9778;p65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9779;p65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9780;p65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9781;p65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9782;p65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9783;p65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9784;p65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9785;p65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9786;p65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9787;p65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9788;p65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9789;p65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9790;p65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9791;p65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9792;p65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9793;p65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9794;p65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9795;p65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9796;p65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9797;p65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9798;p65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9799;p65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9800;p65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9801;p65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9802;p65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9803;p65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9804;p65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9805;p65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9806;p65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9807;p65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9808;p65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9809;p65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9810;p65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9811;p65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9812;p65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9813;p65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9814;p65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9815;p65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9816;p65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9817;p65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9818;p65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9819;p65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9820;p65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9821;p65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9822;p65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9823;p65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9824;p65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9825;p65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9826;p65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9827;p65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9828;p65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9829;p65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9830;p65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9831;p65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9832;p65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9833;p65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9834;p65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9835;p65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9836;p65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9837;p65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9838;p65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9839;p65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9840;p65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9841;p65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9842;p65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9843;p65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9844;p65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9845;p65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9846;p65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9847;p65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9848;p65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9849;p65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9850;p65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9851;p65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9852;p65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9853;p65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9854;p65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9855;p65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9856;p65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9857;p65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9858;p65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9859;p65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9860;p65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9861;p65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9862;p65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9863;p65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9864;p65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9865;p65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9866;p65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9867;p65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9868;p65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9869;p65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9870;p65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9871;p65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9872;p65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9873;p65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9874;p65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9875;p65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9876;p65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9877;p65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9878;p65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9879;p65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9880;p65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9881;p65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9882;p65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9883;p65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9884;p65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9885;p65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9886;p65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9887;p65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9888;p65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9889;p65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9890;p65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9891;p65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9892;p65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9893;p65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9894;p65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9895;p65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9896;p65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9897;p65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9898;p65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9899;p65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9900;p65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9901;p65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9902;p65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9903;p65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9904;p65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9905;p65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9906;p65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9907;p65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9908;p65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9909;p65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9910;p65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9911;p65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9912;p65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9913;p65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9914;p65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9915;p65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9916;p65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9917;p65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9918;p65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9919;p65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9920;p65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9921;p65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9922;p65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9923;p65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9924;p65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9925;p65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9926;p65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9927;p65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9928;p65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9929;p65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9930;p65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9931;p65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9932;p65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9933;p65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9934;p65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9935;p65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9936;p65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9937;p65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9938;p65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9939;p65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9940;p65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9941;p65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9942;p65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9943;p65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9944;p65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9945;p65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9946;p65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9947;p65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9948;p65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9949;p65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9950;p65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9951;p65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9952;p65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9953;p65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9954;p65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9955;p65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9956;p65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9957;p65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9958;p65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9959;p65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9960;p65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9961;p65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9962;p65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9963;p65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9964;p65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9965;p65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9966;p65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9967;p65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9968;p65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9969;p65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9970;p65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9971;p65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9972;p65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9973;p65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9974;p65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9975;p65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9976;p65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9977;p65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9978;p65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9979;p65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9980;p65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9981;p65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9982;p65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9983;p65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9984;p65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9985;p65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9986;p65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9987;p65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9988;p65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9989;p65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9990;p65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9991;p65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9992;p65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9993;p65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9994;p65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9995;p65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9996;p65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9997;p65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9998;p65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9999;p65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10000;p65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10001;p65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10002;p65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10003;p65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10004;p65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10005;p65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10006;p65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10007;p65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10008;p65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10009;p65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10010;p65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10011;p65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10012;p65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10013;p65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10014;p65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10015;p65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10016;p65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10017;p65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10018;p65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10019;p65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10020;p65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10021;p65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10022;p65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10023;p65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10024;p65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10025;p65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10026;p65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10027;p65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10028;p65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10029;p65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10030;p65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10031;p65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10032;p65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10033;p65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10034;p65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10035;p65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10036;p65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10037;p65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10038;p65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10039;p65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10040;p65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10041;p65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10042;p65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10043;p65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10044;p65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10045;p65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10046;p65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10047;p65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10048;p65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10049;p65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10050;p65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10051;p65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10052;p65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10053;p65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10054;p65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10055;p65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10056;p65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10057;p65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10058;p65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10059;p65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10060;p65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10061;p65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10062;p65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10063;p65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10064;p65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10065;p65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10066;p65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10067;p65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10068;p65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10069;p65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10070;p65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10071;p65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10072;p65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10073;p65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10074;p65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10075;p65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10076;p65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10077;p65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10078;p65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10079;p65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10080;p65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10081;p65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10082;p65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10083;p65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10084;p65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10085;p65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10086;p65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10087;p65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10088;p65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10089;p65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10090;p65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10091;p65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10092;p65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10093;p65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10094;p65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10095;p65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10096;p65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10097;p65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10098;p65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10099;p65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10100;p65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10101;p65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10102;p65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10103;p65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10104;p65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10105;p65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10106;p65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10107;p65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10108;p65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10109;p65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10110;p65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10111;p65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10112;p65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10113;p65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10114;p65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10115;p65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10116;p65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10117;p65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10118;p65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10119;p65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10120;p65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10121;p65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10122;p65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10123;p65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10124;p65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10125;p65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10126;p65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10127;p65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10128;p65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10129;p65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10130;p65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10131;p65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10132;p65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10133;p65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10134;p65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10135;p65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10136;p65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10137;p65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10138;p65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10139;p65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10140;p65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10141;p65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10142;p65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10143;p65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10144;p65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10145;p65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10146;p65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10147;p65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10148;p65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10149;p65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10150;p65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10151;p65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10152;p65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10153;p65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10154;p65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10155;p65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10156;p65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10157;p65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10158;p65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10159;p65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10160;p65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10161;p65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10162;p65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10163;p65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10164;p65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10165;p65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10166;p65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10167;p65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10168;p65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10169;p65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10170;p65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10171;p65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10172;p65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10173;p65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10174;p65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10175;p65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10176;p65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10177;p65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10178;p65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10179;p65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10180;p65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10181;p65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10182;p65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10183;p65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10184;p65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10185;p65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10186;p65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10187;p65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10188;p65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10189;p65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10190;p65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10191;p65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10192;p65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10193;p65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10194;p65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10195;p65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10196;p65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10197;p65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10198;p65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10199;p65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10200;p65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10201;p65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10202;p65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10203;p65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10204;p65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10205;p65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10206;p65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10207;p65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10208;p65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10209;p65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10210;p65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10211;p65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10212;p65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10213;p65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10214;p65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10215;p65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10216;p65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10217;p65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10218;p65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10219;p65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10220;p65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10221;p65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10222;p65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10223;p65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10224;p65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10225;p65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10226;p65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10227;p65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10228;p65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10229;p65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10230;p65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10231;p65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10232;p65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10233;p65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10234;p65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10235;p65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10236;p65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10237;p65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10238;p65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10239;p65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10240;p65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10241;p65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10242;p65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10243;p65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10244;p65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10245;p65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10246;p65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10247;p65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10248;p65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10249;p65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10250;p65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10251;p65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10252;p65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10253;p65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10254;p65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10255;p65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10256;p65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10257;p65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10258;p65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10259;p65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10260;p65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10261;p65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10262;p65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10263;p65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10264;p65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10265;p65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10266;p65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10267;p65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10268;p65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10269;p65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10270;p65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10271;p65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10272;p65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10273;p65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10274;p65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10275;p65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10276;p65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10277;p65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10278;p65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10279;p65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10280;p65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10281;p65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10282;p65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10283;p65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10284;p65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10285;p65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10286;p65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10287;p65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10288;p65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10289;p65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10290;p65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10291;p65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10292;p65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10293;p65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10294;p65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10295;p65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10296;p65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10297;p65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10298;p65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10299;p65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10300;p65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10301;p65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10302;p65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10303;p65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10304;p65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10305;p65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10306;p65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10307;p65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10308;p65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10309;p65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10310;p65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10311;p65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10312;p65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10313;p65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10314;p65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10315;p65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10316;p65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10317;p65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10318;p65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10319;p65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10320;p65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10321;p65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10322;p65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10323;p65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10324;p65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10325;p65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10326;p65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10327;p65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10328;p65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10329;p65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10330;p65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10331;p65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10332;p65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10333;p65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10334;p65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10335;p65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10336;p65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10337;p65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10338;p65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10339;p65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10340;p65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10341;p65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10342;p65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10343;p65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10344;p65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10345;p65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10346;p65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10347;p65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10348;p65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10349;p65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10350;p65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10351;p65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10352;p65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10353;p65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10354;p65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10355;p65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10356;p65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10357;p65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10358;p65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10359;p65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10360;p65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10361;p65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10362;p65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10374;p65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10375;p65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10391;p65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10392;p65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10433;p65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10453;p65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10454;p65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10477;p65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10478;p65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10479;p65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10480;p65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10481;p65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10482;p65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10483;p65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10486;p65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10487;p65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10506;p65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10507;p65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10515;p65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10516;p65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10527;p65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10528;p65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10531;p65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10532;p65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10558;p65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10559;p65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10562;p65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10563;p65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10576;p65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10577;p65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10585;p65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10586;p65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10614;p65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10615;p65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10624;p65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10625;p65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10634;p65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10635;p65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10647;p65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10648;p65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10674;p65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10675;p65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10676;p65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10677;p65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10687;p65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10688;p65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10698;p65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10699;p65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10702;p65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10703;p65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10704;p65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10706;p65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10707;p65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10708;p65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10709;p65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10710;p65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10711;p65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10712;p65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10713;p65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10714;p65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10719;p65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10720;p65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10721;p65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10722;p65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10723;p65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10724;p65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10725;p65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10726;p65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10727;p65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10728;p65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10729;p65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10730;p65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10731;p65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10732;p65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10733;p65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10734;p65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10735;p65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10736;p65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10737;p65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10738;p65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10739;p65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10740;p65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10741;p65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10742;p65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10743;p65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10744;p65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10745;p65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10746;p65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10747;p65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10748;p65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10749;p65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10750;p65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10751;p65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10752;p65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10753;p65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10754;p65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10755;p65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10756;p65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10757;p65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10758;p65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10759;p65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10760;p65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10761;p65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10762;p65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10763;p65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10764;p65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10765;p65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10766;p65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10767;p65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10768;p65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10769;p65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10770;p65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10771;p65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10772;p65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10773;p65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10774;p65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10775;p65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10776;p65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10777;p65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10778;p65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10779;p65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10780;p65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10781;p65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10782;p65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10783;p65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10784;p65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10785;p65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10786;p65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10787;p65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10788;p65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10789;p65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10790;p65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10791;p65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10792;p65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10793;p65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10794;p65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10795;p65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10796;p65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10797;p65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10798;p65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10799;p65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10800;p65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10801;p65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10802;p65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10803;p65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10804;p65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10805;p65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10806;p65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10807;p65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10808;p65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10809;p65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10810;p65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10811;p65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10812;p65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10813;p65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10814;p65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10815;p65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10816;p65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10817;p65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10818;p65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10819;p65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10820;p65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10821;p65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10822;p65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10823;p65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10824;p65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10825;p65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10826;p65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10827;p65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10828;p65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10829;p65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10830;p65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10831;p65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10832;p65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10833;p65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10834;p65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10835;p65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10836;p65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10837;p65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10838;p65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10839;p65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10840;p65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10841;p65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10842;p65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10843;p65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10844;p65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10845;p65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10846;p65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10847;p65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10848;p65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10849;p65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10850;p65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10851;p65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10852;p65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10853;p65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10854;p65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10855;p65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10856;p65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10857;p65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10858;p65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10859;p65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10860;p65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10861;p65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10862;p65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10863;p65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10864;p65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10865;p65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10866;p65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10867;p65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10868;p65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10869;p65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10870;p65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10871;p65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10872;p65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10873;p65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10874;p65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10875;p65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10876;p65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10877;p65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10878;p65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10879;p65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10880;p65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10881;p65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10882;p65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10883;p65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10884;p65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10885;p65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10886;p65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10887;p65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10888;p65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10889;p65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10890;p65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10891;p65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10892;p65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10893;p65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10894;p65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10895;p65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10896;p65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10897;p65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10898;p65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10899;p65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10900;p65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10901;p65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10902;p65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10903;p65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10904;p65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10905;p65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10906;p65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10907;p65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10908;p65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10909;p65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10910;p65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10911;p65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10912;p65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10913;p65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10914;p65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10915;p65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10916;p65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10917;p65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10918;p65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10919;p65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10920;p65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10921;p65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10922;p65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10923;p65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10924;p65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10925;p65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10926;p65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10927;p65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10928;p65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10929;p65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10930;p65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10931;p65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10932;p65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10933;p65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10934;p65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10935;p65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10936;p65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10937;p65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10938;p65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10939;p65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10940;p65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10941;p65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10942;p65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10943;p65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10944;p65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10945;p65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10946;p65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10947;p65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10948;p65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10949;p65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10950;p65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10951;p65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10952;p65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10953;p65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10954;p65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10955;p65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10956;p65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10957;p65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10958;p65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10959;p65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10960;p65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10961;p65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10962;p65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10963;p65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10964;p65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10965;p65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10966;p65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10967;p65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10968;p65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10969;p65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10970;p65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10971;p65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10972;p65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973" name="Google Shape;10973;p65"/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0974" name="Google Shape;10974;p6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10975;p6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10976;p6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10977;p6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10978;p6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10979;p6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10980;p6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10981;p6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10982;p6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10983;p6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10984;p6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10985;p6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10986;p6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10987;p6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10988;p6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10989;p6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10990;p6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10991;p6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10992;p6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10993;p6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10994;p6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10995;p6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10996;p6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10997;p6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10998;p6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10999;p6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11000;p6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11001;p6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11002;p6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11003;p6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11004;p6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11005;p6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11006;p6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11007;p6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11008;p6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11009;p6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11010;p6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11011;p6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11012;p6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11013;p6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11014;p6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11015;p6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11016;p6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11017;p6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11018;p6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11019;p6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11020;p6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11021;p6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11022;p6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11023;p6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11024;p6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5" name="Google Shape;11025;p65"/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1026" name="Google Shape;11026;p65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11027;p65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8" name="Google Shape;11028;p65"/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1029" name="Google Shape;11029;p65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11030;p65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1" name="Google Shape;11031;p65"/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1032" name="Google Shape;11032;p65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11033;p65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4" name="Google Shape;11034;p65"/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1035" name="Google Shape;11035;p65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11036;p65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7" name="Google Shape;11037;p65"/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1038" name="Google Shape;11038;p65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11039;p65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0" name="Google Shape;11040;p65"/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41" name="Google Shape;11041;p65"/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1042" name="Google Shape;11042;p65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11043;p65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11044;p65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45" name="Google Shape;11045;p65"/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1046" name="Google Shape;11046;p65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11047;p65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11048;p65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9" name="Google Shape;11049;p65"/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50" name="Google Shape;11050;p65"/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1051" name="Google Shape;11051;p65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52" name="Google Shape;11052;p65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1053" name="Google Shape;11053;p65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4" name="Google Shape;11054;p65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5" name="Google Shape;11055;p65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6" name="Google Shape;11056;p65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7" name="Google Shape;11057;p65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8" name="Google Shape;11058;p65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9" name="Google Shape;11059;p65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0" name="Google Shape;11060;p65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1" name="Google Shape;11061;p65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2" name="Google Shape;11062;p65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63" name="Google Shape;11063;p65"/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1064" name="Google Shape;11064;p65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65" name="Google Shape;11065;p65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1066" name="Google Shape;11066;p65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7" name="Google Shape;11067;p65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8" name="Google Shape;11068;p65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9" name="Google Shape;11069;p65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0" name="Google Shape;11070;p65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071" name="Google Shape;11071;p65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11072;p65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11073;p65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74" name="Google Shape;11074;p65"/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75" name="Google Shape;11075;p65"/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1076" name="Google Shape;11076;p65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77" name="Google Shape;11077;p65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1078" name="Google Shape;11078;p65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9" name="Google Shape;11079;p65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0" name="Google Shape;11080;p65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1" name="Google Shape;11081;p65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2" name="Google Shape;11082;p65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3" name="Google Shape;11083;p65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4" name="Google Shape;11084;p65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5" name="Google Shape;11085;p65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6" name="Google Shape;11086;p65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7" name="Google Shape;11087;p65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8" name="Google Shape;11088;p65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9" name="Google Shape;11089;p65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90" name="Google Shape;11090;p65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91" name="Google Shape;11091;p65"/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1092" name="Google Shape;11092;p65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11093;p65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94" name="Google Shape;11094;p65"/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95" name="Google Shape;11095;p65"/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96" name="Google Shape;11096;p65"/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1097" name="Google Shape;11097;p65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98" name="Google Shape;11098;p65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1099" name="Google Shape;11099;p65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0" name="Google Shape;11100;p65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1" name="Google Shape;11101;p65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2" name="Google Shape;11102;p65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3" name="Google Shape;11103;p65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4" name="Google Shape;11104;p65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5" name="Google Shape;11105;p65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106" name="Google Shape;11106;p65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1107" name="Google Shape;11107;p6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1108" name="Google Shape;11108;p6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109" name="Google Shape;11109;p6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1110" name="Google Shape;11110;p6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1" name="Google Shape;11111;p6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2" name="Google Shape;11112;p6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1113" name="Google Shape;11113;p6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4" name="Google Shape;11114;p6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15" name="Google Shape;11115;p6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1116" name="Google Shape;11116;p6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1117" name="Google Shape;11117;p6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8" name="Google Shape;11118;p6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9" name="Google Shape;11119;p6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1120" name="Google Shape;11120;p6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1" name="Google Shape;11121;p6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2" name="Google Shape;11122;p6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1123" name="Google Shape;11123;p6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4" name="Google Shape;11124;p6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5" name="Google Shape;11125;p6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1126" name="Google Shape;11126;p6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7" name="Google Shape;11127;p6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8" name="Google Shape;11128;p6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1129" name="Google Shape;11129;p6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0" name="Google Shape;11130;p6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31" name="Google Shape;11131;p6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1132" name="Google Shape;11132;p6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1133" name="Google Shape;11133;p6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4" name="Google Shape;11134;p6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5" name="Google Shape;11135;p6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6" name="Google Shape;11136;p6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7" name="Google Shape;11137;p6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8" name="Google Shape;11138;p6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39" name="Google Shape;11139;p6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1140" name="Google Shape;11140;p6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1" name="Google Shape;11141;p6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2" name="Google Shape;11142;p6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1143" name="Google Shape;11143;p6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4" name="Google Shape;11144;p6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5" name="Google Shape;11145;p6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1146" name="Google Shape;11146;p6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7" name="Google Shape;11147;p6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8" name="Google Shape;11148;p6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1149" name="Google Shape;11149;p6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0" name="Google Shape;11150;p6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1" name="Google Shape;11151;p6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1152" name="Google Shape;11152;p6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3" name="Google Shape;11153;p6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4" name="Google Shape;11154;p6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1155" name="Google Shape;11155;p6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6" name="Google Shape;11156;p6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7" name="Google Shape;11157;p6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1158" name="Google Shape;11158;p6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9" name="Google Shape;11159;p6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60" name="Google Shape;11160;p6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1161" name="Google Shape;11161;p6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1162" name="Google Shape;11162;p6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3" name="Google Shape;11163;p6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4" name="Google Shape;11164;p6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5" name="Google Shape;11165;p6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1166" name="Google Shape;11166;p6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7" name="Google Shape;11167;p6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8" name="Google Shape;11168;p6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1169" name="Google Shape;11169;p6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0" name="Google Shape;11170;p6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1" name="Google Shape;11171;p6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1172" name="Google Shape;11172;p6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3" name="Google Shape;11173;p6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4" name="Google Shape;11174;p6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1175" name="Google Shape;11175;p6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6" name="Google Shape;11176;p6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77" name="Google Shape;11177;p6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1178" name="Google Shape;11178;p6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1179" name="Google Shape;11179;p6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0" name="Google Shape;11180;p6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1" name="Google Shape;11181;p6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2" name="Google Shape;11182;p6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3" name="Google Shape;11183;p6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1184" name="Google Shape;11184;p6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5" name="Google Shape;11185;p6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6" name="Google Shape;11186;p6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1187" name="Google Shape;11187;p6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8" name="Google Shape;11188;p6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9" name="Google Shape;11189;p6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1190" name="Google Shape;11190;p6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1" name="Google Shape;11191;p6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2" name="Google Shape;11192;p6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1193" name="Google Shape;11193;p6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4" name="Google Shape;11194;p6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5" name="Google Shape;11195;p6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1196" name="Google Shape;11196;p6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7" name="Google Shape;11197;p6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8" name="Google Shape;11198;p6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1199" name="Google Shape;11199;p6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0" name="Google Shape;11200;p6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1" name="Google Shape;11201;p6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1202" name="Google Shape;11202;p6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203" name="Google Shape;11203;p6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1204" name="Google Shape;11204;p6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5" name="Google Shape;11205;p6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06" name="Google Shape;11206;p6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1207" name="Google Shape;11207;p6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8" name="Google Shape;11208;p6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9" name="Google Shape;11209;p6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1210" name="Google Shape;11210;p6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1211" name="Google Shape;11211;p6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2" name="Google Shape;11212;p6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3" name="Google Shape;11213;p6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4" name="Google Shape;11214;p6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5" name="Google Shape;11215;p6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6" name="Google Shape;11216;p6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17" name="Google Shape;11217;p6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1218" name="Google Shape;11218;p6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9" name="Google Shape;11219;p6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0" name="Google Shape;11220;p6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1221" name="Google Shape;11221;p6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2" name="Google Shape;11222;p6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3" name="Google Shape;11223;p6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1224" name="Google Shape;11224;p6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5" name="Google Shape;11225;p6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6" name="Google Shape;11226;p6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1227" name="Google Shape;11227;p6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8" name="Google Shape;11228;p6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9" name="Google Shape;11229;p6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1230" name="Google Shape;11230;p6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1" name="Google Shape;11231;p6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2" name="Google Shape;11232;p6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1233" name="Google Shape;11233;p6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4" name="Google Shape;11234;p6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5" name="Google Shape;11235;p6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1236" name="Google Shape;11236;p6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7" name="Google Shape;11237;p6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8" name="Google Shape;11238;p6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1239" name="Google Shape;11239;p6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0" name="Google Shape;11240;p6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41" name="Google Shape;11241;p6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1242" name="Google Shape;11242;p6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3" name="Google Shape;11243;p6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44" name="Google Shape;11244;p6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1245" name="Google Shape;11245;p6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1246" name="Google Shape;11246;p6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7" name="Google Shape;11247;p6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8" name="Google Shape;11248;p6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9" name="Google Shape;11249;p6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0" name="Google Shape;11250;p6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1" name="Google Shape;11251;p6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2" name="Google Shape;11252;p6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3" name="Google Shape;11253;p6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4" name="Google Shape;11254;p6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5" name="Google Shape;11255;p6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6" name="Google Shape;11256;p6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7" name="Google Shape;11257;p6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8" name="Google Shape;11258;p6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9" name="Google Shape;11259;p6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0" name="Google Shape;11260;p6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1" name="Google Shape;11261;p6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2" name="Google Shape;11262;p6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3" name="Google Shape;11263;p6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1264" name="Google Shape;11264;p6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5" name="Google Shape;11265;p6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6" name="Google Shape;11266;p6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1267" name="Google Shape;11267;p6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8" name="Google Shape;11268;p6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9" name="Google Shape;11269;p6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1270" name="Google Shape;11270;p6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1" name="Google Shape;11271;p6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2" name="Google Shape;11272;p6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1273" name="Google Shape;11273;p6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4" name="Google Shape;11274;p6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5" name="Google Shape;11275;p6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1276" name="Google Shape;11276;p6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7" name="Google Shape;11277;p6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8" name="Google Shape;11278;p6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1279" name="Google Shape;11279;p6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0" name="Google Shape;11280;p6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1" name="Google Shape;11281;p6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1282" name="Google Shape;11282;p6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3" name="Google Shape;11283;p6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4" name="Google Shape;11284;p6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1285" name="Google Shape;11285;p6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6" name="Google Shape;11286;p6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7" name="Google Shape;11287;p6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1288" name="Google Shape;11288;p6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9" name="Google Shape;11289;p6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0" name="Google Shape;11290;p6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1291" name="Google Shape;11291;p6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2" name="Google Shape;11292;p6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3" name="Google Shape;11293;p6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1294" name="Google Shape;11294;p6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5" name="Google Shape;11295;p6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6" name="Google Shape;11296;p6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1297" name="Google Shape;11297;p6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8" name="Google Shape;11298;p6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9" name="Google Shape;11299;p6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1300" name="Google Shape;11300;p6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1" name="Google Shape;11301;p6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302" name="Google Shape;11302;p6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1303" name="Google Shape;11303;p6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304" name="Google Shape;11304;p6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1305" name="Google Shape;11305;p6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6" name="Google Shape;11306;p6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1307" name="Google Shape;11307;p6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1308" name="Google Shape;11308;p6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1309" name="Google Shape;11309;p6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1310" name="Google Shape;11310;p6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1311" name="Google Shape;11311;p6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2" name="Google Shape;11312;p6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3" name="Google Shape;11313;p6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4" name="Google Shape;11314;p6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5" name="Google Shape;11315;p6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6" name="Google Shape;11316;p6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7" name="Google Shape;11317;p6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8" name="Google Shape;11318;p6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1319" name="Google Shape;11319;p6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1320" name="Google Shape;11320;p6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1" name="Google Shape;11321;p6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2" name="Google Shape;11322;p6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3" name="Google Shape;11323;p6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4" name="Google Shape;11324;p6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5" name="Google Shape;11325;p6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6" name="Google Shape;11326;p6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7" name="Google Shape;11327;p6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8" name="Google Shape;11328;p6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9" name="Google Shape;11329;p6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0" name="Google Shape;11330;p6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1" name="Google Shape;11331;p6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2" name="Google Shape;11332;p6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3" name="Google Shape;11333;p6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1334" name="Google Shape;11334;p6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1335" name="Google Shape;11335;p6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6" name="Google Shape;11336;p6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7" name="Google Shape;11337;p6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8" name="Google Shape;11338;p6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9" name="Google Shape;11339;p6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0" name="Google Shape;11340;p6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1" name="Google Shape;11341;p6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2" name="Google Shape;11342;p6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3" name="Google Shape;11343;p6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4" name="Google Shape;11344;p6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5" name="Google Shape;11345;p6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6" name="Google Shape;11346;p6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7" name="Google Shape;11347;p6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8" name="Google Shape;11348;p6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9" name="Google Shape;11349;p6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0" name="Google Shape;11350;p6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1" name="Google Shape;11351;p6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2" name="Google Shape;11352;p6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3" name="Google Shape;11353;p6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4" name="Google Shape;11354;p6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5" name="Google Shape;11355;p6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6" name="Google Shape;11356;p6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7" name="Google Shape;11357;p6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8" name="Google Shape;11358;p6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1359" name="Google Shape;11359;p6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1360" name="Google Shape;11360;p6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1361" name="Google Shape;11361;p6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1362" name="Google Shape;11362;p6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3" name="Google Shape;11363;p6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4" name="Google Shape;11364;p6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5" name="Google Shape;11365;p6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6" name="Google Shape;11366;p6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7" name="Google Shape;11367;p6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8" name="Google Shape;11368;p6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1369" name="Google Shape;11369;p6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1370" name="Google Shape;11370;p6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1" name="Google Shape;11371;p6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2" name="Google Shape;11372;p6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3" name="Google Shape;11373;p6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4" name="Google Shape;11374;p6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5" name="Google Shape;11375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6" name="Google Shape;11376;p6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7" name="Google Shape;11377;p6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8" name="Google Shape;11378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9" name="Google Shape;11379;p6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0" name="Google Shape;11380;p6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1" name="Google Shape;11381;p6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2" name="Google Shape;11382;p6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1383" name="Google Shape;11383;p6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1384" name="Google Shape;11384;p6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5" name="Google Shape;11385;p6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6" name="Google Shape;11386;p6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7" name="Google Shape;11387;p6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8" name="Google Shape;11388;p6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9" name="Google Shape;11389;p6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90" name="Google Shape;11390;p6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1391" name="Google Shape;11391;p6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1392" name="Google Shape;11392;p6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3" name="Google Shape;11393;p6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4" name="Google Shape;11394;p6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5" name="Google Shape;11395;p6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6" name="Google Shape;11396;p6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1397" name="Google Shape;11397;p6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1398" name="Google Shape;11398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399" name="Google Shape;11399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0" name="Google Shape;11400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1" name="Google Shape;11401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1402" name="Google Shape;11402;p6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3" name="Google Shape;11403;p6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4" name="Google Shape;11404;p6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1405" name="Google Shape;11405;p6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1406" name="Google Shape;11406;p6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1407" name="Google Shape;11407;p6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08" name="Google Shape;11408;p6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09" name="Google Shape;11409;p6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1410" name="Google Shape;11410;p6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1" name="Google Shape;11411;p6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2" name="Google Shape;11412;p6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1413" name="Google Shape;11413;p6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4" name="Google Shape;11414;p6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5" name="Google Shape;11415;p6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1416" name="Google Shape;11416;p6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7" name="Google Shape;11417;p6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8" name="Google Shape;11418;p6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1419" name="Google Shape;11419;p6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0" name="Google Shape;11420;p6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1" name="Google Shape;11421;p6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1422" name="Google Shape;11422;p6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3" name="Google Shape;11423;p6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4" name="Google Shape;11424;p6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1425" name="Google Shape;11425;p6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6" name="Google Shape;11426;p6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7" name="Google Shape;11427;p6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1428" name="Google Shape;11428;p6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9" name="Google Shape;11429;p6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0" name="Google Shape;11430;p6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1431" name="Google Shape;11431;p6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2" name="Google Shape;11432;p6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3" name="Google Shape;11433;p6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1434" name="Google Shape;11434;p6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5" name="Google Shape;11435;p6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6" name="Google Shape;11436;p6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1437" name="Google Shape;11437;p6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8" name="Google Shape;11438;p6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9" name="Google Shape;11439;p6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1440" name="Google Shape;11440;p6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1" name="Google Shape;11441;p6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2" name="Google Shape;11442;p6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1443" name="Google Shape;11443;p6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4" name="Google Shape;11444;p6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5" name="Google Shape;11445;p6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1446" name="Google Shape;11446;p6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7" name="Google Shape;11447;p6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8" name="Google Shape;11448;p6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1449" name="Google Shape;11449;p6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0" name="Google Shape;11450;p6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1" name="Google Shape;11451;p6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1452" name="Google Shape;11452;p6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3" name="Google Shape;11453;p6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4" name="Google Shape;11454;p6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1455" name="Google Shape;11455;p6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6" name="Google Shape;11456;p6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7" name="Google Shape;11457;p6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1458" name="Google Shape;11458;p6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9" name="Google Shape;11459;p6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0" name="Google Shape;11460;p6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1461" name="Google Shape;11461;p6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2" name="Google Shape;11462;p6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3" name="Google Shape;11463;p6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1464" name="Google Shape;11464;p6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5" name="Google Shape;11465;p6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6" name="Google Shape;11466;p6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1467" name="Google Shape;11467;p6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8" name="Google Shape;11468;p6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9" name="Google Shape;11469;p6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1470" name="Google Shape;11470;p6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1" name="Google Shape;11471;p6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2" name="Google Shape;11472;p6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1473" name="Google Shape;11473;p6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4" name="Google Shape;11474;p6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5" name="Google Shape;11475;p6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1476" name="Google Shape;11476;p6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7" name="Google Shape;11477;p6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8" name="Google Shape;11478;p6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1479" name="Google Shape;11479;p6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0" name="Google Shape;11480;p6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1" name="Google Shape;11481;p6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1482" name="Google Shape;11482;p6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3" name="Google Shape;11483;p6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4" name="Google Shape;11484;p6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1485" name="Google Shape;11485;p6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6" name="Google Shape;11486;p6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7" name="Google Shape;11487;p6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1488" name="Google Shape;11488;p6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9" name="Google Shape;11489;p6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0" name="Google Shape;11490;p6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1491" name="Google Shape;11491;p6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2" name="Google Shape;11492;p6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3" name="Google Shape;11493;p6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1494" name="Google Shape;11494;p6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5" name="Google Shape;11495;p6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6" name="Google Shape;11496;p6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1497" name="Google Shape;11497;p6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8" name="Google Shape;11498;p6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9" name="Google Shape;11499;p6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1500" name="Google Shape;11500;p6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1" name="Google Shape;11501;p6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2" name="Google Shape;11502;p6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1503" name="Google Shape;11503;p6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4" name="Google Shape;11504;p6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5" name="Google Shape;11505;p6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1506" name="Google Shape;11506;p6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7" name="Google Shape;11507;p6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8" name="Google Shape;11508;p6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1509" name="Google Shape;11509;p6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0" name="Google Shape;11510;p6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1" name="Google Shape;11511;p6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1512" name="Google Shape;11512;p6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3" name="Google Shape;11513;p6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4" name="Google Shape;11514;p6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1515" name="Google Shape;11515;p6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6" name="Google Shape;11516;p6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7" name="Google Shape;11517;p6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1518" name="Google Shape;11518;p6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9" name="Google Shape;11519;p6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0" name="Google Shape;11520;p6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1521" name="Google Shape;11521;p6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2" name="Google Shape;11522;p6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3" name="Google Shape;11523;p6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1524" name="Google Shape;11524;p6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5" name="Google Shape;11525;p6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6" name="Google Shape;11526;p6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1527" name="Google Shape;11527;p6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8" name="Google Shape;11528;p6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9" name="Google Shape;11529;p6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1530" name="Google Shape;11530;p6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1" name="Google Shape;11531;p6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2" name="Google Shape;11532;p6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1533" name="Google Shape;11533;p6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4" name="Google Shape;11534;p6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5" name="Google Shape;11535;p6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1536" name="Google Shape;11536;p6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7" name="Google Shape;11537;p6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8" name="Google Shape;11538;p6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1539" name="Google Shape;11539;p6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0" name="Google Shape;11540;p6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1" name="Google Shape;11541;p6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1542" name="Google Shape;11542;p6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3" name="Google Shape;11543;p6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4" name="Google Shape;11544;p6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1545" name="Google Shape;11545;p6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6" name="Google Shape;11546;p6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7" name="Google Shape;11547;p6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1548" name="Google Shape;11548;p6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9" name="Google Shape;11549;p6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0" name="Google Shape;11550;p6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1551" name="Google Shape;11551;p6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2" name="Google Shape;11552;p6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3" name="Google Shape;11553;p6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1554" name="Google Shape;11554;p6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5" name="Google Shape;11555;p6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6" name="Google Shape;11556;p6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1557" name="Google Shape;11557;p6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8" name="Google Shape;11558;p6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9" name="Google Shape;11559;p6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1560" name="Google Shape;11560;p6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1" name="Google Shape;11561;p6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2" name="Google Shape;11562;p6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1563" name="Google Shape;11563;p6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4" name="Google Shape;11564;p6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5" name="Google Shape;11565;p6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1566" name="Google Shape;11566;p6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7" name="Google Shape;11567;p6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8" name="Google Shape;11568;p6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1569" name="Google Shape;11569;p6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0" name="Google Shape;11570;p6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1" name="Google Shape;11571;p6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1572" name="Google Shape;11572;p6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3" name="Google Shape;11573;p6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4" name="Google Shape;11574;p6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1575" name="Google Shape;11575;p6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6" name="Google Shape;11576;p6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7" name="Google Shape;11577;p6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1578" name="Google Shape;11578;p6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9" name="Google Shape;11579;p6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0" name="Google Shape;11580;p6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1581" name="Google Shape;11581;p6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2" name="Google Shape;11582;p6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3" name="Google Shape;11583;p6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1584" name="Google Shape;11584;p6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5" name="Google Shape;11585;p6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6" name="Google Shape;11586;p6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1587" name="Google Shape;11587;p6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8" name="Google Shape;11588;p6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9" name="Google Shape;11589;p6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1590" name="Google Shape;11590;p6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1" name="Google Shape;11591;p6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592" name="Google Shape;11592;p6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593" name="Google Shape;11593;p6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594" name="Google Shape;11594;p6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1595" name="Google Shape;11595;p6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6" name="Google Shape;11596;p6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97" name="Google Shape;11597;p6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1598" name="Google Shape;11598;p6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9" name="Google Shape;11599;p6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00" name="Google Shape;11600;p6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01" name="Google Shape;11601;p6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02" name="Google Shape;11602;p6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1603" name="Google Shape;11603;p6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4" name="Google Shape;11604;p6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5" name="Google Shape;11605;p6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1606" name="Google Shape;11606;p6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7" name="Google Shape;11607;p6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8" name="Google Shape;11608;p6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1609" name="Google Shape;11609;p6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0" name="Google Shape;11610;p6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1" name="Google Shape;11611;p6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1612" name="Google Shape;11612;p6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3" name="Google Shape;11613;p6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4" name="Google Shape;11614;p6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1615" name="Google Shape;11615;p6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6" name="Google Shape;11616;p6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7" name="Google Shape;11617;p6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1618" name="Google Shape;11618;p6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9" name="Google Shape;11619;p6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0" name="Google Shape;11620;p6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1621" name="Google Shape;11621;p6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2" name="Google Shape;11622;p6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3" name="Google Shape;11623;p6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1624" name="Google Shape;11624;p6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5" name="Google Shape;11625;p6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6" name="Google Shape;11626;p6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1627" name="Google Shape;11627;p6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8" name="Google Shape;11628;p6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9" name="Google Shape;11629;p6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1630" name="Google Shape;11630;p6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1" name="Google Shape;11631;p6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2" name="Google Shape;11632;p6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1633" name="Google Shape;11633;p6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4" name="Google Shape;11634;p6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5" name="Google Shape;11635;p6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1636" name="Google Shape;11636;p6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7" name="Google Shape;11637;p6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38" name="Google Shape;11638;p6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39" name="Google Shape;11639;p6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40" name="Google Shape;11640;p6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1641" name="Google Shape;11641;p6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2" name="Google Shape;11642;p6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3" name="Google Shape;11643;p6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1644" name="Google Shape;11644;p6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5" name="Google Shape;11645;p6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6" name="Google Shape;11646;p6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1647" name="Google Shape;11647;p6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8" name="Google Shape;11648;p6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9" name="Google Shape;11649;p6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1650" name="Google Shape;11650;p6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1" name="Google Shape;11651;p6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2" name="Google Shape;11652;p6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1653" name="Google Shape;11653;p6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4" name="Google Shape;11654;p6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5" name="Google Shape;11655;p6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1656" name="Google Shape;11656;p6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7" name="Google Shape;11657;p6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8" name="Google Shape;11658;p6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1659" name="Google Shape;11659;p6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0" name="Google Shape;11660;p6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1" name="Google Shape;11661;p6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1662" name="Google Shape;11662;p6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3" name="Google Shape;11663;p6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4" name="Google Shape;11664;p6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1665" name="Google Shape;11665;p6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6" name="Google Shape;11666;p6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7" name="Google Shape;11667;p6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1668" name="Google Shape;11668;p6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9" name="Google Shape;11669;p6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0" name="Google Shape;11670;p6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1671" name="Google Shape;11671;p6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2" name="Google Shape;11672;p6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3" name="Google Shape;11673;p6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1674" name="Google Shape;11674;p6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5" name="Google Shape;11675;p6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6" name="Google Shape;11676;p6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1677" name="Google Shape;11677;p6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8" name="Google Shape;11678;p6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9" name="Google Shape;11679;p6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1680" name="Google Shape;11680;p6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1" name="Google Shape;11681;p6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2" name="Google Shape;11682;p6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1683" name="Google Shape;11683;p6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4" name="Google Shape;11684;p6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5" name="Google Shape;11685;p6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1686" name="Google Shape;11686;p6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7" name="Google Shape;11687;p6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8" name="Google Shape;11688;p6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1689" name="Google Shape;11689;p6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0" name="Google Shape;11690;p6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1" name="Google Shape;11691;p6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1692" name="Google Shape;11692;p6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3" name="Google Shape;11693;p6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4" name="Google Shape;11694;p6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1695" name="Google Shape;11695;p6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6" name="Google Shape;11696;p6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7" name="Google Shape;11697;p6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1698" name="Google Shape;11698;p6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9" name="Google Shape;11699;p6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0" name="Google Shape;11700;p6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1701" name="Google Shape;11701;p6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2" name="Google Shape;11702;p6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3" name="Google Shape;11703;p6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1704" name="Google Shape;11704;p6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5" name="Google Shape;11705;p6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6" name="Google Shape;11706;p6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1707" name="Google Shape;11707;p6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8" name="Google Shape;11708;p6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9" name="Google Shape;11709;p6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1710" name="Google Shape;11710;p6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1" name="Google Shape;11711;p6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712" name="Google Shape;11712;p6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713" name="Google Shape;11713;p6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714" name="Google Shape;11714;p6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1715" name="Google Shape;11715;p6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6" name="Google Shape;11716;p6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17" name="Google Shape;11717;p6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1718" name="Google Shape;11718;p6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9" name="Google Shape;11719;p6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20" name="Google Shape;11720;p6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1721" name="Google Shape;11721;p6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2" name="Google Shape;11722;p6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723" name="Google Shape;11723;p6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1724" name="Google Shape;11724;p6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1725" name="Google Shape;11725;p6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6" name="Google Shape;11726;p6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7" name="Google Shape;11727;p6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8" name="Google Shape;11728;p6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9" name="Google Shape;11729;p6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0" name="Google Shape;11730;p6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1" name="Google Shape;11731;p6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2" name="Google Shape;11732;p6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3" name="Google Shape;11733;p6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4" name="Google Shape;11734;p6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5" name="Google Shape;11735;p6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6" name="Google Shape;11736;p6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7" name="Google Shape;11737;p6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8" name="Google Shape;11738;p6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9" name="Google Shape;11739;p6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0" name="Google Shape;11740;p6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1" name="Google Shape;11741;p6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2" name="Google Shape;11742;p6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3" name="Google Shape;11743;p6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4" name="Google Shape;11744;p6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5" name="Google Shape;11745;p6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6" name="Google Shape;11746;p6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7" name="Google Shape;11747;p6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8" name="Google Shape;11748;p6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9" name="Google Shape;11749;p6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0" name="Google Shape;11750;p6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1" name="Google Shape;11751;p6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2" name="Google Shape;11752;p6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3" name="Google Shape;11753;p6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4" name="Google Shape;11754;p6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5" name="Google Shape;11755;p6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6" name="Google Shape;11756;p6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7" name="Google Shape;11757;p6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8" name="Google Shape;11758;p6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9" name="Google Shape;11759;p6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0" name="Google Shape;11760;p6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1" name="Google Shape;11761;p6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2" name="Google Shape;11762;p6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3" name="Google Shape;11763;p6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4" name="Google Shape;11764;p6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5" name="Google Shape;11765;p6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6" name="Google Shape;11766;p6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7" name="Google Shape;11767;p6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8" name="Google Shape;11768;p6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9" name="Google Shape;11769;p6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0" name="Google Shape;11770;p6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1" name="Google Shape;11771;p6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2" name="Google Shape;11772;p6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3" name="Google Shape;11773;p6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4" name="Google Shape;11774;p6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5" name="Google Shape;11775;p6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6" name="Google Shape;11776;p6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7" name="Google Shape;11777;p6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8" name="Google Shape;11778;p6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9" name="Google Shape;11779;p6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0" name="Google Shape;11780;p6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1" name="Google Shape;11781;p6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1782" name="Google Shape;11782;p6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3" name="Google Shape;11783;p6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4" name="Google Shape;11784;p6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1785" name="Google Shape;11785;p6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6" name="Google Shape;11786;p6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7" name="Google Shape;11787;p6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1788" name="Google Shape;11788;p6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9" name="Google Shape;11789;p6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0" name="Google Shape;11790;p6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1791" name="Google Shape;11791;p6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2" name="Google Shape;11792;p6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3" name="Google Shape;11793;p6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1794" name="Google Shape;11794;p6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5" name="Google Shape;11795;p6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6" name="Google Shape;11796;p6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1797" name="Google Shape;11797;p6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8" name="Google Shape;11798;p6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9" name="Google Shape;11799;p6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1800" name="Google Shape;11800;p6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1" name="Google Shape;11801;p6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2" name="Google Shape;11802;p6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1803" name="Google Shape;11803;p6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4" name="Google Shape;11804;p6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5" name="Google Shape;11805;p6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1806" name="Google Shape;11806;p6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7" name="Google Shape;11807;p6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8" name="Google Shape;11808;p6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1809" name="Google Shape;11809;p6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0" name="Google Shape;11810;p6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1" name="Google Shape;11811;p6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1812" name="Google Shape;11812;p6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3" name="Google Shape;11813;p6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814" name="Google Shape;11814;p6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15" name="Google Shape;11815;p6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816" name="Google Shape;11816;p6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1817" name="Google Shape;11817;p6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8" name="Google Shape;11818;p6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9" name="Google Shape;11819;p6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1820" name="Google Shape;11820;p6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1" name="Google Shape;11821;p6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2" name="Google Shape;11822;p6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1823" name="Google Shape;11823;p6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4" name="Google Shape;11824;p6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5" name="Google Shape;11825;p6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1826" name="Google Shape;11826;p6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7" name="Google Shape;11827;p6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8" name="Google Shape;11828;p6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1829" name="Google Shape;11829;p6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0" name="Google Shape;11830;p6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1" name="Google Shape;11831;p6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1832" name="Google Shape;11832;p6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3" name="Google Shape;11833;p6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4" name="Google Shape;11834;p6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1835" name="Google Shape;11835;p6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6" name="Google Shape;11836;p6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7" name="Google Shape;11837;p6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1838" name="Google Shape;11838;p6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9" name="Google Shape;11839;p6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0" name="Google Shape;11840;p6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1841" name="Google Shape;11841;p6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2" name="Google Shape;11842;p6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3" name="Google Shape;11843;p6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1844" name="Google Shape;11844;p6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5" name="Google Shape;11845;p6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6" name="Google Shape;11846;p6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1847" name="Google Shape;11847;p6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8" name="Google Shape;11848;p6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9" name="Google Shape;11849;p6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1850" name="Google Shape;11850;p6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1" name="Google Shape;11851;p6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2" name="Google Shape;11852;p6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1853" name="Google Shape;11853;p6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4" name="Google Shape;11854;p6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5" name="Google Shape;11855;p6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1856" name="Google Shape;11856;p6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7" name="Google Shape;11857;p6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8" name="Google Shape;11858;p6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1859" name="Google Shape;11859;p6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0" name="Google Shape;11860;p6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1" name="Google Shape;11861;p6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1862" name="Google Shape;11862;p6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3" name="Google Shape;11863;p6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4" name="Google Shape;11864;p6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1865" name="Google Shape;11865;p6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6" name="Google Shape;11866;p6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7" name="Google Shape;11867;p6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1868" name="Google Shape;11868;p6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9" name="Google Shape;11869;p6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0" name="Google Shape;11870;p6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1871" name="Google Shape;11871;p6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2" name="Google Shape;11872;p6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3" name="Google Shape;11873;p6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1874" name="Google Shape;11874;p6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5" name="Google Shape;11875;p6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6" name="Google Shape;11876;p6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1877" name="Google Shape;11877;p6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8" name="Google Shape;11878;p6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9" name="Google Shape;11879;p6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1880" name="Google Shape;11880;p6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1" name="Google Shape;11881;p6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2" name="Google Shape;11882;p6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1883" name="Google Shape;11883;p6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4" name="Google Shape;11884;p6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5" name="Google Shape;11885;p6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1886" name="Google Shape;11886;p6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7" name="Google Shape;11887;p6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8" name="Google Shape;11888;p6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1889" name="Google Shape;11889;p6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0" name="Google Shape;11890;p6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1" name="Google Shape;11891;p6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1892" name="Google Shape;11892;p6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3" name="Google Shape;11893;p6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4" name="Google Shape;11894;p6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1895" name="Google Shape;11895;p6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6" name="Google Shape;11896;p6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7" name="Google Shape;11897;p6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1898" name="Google Shape;11898;p6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9" name="Google Shape;11899;p6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0" name="Google Shape;11900;p6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1901" name="Google Shape;11901;p6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2" name="Google Shape;11902;p6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3" name="Google Shape;11903;p6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1904" name="Google Shape;11904;p6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5" name="Google Shape;11905;p6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6" name="Google Shape;11906;p6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1907" name="Google Shape;11907;p6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8" name="Google Shape;11908;p6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9" name="Google Shape;11909;p6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1910" name="Google Shape;11910;p6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1" name="Google Shape;11911;p6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2" name="Google Shape;11912;p6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1913" name="Google Shape;11913;p6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4" name="Google Shape;11914;p6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5" name="Google Shape;11915;p6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1916" name="Google Shape;11916;p6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7" name="Google Shape;11917;p6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81617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矩形 70">
            <a:extLst>
              <a:ext uri="{FF2B5EF4-FFF2-40B4-BE49-F238E27FC236}">
                <a16:creationId xmlns:a16="http://schemas.microsoft.com/office/drawing/2014/main" id="{1461833B-87DC-435E-A172-4B3B6A814191}"/>
              </a:ext>
            </a:extLst>
          </p:cNvPr>
          <p:cNvSpPr/>
          <p:nvPr/>
        </p:nvSpPr>
        <p:spPr>
          <a:xfrm>
            <a:off x="0" y="0"/>
            <a:ext cx="5722374" cy="6858000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74FD9459-C00F-47F9-B3FF-43F8A98120A7}"/>
              </a:ext>
            </a:extLst>
          </p:cNvPr>
          <p:cNvSpPr/>
          <p:nvPr/>
        </p:nvSpPr>
        <p:spPr>
          <a:xfrm>
            <a:off x="0" y="1406013"/>
            <a:ext cx="5722374" cy="4139381"/>
          </a:xfrm>
          <a:prstGeom prst="rect">
            <a:avLst/>
          </a:prstGeom>
          <a:solidFill>
            <a:srgbClr val="24563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Rectangle 13">
            <a:extLst>
              <a:ext uri="{FF2B5EF4-FFF2-40B4-BE49-F238E27FC236}">
                <a16:creationId xmlns:a16="http://schemas.microsoft.com/office/drawing/2014/main" id="{63769CD8-4139-4B24-B218-A5F3DB93D9F4}"/>
              </a:ext>
            </a:extLst>
          </p:cNvPr>
          <p:cNvSpPr/>
          <p:nvPr/>
        </p:nvSpPr>
        <p:spPr>
          <a:xfrm>
            <a:off x="482600" y="2866935"/>
            <a:ext cx="4622799" cy="15124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1200" b="0" i="0" dirty="0">
                <a:solidFill>
                  <a:schemeClr val="bg1"/>
                </a:solidFill>
                <a:effectLst/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sz="1200" b="0" i="0" dirty="0" err="1">
                <a:solidFill>
                  <a:schemeClr val="bg1"/>
                </a:solidFill>
                <a:effectLst/>
                <a:cs typeface="+mn-ea"/>
                <a:sym typeface="+mn-lt"/>
              </a:rPr>
              <a:t>etc.Click</a:t>
            </a:r>
            <a:r>
              <a:rPr lang="en-US" sz="1200" b="0" i="0" dirty="0">
                <a:solidFill>
                  <a:schemeClr val="bg1"/>
                </a:solidFill>
                <a:effectLst/>
                <a:cs typeface="+mn-ea"/>
                <a:sym typeface="+mn-lt"/>
              </a:rPr>
              <a:t> here to add text content, such as keywords, some brief introductions, </a:t>
            </a:r>
            <a:r>
              <a:rPr lang="en-US" sz="1200" b="0" i="0" dirty="0" err="1">
                <a:solidFill>
                  <a:schemeClr val="bg1"/>
                </a:solidFill>
                <a:effectLst/>
                <a:cs typeface="+mn-ea"/>
                <a:sym typeface="+mn-lt"/>
              </a:rPr>
              <a:t>etc.Click</a:t>
            </a:r>
            <a:r>
              <a:rPr lang="en-US" sz="1200" b="0" i="0" dirty="0">
                <a:solidFill>
                  <a:schemeClr val="bg1"/>
                </a:solidFill>
                <a:effectLst/>
                <a:cs typeface="+mn-ea"/>
                <a:sym typeface="+mn-lt"/>
              </a:rPr>
              <a:t> here to add text content, such as keywords, some brief introductions, etc.</a:t>
            </a:r>
          </a:p>
        </p:txBody>
      </p:sp>
      <p:sp>
        <p:nvSpPr>
          <p:cNvPr id="5" name="Freeform 16">
            <a:extLst>
              <a:ext uri="{FF2B5EF4-FFF2-40B4-BE49-F238E27FC236}">
                <a16:creationId xmlns:a16="http://schemas.microsoft.com/office/drawing/2014/main" id="{FF16E559-0F97-45EE-A20C-04C4512B7F20}"/>
              </a:ext>
            </a:extLst>
          </p:cNvPr>
          <p:cNvSpPr/>
          <p:nvPr/>
        </p:nvSpPr>
        <p:spPr>
          <a:xfrm>
            <a:off x="482599" y="2530336"/>
            <a:ext cx="393315" cy="336599"/>
          </a:xfrm>
          <a:custGeom>
            <a:avLst/>
            <a:gdLst/>
            <a:ahLst/>
            <a:cxnLst/>
            <a:rect l="l" t="t" r="r" b="b"/>
            <a:pathLst>
              <a:path w="163535" h="112395">
                <a:moveTo>
                  <a:pt x="129254" y="0"/>
                </a:moveTo>
                <a:lnTo>
                  <a:pt x="163535" y="0"/>
                </a:lnTo>
                <a:lnTo>
                  <a:pt x="141618" y="48330"/>
                </a:lnTo>
                <a:cubicBezTo>
                  <a:pt x="152108" y="55073"/>
                  <a:pt x="157353" y="64159"/>
                  <a:pt x="157353" y="75585"/>
                </a:cubicBezTo>
                <a:cubicBezTo>
                  <a:pt x="157353" y="87012"/>
                  <a:pt x="153981" y="96004"/>
                  <a:pt x="147238" y="102560"/>
                </a:cubicBezTo>
                <a:cubicBezTo>
                  <a:pt x="140494" y="109117"/>
                  <a:pt x="132064" y="112395"/>
                  <a:pt x="121949" y="112395"/>
                </a:cubicBezTo>
                <a:cubicBezTo>
                  <a:pt x="111833" y="112395"/>
                  <a:pt x="103310" y="109210"/>
                  <a:pt x="96379" y="102841"/>
                </a:cubicBezTo>
                <a:cubicBezTo>
                  <a:pt x="89448" y="96472"/>
                  <a:pt x="85982" y="88136"/>
                  <a:pt x="85982" y="77833"/>
                </a:cubicBezTo>
                <a:cubicBezTo>
                  <a:pt x="85982" y="67530"/>
                  <a:pt x="89354" y="57509"/>
                  <a:pt x="96098" y="47768"/>
                </a:cubicBezTo>
                <a:close/>
                <a:moveTo>
                  <a:pt x="43272" y="0"/>
                </a:moveTo>
                <a:lnTo>
                  <a:pt x="77553" y="0"/>
                </a:lnTo>
                <a:lnTo>
                  <a:pt x="55636" y="48330"/>
                </a:lnTo>
                <a:cubicBezTo>
                  <a:pt x="66126" y="55073"/>
                  <a:pt x="71371" y="64159"/>
                  <a:pt x="71371" y="75585"/>
                </a:cubicBezTo>
                <a:cubicBezTo>
                  <a:pt x="71371" y="87012"/>
                  <a:pt x="67999" y="96004"/>
                  <a:pt x="61255" y="102560"/>
                </a:cubicBezTo>
                <a:cubicBezTo>
                  <a:pt x="54512" y="109117"/>
                  <a:pt x="46082" y="112395"/>
                  <a:pt x="35967" y="112395"/>
                </a:cubicBezTo>
                <a:cubicBezTo>
                  <a:pt x="25851" y="112395"/>
                  <a:pt x="17328" y="109210"/>
                  <a:pt x="10397" y="102841"/>
                </a:cubicBezTo>
                <a:cubicBezTo>
                  <a:pt x="3466" y="96472"/>
                  <a:pt x="0" y="88136"/>
                  <a:pt x="0" y="77833"/>
                </a:cubicBezTo>
                <a:cubicBezTo>
                  <a:pt x="0" y="67530"/>
                  <a:pt x="3372" y="57509"/>
                  <a:pt x="10116" y="477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6" name="Rectangle 13">
            <a:extLst>
              <a:ext uri="{FF2B5EF4-FFF2-40B4-BE49-F238E27FC236}">
                <a16:creationId xmlns:a16="http://schemas.microsoft.com/office/drawing/2014/main" id="{E714D8A0-B6E3-4C70-AEE3-4CFFF58A5F79}"/>
              </a:ext>
            </a:extLst>
          </p:cNvPr>
          <p:cNvSpPr/>
          <p:nvPr/>
        </p:nvSpPr>
        <p:spPr>
          <a:xfrm>
            <a:off x="7010893" y="841474"/>
            <a:ext cx="1147629" cy="8254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i="0">
                <a:solidFill>
                  <a:srgbClr val="24563C"/>
                </a:solidFill>
                <a:effectLst/>
                <a:cs typeface="+mn-ea"/>
                <a:sym typeface="+mn-lt"/>
              </a:rPr>
              <a:t>15%</a:t>
            </a:r>
            <a:endParaRPr lang="en-US" sz="3600">
              <a:solidFill>
                <a:srgbClr val="24563C"/>
              </a:solidFill>
              <a:cs typeface="+mn-ea"/>
              <a:sym typeface="+mn-lt"/>
            </a:endParaRPr>
          </a:p>
        </p:txBody>
      </p:sp>
      <p:sp>
        <p:nvSpPr>
          <p:cNvPr id="7" name="Rectangle 15">
            <a:extLst>
              <a:ext uri="{FF2B5EF4-FFF2-40B4-BE49-F238E27FC236}">
                <a16:creationId xmlns:a16="http://schemas.microsoft.com/office/drawing/2014/main" id="{554E2361-C898-4E2A-86AE-082425F9A8EB}"/>
              </a:ext>
            </a:extLst>
          </p:cNvPr>
          <p:cNvSpPr/>
          <p:nvPr/>
        </p:nvSpPr>
        <p:spPr>
          <a:xfrm>
            <a:off x="7094242" y="1580584"/>
            <a:ext cx="3643079" cy="775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30D0DE5B-9780-4774-B0EE-28F436869220}"/>
              </a:ext>
            </a:extLst>
          </p:cNvPr>
          <p:cNvSpPr txBox="1"/>
          <p:nvPr/>
        </p:nvSpPr>
        <p:spPr>
          <a:xfrm>
            <a:off x="8054006" y="1180474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Rectangle 13">
            <a:extLst>
              <a:ext uri="{FF2B5EF4-FFF2-40B4-BE49-F238E27FC236}">
                <a16:creationId xmlns:a16="http://schemas.microsoft.com/office/drawing/2014/main" id="{8807CB3E-46E2-4C08-BFAC-9591678771BA}"/>
              </a:ext>
            </a:extLst>
          </p:cNvPr>
          <p:cNvSpPr/>
          <p:nvPr/>
        </p:nvSpPr>
        <p:spPr>
          <a:xfrm>
            <a:off x="7028983" y="2737569"/>
            <a:ext cx="1147629" cy="8254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>
                <a:solidFill>
                  <a:srgbClr val="24563C"/>
                </a:solidFill>
                <a:cs typeface="+mn-ea"/>
                <a:sym typeface="+mn-lt"/>
              </a:rPr>
              <a:t>4</a:t>
            </a:r>
            <a:r>
              <a:rPr lang="en-US" sz="3600" i="0">
                <a:solidFill>
                  <a:srgbClr val="24563C"/>
                </a:solidFill>
                <a:effectLst/>
                <a:cs typeface="+mn-ea"/>
                <a:sym typeface="+mn-lt"/>
              </a:rPr>
              <a:t>5%</a:t>
            </a:r>
            <a:endParaRPr lang="en-US" sz="3600">
              <a:solidFill>
                <a:srgbClr val="24563C"/>
              </a:solidFill>
              <a:cs typeface="+mn-ea"/>
              <a:sym typeface="+mn-lt"/>
            </a:endParaRPr>
          </a:p>
        </p:txBody>
      </p:sp>
      <p:sp>
        <p:nvSpPr>
          <p:cNvPr id="14" name="Rectangle 15">
            <a:extLst>
              <a:ext uri="{FF2B5EF4-FFF2-40B4-BE49-F238E27FC236}">
                <a16:creationId xmlns:a16="http://schemas.microsoft.com/office/drawing/2014/main" id="{E1C62C84-1C3C-4CE5-A23E-08C4A4C40CBD}"/>
              </a:ext>
            </a:extLst>
          </p:cNvPr>
          <p:cNvSpPr/>
          <p:nvPr/>
        </p:nvSpPr>
        <p:spPr>
          <a:xfrm>
            <a:off x="7112332" y="3476679"/>
            <a:ext cx="3643079" cy="775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4D8EE8C9-D6FA-4A68-97AF-4BF197FE71AC}"/>
              </a:ext>
            </a:extLst>
          </p:cNvPr>
          <p:cNvSpPr txBox="1"/>
          <p:nvPr/>
        </p:nvSpPr>
        <p:spPr>
          <a:xfrm>
            <a:off x="8072096" y="3076569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Rectangle 13">
            <a:extLst>
              <a:ext uri="{FF2B5EF4-FFF2-40B4-BE49-F238E27FC236}">
                <a16:creationId xmlns:a16="http://schemas.microsoft.com/office/drawing/2014/main" id="{C58982B2-6033-480C-930A-261DC9E66E75}"/>
              </a:ext>
            </a:extLst>
          </p:cNvPr>
          <p:cNvSpPr/>
          <p:nvPr/>
        </p:nvSpPr>
        <p:spPr>
          <a:xfrm>
            <a:off x="7047073" y="4633664"/>
            <a:ext cx="1147629" cy="8254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>
                <a:solidFill>
                  <a:srgbClr val="24563C"/>
                </a:solidFill>
                <a:cs typeface="+mn-ea"/>
                <a:sym typeface="+mn-lt"/>
              </a:rPr>
              <a:t>3</a:t>
            </a:r>
            <a:r>
              <a:rPr lang="en-US" sz="3600" i="0">
                <a:solidFill>
                  <a:srgbClr val="24563C"/>
                </a:solidFill>
                <a:effectLst/>
                <a:cs typeface="+mn-ea"/>
                <a:sym typeface="+mn-lt"/>
              </a:rPr>
              <a:t>5%</a:t>
            </a:r>
            <a:endParaRPr lang="en-US" sz="3600">
              <a:solidFill>
                <a:srgbClr val="24563C"/>
              </a:solidFill>
              <a:cs typeface="+mn-ea"/>
              <a:sym typeface="+mn-lt"/>
            </a:endParaRPr>
          </a:p>
        </p:txBody>
      </p:sp>
      <p:sp>
        <p:nvSpPr>
          <p:cNvPr id="17" name="Rectangle 15">
            <a:extLst>
              <a:ext uri="{FF2B5EF4-FFF2-40B4-BE49-F238E27FC236}">
                <a16:creationId xmlns:a16="http://schemas.microsoft.com/office/drawing/2014/main" id="{2034A44F-6145-4664-8ABA-6F24D4C780F9}"/>
              </a:ext>
            </a:extLst>
          </p:cNvPr>
          <p:cNvSpPr/>
          <p:nvPr/>
        </p:nvSpPr>
        <p:spPr>
          <a:xfrm>
            <a:off x="7130422" y="5372774"/>
            <a:ext cx="3643079" cy="775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F3AA38AC-4E5D-4B9E-96B3-74CFE9482356}"/>
              </a:ext>
            </a:extLst>
          </p:cNvPr>
          <p:cNvSpPr txBox="1"/>
          <p:nvPr/>
        </p:nvSpPr>
        <p:spPr>
          <a:xfrm>
            <a:off x="8090186" y="4972664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52DB6A12-4A66-440B-ABBF-1176F276724F}"/>
              </a:ext>
            </a:extLst>
          </p:cNvPr>
          <p:cNvSpPr txBox="1"/>
          <p:nvPr/>
        </p:nvSpPr>
        <p:spPr>
          <a:xfrm>
            <a:off x="1647073" y="1676190"/>
            <a:ext cx="33041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>
                <a:solidFill>
                  <a:schemeClr val="bg1"/>
                </a:solidFill>
                <a:cs typeface="+mn-ea"/>
                <a:sym typeface="+mn-lt"/>
              </a:rPr>
              <a:t>Our Great Service Here</a:t>
            </a:r>
          </a:p>
        </p:txBody>
      </p:sp>
    </p:spTree>
    <p:extLst>
      <p:ext uri="{BB962C8B-B14F-4D97-AF65-F5344CB8AC3E}">
        <p14:creationId xmlns:p14="http://schemas.microsoft.com/office/powerpoint/2010/main" val="2389600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占位符 14">
            <a:extLst>
              <a:ext uri="{FF2B5EF4-FFF2-40B4-BE49-F238E27FC236}">
                <a16:creationId xmlns:a16="http://schemas.microsoft.com/office/drawing/2014/main" id="{67342916-0410-4FAB-B6F1-6A40AEC8A5C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54711" y="2119687"/>
            <a:ext cx="2174132" cy="1460570"/>
          </a:xfrm>
          <a:custGeom>
            <a:avLst/>
            <a:gdLst>
              <a:gd name="connsiteX0" fmla="*/ 345329 w 2174132"/>
              <a:gd name="connsiteY0" fmla="*/ 0 h 2071930"/>
              <a:gd name="connsiteX1" fmla="*/ 1828803 w 2174132"/>
              <a:gd name="connsiteY1" fmla="*/ 0 h 2071930"/>
              <a:gd name="connsiteX2" fmla="*/ 2174132 w 2174132"/>
              <a:gd name="connsiteY2" fmla="*/ 345329 h 2071930"/>
              <a:gd name="connsiteX3" fmla="*/ 2174132 w 2174132"/>
              <a:gd name="connsiteY3" fmla="*/ 1726601 h 2071930"/>
              <a:gd name="connsiteX4" fmla="*/ 1828803 w 2174132"/>
              <a:gd name="connsiteY4" fmla="*/ 2071930 h 2071930"/>
              <a:gd name="connsiteX5" fmla="*/ 345329 w 2174132"/>
              <a:gd name="connsiteY5" fmla="*/ 2071930 h 2071930"/>
              <a:gd name="connsiteX6" fmla="*/ 0 w 2174132"/>
              <a:gd name="connsiteY6" fmla="*/ 1726601 h 2071930"/>
              <a:gd name="connsiteX7" fmla="*/ 0 w 2174132"/>
              <a:gd name="connsiteY7" fmla="*/ 345329 h 2071930"/>
              <a:gd name="connsiteX8" fmla="*/ 345329 w 2174132"/>
              <a:gd name="connsiteY8" fmla="*/ 0 h 207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4132" h="2071930">
                <a:moveTo>
                  <a:pt x="345329" y="0"/>
                </a:moveTo>
                <a:lnTo>
                  <a:pt x="1828803" y="0"/>
                </a:lnTo>
                <a:cubicBezTo>
                  <a:pt x="2019523" y="0"/>
                  <a:pt x="2174132" y="154609"/>
                  <a:pt x="2174132" y="345329"/>
                </a:cubicBezTo>
                <a:lnTo>
                  <a:pt x="2174132" y="1726601"/>
                </a:lnTo>
                <a:cubicBezTo>
                  <a:pt x="2174132" y="1917321"/>
                  <a:pt x="2019523" y="2071930"/>
                  <a:pt x="1828803" y="2071930"/>
                </a:cubicBezTo>
                <a:lnTo>
                  <a:pt x="345329" y="2071930"/>
                </a:lnTo>
                <a:cubicBezTo>
                  <a:pt x="154609" y="2071930"/>
                  <a:pt x="0" y="1917321"/>
                  <a:pt x="0" y="1726601"/>
                </a:cubicBezTo>
                <a:lnTo>
                  <a:pt x="0" y="345329"/>
                </a:lnTo>
                <a:cubicBezTo>
                  <a:pt x="0" y="154609"/>
                  <a:pt x="154609" y="0"/>
                  <a:pt x="345329" y="0"/>
                </a:cubicBezTo>
                <a:close/>
              </a:path>
            </a:pathLst>
          </a:custGeom>
        </p:spPr>
      </p:pic>
      <p:pic>
        <p:nvPicPr>
          <p:cNvPr id="10" name="图片占位符 15">
            <a:extLst>
              <a:ext uri="{FF2B5EF4-FFF2-40B4-BE49-F238E27FC236}">
                <a16:creationId xmlns:a16="http://schemas.microsoft.com/office/drawing/2014/main" id="{AA78B2A0-FB87-4419-BA72-1FF60736E57A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04896" y="2149392"/>
            <a:ext cx="2174132" cy="1450242"/>
          </a:xfrm>
          <a:custGeom>
            <a:avLst/>
            <a:gdLst>
              <a:gd name="connsiteX0" fmla="*/ 345329 w 2174132"/>
              <a:gd name="connsiteY0" fmla="*/ 0 h 2071930"/>
              <a:gd name="connsiteX1" fmla="*/ 1828803 w 2174132"/>
              <a:gd name="connsiteY1" fmla="*/ 0 h 2071930"/>
              <a:gd name="connsiteX2" fmla="*/ 2174132 w 2174132"/>
              <a:gd name="connsiteY2" fmla="*/ 345329 h 2071930"/>
              <a:gd name="connsiteX3" fmla="*/ 2174132 w 2174132"/>
              <a:gd name="connsiteY3" fmla="*/ 1726601 h 2071930"/>
              <a:gd name="connsiteX4" fmla="*/ 1828803 w 2174132"/>
              <a:gd name="connsiteY4" fmla="*/ 2071930 h 2071930"/>
              <a:gd name="connsiteX5" fmla="*/ 345329 w 2174132"/>
              <a:gd name="connsiteY5" fmla="*/ 2071930 h 2071930"/>
              <a:gd name="connsiteX6" fmla="*/ 0 w 2174132"/>
              <a:gd name="connsiteY6" fmla="*/ 1726601 h 2071930"/>
              <a:gd name="connsiteX7" fmla="*/ 0 w 2174132"/>
              <a:gd name="connsiteY7" fmla="*/ 345329 h 2071930"/>
              <a:gd name="connsiteX8" fmla="*/ 345329 w 2174132"/>
              <a:gd name="connsiteY8" fmla="*/ 0 h 207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4132" h="2071930">
                <a:moveTo>
                  <a:pt x="345329" y="0"/>
                </a:moveTo>
                <a:lnTo>
                  <a:pt x="1828803" y="0"/>
                </a:lnTo>
                <a:cubicBezTo>
                  <a:pt x="2019523" y="0"/>
                  <a:pt x="2174132" y="154609"/>
                  <a:pt x="2174132" y="345329"/>
                </a:cubicBezTo>
                <a:lnTo>
                  <a:pt x="2174132" y="1726601"/>
                </a:lnTo>
                <a:cubicBezTo>
                  <a:pt x="2174132" y="1917321"/>
                  <a:pt x="2019523" y="2071930"/>
                  <a:pt x="1828803" y="2071930"/>
                </a:cubicBezTo>
                <a:lnTo>
                  <a:pt x="345329" y="2071930"/>
                </a:lnTo>
                <a:cubicBezTo>
                  <a:pt x="154609" y="2071930"/>
                  <a:pt x="0" y="1917321"/>
                  <a:pt x="0" y="1726601"/>
                </a:cubicBezTo>
                <a:lnTo>
                  <a:pt x="0" y="345329"/>
                </a:lnTo>
                <a:cubicBezTo>
                  <a:pt x="0" y="154609"/>
                  <a:pt x="154609" y="0"/>
                  <a:pt x="345329" y="0"/>
                </a:cubicBezTo>
                <a:close/>
              </a:path>
            </a:pathLst>
          </a:custGeom>
        </p:spPr>
      </p:pic>
      <p:pic>
        <p:nvPicPr>
          <p:cNvPr id="11" name="图片占位符 18">
            <a:extLst>
              <a:ext uri="{FF2B5EF4-FFF2-40B4-BE49-F238E27FC236}">
                <a16:creationId xmlns:a16="http://schemas.microsoft.com/office/drawing/2014/main" id="{36A0407F-0000-46ED-A92E-4E5712EC9FE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48402" y="2131265"/>
            <a:ext cx="2174132" cy="1449421"/>
          </a:xfrm>
          <a:custGeom>
            <a:avLst/>
            <a:gdLst>
              <a:gd name="connsiteX0" fmla="*/ 345329 w 2174132"/>
              <a:gd name="connsiteY0" fmla="*/ 0 h 2071930"/>
              <a:gd name="connsiteX1" fmla="*/ 1828803 w 2174132"/>
              <a:gd name="connsiteY1" fmla="*/ 0 h 2071930"/>
              <a:gd name="connsiteX2" fmla="*/ 2174132 w 2174132"/>
              <a:gd name="connsiteY2" fmla="*/ 345329 h 2071930"/>
              <a:gd name="connsiteX3" fmla="*/ 2174132 w 2174132"/>
              <a:gd name="connsiteY3" fmla="*/ 1726601 h 2071930"/>
              <a:gd name="connsiteX4" fmla="*/ 1828803 w 2174132"/>
              <a:gd name="connsiteY4" fmla="*/ 2071930 h 2071930"/>
              <a:gd name="connsiteX5" fmla="*/ 345329 w 2174132"/>
              <a:gd name="connsiteY5" fmla="*/ 2071930 h 2071930"/>
              <a:gd name="connsiteX6" fmla="*/ 0 w 2174132"/>
              <a:gd name="connsiteY6" fmla="*/ 1726601 h 2071930"/>
              <a:gd name="connsiteX7" fmla="*/ 0 w 2174132"/>
              <a:gd name="connsiteY7" fmla="*/ 345329 h 2071930"/>
              <a:gd name="connsiteX8" fmla="*/ 345329 w 2174132"/>
              <a:gd name="connsiteY8" fmla="*/ 0 h 207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4132" h="2071930">
                <a:moveTo>
                  <a:pt x="345329" y="0"/>
                </a:moveTo>
                <a:lnTo>
                  <a:pt x="1828803" y="0"/>
                </a:lnTo>
                <a:cubicBezTo>
                  <a:pt x="2019523" y="0"/>
                  <a:pt x="2174132" y="154609"/>
                  <a:pt x="2174132" y="345329"/>
                </a:cubicBezTo>
                <a:lnTo>
                  <a:pt x="2174132" y="1726601"/>
                </a:lnTo>
                <a:cubicBezTo>
                  <a:pt x="2174132" y="1917321"/>
                  <a:pt x="2019523" y="2071930"/>
                  <a:pt x="1828803" y="2071930"/>
                </a:cubicBezTo>
                <a:lnTo>
                  <a:pt x="345329" y="2071930"/>
                </a:lnTo>
                <a:cubicBezTo>
                  <a:pt x="154609" y="2071930"/>
                  <a:pt x="0" y="1917321"/>
                  <a:pt x="0" y="1726601"/>
                </a:cubicBezTo>
                <a:lnTo>
                  <a:pt x="0" y="345329"/>
                </a:lnTo>
                <a:cubicBezTo>
                  <a:pt x="0" y="154609"/>
                  <a:pt x="154609" y="0"/>
                  <a:pt x="345329" y="0"/>
                </a:cubicBezTo>
                <a:close/>
              </a:path>
            </a:pathLst>
          </a:cu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F516AF81-48FE-4F11-9362-82D1EE282E7D}"/>
              </a:ext>
            </a:extLst>
          </p:cNvPr>
          <p:cNvGrpSpPr/>
          <p:nvPr/>
        </p:nvGrpSpPr>
        <p:grpSpPr>
          <a:xfrm>
            <a:off x="2226278" y="5641032"/>
            <a:ext cx="1430997" cy="218732"/>
            <a:chOff x="1712236" y="5376594"/>
            <a:chExt cx="1430997" cy="218732"/>
          </a:xfrm>
          <a:solidFill>
            <a:srgbClr val="24563C"/>
          </a:solidFill>
        </p:grpSpPr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86A045B6-25E8-434D-ADE3-36C9909B34BC}"/>
                </a:ext>
              </a:extLst>
            </p:cNvPr>
            <p:cNvGrpSpPr/>
            <p:nvPr/>
          </p:nvGrpSpPr>
          <p:grpSpPr>
            <a:xfrm>
              <a:off x="2321059" y="5401135"/>
              <a:ext cx="217665" cy="169651"/>
              <a:chOff x="9439656" y="2777910"/>
              <a:chExt cx="548947" cy="427856"/>
            </a:xfrm>
            <a:grpFill/>
          </p:grpSpPr>
          <p:sp>
            <p:nvSpPr>
              <p:cNvPr id="29" name="Freeform 267">
                <a:extLst>
                  <a:ext uri="{FF2B5EF4-FFF2-40B4-BE49-F238E27FC236}">
                    <a16:creationId xmlns:a16="http://schemas.microsoft.com/office/drawing/2014/main" id="{3AE2BB7F-247C-4D5F-A8E8-50CF54C72D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39656" y="2777910"/>
                <a:ext cx="548947" cy="427856"/>
              </a:xfrm>
              <a:custGeom>
                <a:avLst/>
                <a:gdLst>
                  <a:gd name="T0" fmla="*/ 224 w 260"/>
                  <a:gd name="T1" fmla="*/ 0 h 202"/>
                  <a:gd name="T2" fmla="*/ 36 w 260"/>
                  <a:gd name="T3" fmla="*/ 0 h 202"/>
                  <a:gd name="T4" fmla="*/ 0 w 260"/>
                  <a:gd name="T5" fmla="*/ 36 h 202"/>
                  <a:gd name="T6" fmla="*/ 0 w 260"/>
                  <a:gd name="T7" fmla="*/ 166 h 202"/>
                  <a:gd name="T8" fmla="*/ 36 w 260"/>
                  <a:gd name="T9" fmla="*/ 202 h 202"/>
                  <a:gd name="T10" fmla="*/ 224 w 260"/>
                  <a:gd name="T11" fmla="*/ 202 h 202"/>
                  <a:gd name="T12" fmla="*/ 260 w 260"/>
                  <a:gd name="T13" fmla="*/ 166 h 202"/>
                  <a:gd name="T14" fmla="*/ 260 w 260"/>
                  <a:gd name="T15" fmla="*/ 36 h 202"/>
                  <a:gd name="T16" fmla="*/ 224 w 260"/>
                  <a:gd name="T17" fmla="*/ 0 h 202"/>
                  <a:gd name="T18" fmla="*/ 239 w 260"/>
                  <a:gd name="T19" fmla="*/ 166 h 202"/>
                  <a:gd name="T20" fmla="*/ 224 w 260"/>
                  <a:gd name="T21" fmla="*/ 181 h 202"/>
                  <a:gd name="T22" fmla="*/ 36 w 260"/>
                  <a:gd name="T23" fmla="*/ 181 h 202"/>
                  <a:gd name="T24" fmla="*/ 22 w 260"/>
                  <a:gd name="T25" fmla="*/ 166 h 202"/>
                  <a:gd name="T26" fmla="*/ 22 w 260"/>
                  <a:gd name="T27" fmla="*/ 36 h 202"/>
                  <a:gd name="T28" fmla="*/ 36 w 260"/>
                  <a:gd name="T29" fmla="*/ 21 h 202"/>
                  <a:gd name="T30" fmla="*/ 224 w 260"/>
                  <a:gd name="T31" fmla="*/ 21 h 202"/>
                  <a:gd name="T32" fmla="*/ 239 w 260"/>
                  <a:gd name="T33" fmla="*/ 36 h 202"/>
                  <a:gd name="T34" fmla="*/ 239 w 260"/>
                  <a:gd name="T35" fmla="*/ 166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202">
                    <a:moveTo>
                      <a:pt x="224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86"/>
                      <a:pt x="16" y="202"/>
                      <a:pt x="36" y="202"/>
                    </a:cubicBezTo>
                    <a:cubicBezTo>
                      <a:pt x="224" y="202"/>
                      <a:pt x="224" y="202"/>
                      <a:pt x="224" y="202"/>
                    </a:cubicBezTo>
                    <a:cubicBezTo>
                      <a:pt x="244" y="202"/>
                      <a:pt x="260" y="186"/>
                      <a:pt x="260" y="166"/>
                    </a:cubicBezTo>
                    <a:cubicBezTo>
                      <a:pt x="260" y="36"/>
                      <a:pt x="260" y="36"/>
                      <a:pt x="260" y="36"/>
                    </a:cubicBezTo>
                    <a:cubicBezTo>
                      <a:pt x="260" y="16"/>
                      <a:pt x="244" y="0"/>
                      <a:pt x="224" y="0"/>
                    </a:cubicBezTo>
                    <a:close/>
                    <a:moveTo>
                      <a:pt x="239" y="166"/>
                    </a:moveTo>
                    <a:cubicBezTo>
                      <a:pt x="239" y="174"/>
                      <a:pt x="232" y="181"/>
                      <a:pt x="224" y="181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28" y="181"/>
                      <a:pt x="22" y="174"/>
                      <a:pt x="22" y="16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28"/>
                      <a:pt x="28" y="21"/>
                      <a:pt x="36" y="21"/>
                    </a:cubicBezTo>
                    <a:cubicBezTo>
                      <a:pt x="224" y="21"/>
                      <a:pt x="224" y="21"/>
                      <a:pt x="224" y="21"/>
                    </a:cubicBezTo>
                    <a:cubicBezTo>
                      <a:pt x="232" y="21"/>
                      <a:pt x="239" y="28"/>
                      <a:pt x="239" y="36"/>
                    </a:cubicBezTo>
                    <a:lnTo>
                      <a:pt x="239" y="1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" name="Freeform 268">
                <a:extLst>
                  <a:ext uri="{FF2B5EF4-FFF2-40B4-BE49-F238E27FC236}">
                    <a16:creationId xmlns:a16="http://schemas.microsoft.com/office/drawing/2014/main" id="{4D91D755-7F1C-4A75-AC97-F94086CB6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8784" y="2884201"/>
                <a:ext cx="192401" cy="215273"/>
              </a:xfrm>
              <a:custGeom>
                <a:avLst/>
                <a:gdLst>
                  <a:gd name="T0" fmla="*/ 80 w 91"/>
                  <a:gd name="T1" fmla="*/ 40 h 102"/>
                  <a:gd name="T2" fmla="*/ 19 w 91"/>
                  <a:gd name="T3" fmla="*/ 6 h 102"/>
                  <a:gd name="T4" fmla="*/ 0 w 91"/>
                  <a:gd name="T5" fmla="*/ 17 h 102"/>
                  <a:gd name="T6" fmla="*/ 0 w 91"/>
                  <a:gd name="T7" fmla="*/ 85 h 102"/>
                  <a:gd name="T8" fmla="*/ 19 w 91"/>
                  <a:gd name="T9" fmla="*/ 96 h 102"/>
                  <a:gd name="T10" fmla="*/ 80 w 91"/>
                  <a:gd name="T11" fmla="*/ 62 h 102"/>
                  <a:gd name="T12" fmla="*/ 80 w 91"/>
                  <a:gd name="T13" fmla="*/ 4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02">
                    <a:moveTo>
                      <a:pt x="80" y="40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8" y="0"/>
                      <a:pt x="0" y="5"/>
                      <a:pt x="0" y="1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97"/>
                      <a:pt x="8" y="102"/>
                      <a:pt x="19" y="96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91" y="56"/>
                      <a:pt x="91" y="46"/>
                      <a:pt x="8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C6E53037-CE15-4AAD-951F-72E56AB21602}"/>
                </a:ext>
              </a:extLst>
            </p:cNvPr>
            <p:cNvGrpSpPr/>
            <p:nvPr/>
          </p:nvGrpSpPr>
          <p:grpSpPr>
            <a:xfrm>
              <a:off x="2924501" y="5376594"/>
              <a:ext cx="218732" cy="218732"/>
              <a:chOff x="10876606" y="5685447"/>
              <a:chExt cx="551638" cy="551638"/>
            </a:xfrm>
            <a:grpFill/>
          </p:grpSpPr>
          <p:sp>
            <p:nvSpPr>
              <p:cNvPr id="20" name="Freeform 285">
                <a:extLst>
                  <a:ext uri="{FF2B5EF4-FFF2-40B4-BE49-F238E27FC236}">
                    <a16:creationId xmlns:a16="http://schemas.microsoft.com/office/drawing/2014/main" id="{A917140A-02EA-4B96-83A7-EB3A8B7454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76606" y="5685447"/>
                <a:ext cx="551638" cy="551638"/>
              </a:xfrm>
              <a:custGeom>
                <a:avLst/>
                <a:gdLst>
                  <a:gd name="T0" fmla="*/ 130 w 261"/>
                  <a:gd name="T1" fmla="*/ 0 h 261"/>
                  <a:gd name="T2" fmla="*/ 0 w 261"/>
                  <a:gd name="T3" fmla="*/ 130 h 261"/>
                  <a:gd name="T4" fmla="*/ 130 w 261"/>
                  <a:gd name="T5" fmla="*/ 261 h 261"/>
                  <a:gd name="T6" fmla="*/ 261 w 261"/>
                  <a:gd name="T7" fmla="*/ 130 h 261"/>
                  <a:gd name="T8" fmla="*/ 130 w 261"/>
                  <a:gd name="T9" fmla="*/ 0 h 261"/>
                  <a:gd name="T10" fmla="*/ 130 w 261"/>
                  <a:gd name="T11" fmla="*/ 239 h 261"/>
                  <a:gd name="T12" fmla="*/ 22 w 261"/>
                  <a:gd name="T13" fmla="*/ 130 h 261"/>
                  <a:gd name="T14" fmla="*/ 130 w 261"/>
                  <a:gd name="T15" fmla="*/ 21 h 261"/>
                  <a:gd name="T16" fmla="*/ 239 w 261"/>
                  <a:gd name="T17" fmla="*/ 130 h 261"/>
                  <a:gd name="T18" fmla="*/ 130 w 261"/>
                  <a:gd name="T19" fmla="*/ 23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261">
                    <a:moveTo>
                      <a:pt x="130" y="0"/>
                    </a:moveTo>
                    <a:cubicBezTo>
                      <a:pt x="58" y="0"/>
                      <a:pt x="0" y="58"/>
                      <a:pt x="0" y="130"/>
                    </a:cubicBezTo>
                    <a:cubicBezTo>
                      <a:pt x="0" y="202"/>
                      <a:pt x="58" y="261"/>
                      <a:pt x="130" y="261"/>
                    </a:cubicBezTo>
                    <a:cubicBezTo>
                      <a:pt x="202" y="261"/>
                      <a:pt x="261" y="202"/>
                      <a:pt x="261" y="130"/>
                    </a:cubicBezTo>
                    <a:cubicBezTo>
                      <a:pt x="261" y="58"/>
                      <a:pt x="202" y="0"/>
                      <a:pt x="130" y="0"/>
                    </a:cubicBezTo>
                    <a:close/>
                    <a:moveTo>
                      <a:pt x="130" y="239"/>
                    </a:moveTo>
                    <a:cubicBezTo>
                      <a:pt x="70" y="239"/>
                      <a:pt x="22" y="190"/>
                      <a:pt x="22" y="130"/>
                    </a:cubicBezTo>
                    <a:cubicBezTo>
                      <a:pt x="22" y="70"/>
                      <a:pt x="70" y="21"/>
                      <a:pt x="130" y="21"/>
                    </a:cubicBezTo>
                    <a:cubicBezTo>
                      <a:pt x="191" y="21"/>
                      <a:pt x="239" y="70"/>
                      <a:pt x="239" y="130"/>
                    </a:cubicBezTo>
                    <a:cubicBezTo>
                      <a:pt x="239" y="190"/>
                      <a:pt x="191" y="239"/>
                      <a:pt x="130" y="2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1" name="Freeform 286">
                <a:extLst>
                  <a:ext uri="{FF2B5EF4-FFF2-40B4-BE49-F238E27FC236}">
                    <a16:creationId xmlns:a16="http://schemas.microsoft.com/office/drawing/2014/main" id="{A9B2E5D3-9DFF-4226-ADE0-AF42259E11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47480" y="5854975"/>
                <a:ext cx="209892" cy="211237"/>
              </a:xfrm>
              <a:custGeom>
                <a:avLst/>
                <a:gdLst>
                  <a:gd name="T0" fmla="*/ 49 w 99"/>
                  <a:gd name="T1" fmla="*/ 0 h 100"/>
                  <a:gd name="T2" fmla="*/ 0 w 99"/>
                  <a:gd name="T3" fmla="*/ 50 h 100"/>
                  <a:gd name="T4" fmla="*/ 49 w 99"/>
                  <a:gd name="T5" fmla="*/ 100 h 100"/>
                  <a:gd name="T6" fmla="*/ 99 w 99"/>
                  <a:gd name="T7" fmla="*/ 50 h 100"/>
                  <a:gd name="T8" fmla="*/ 49 w 99"/>
                  <a:gd name="T9" fmla="*/ 0 h 100"/>
                  <a:gd name="T10" fmla="*/ 49 w 99"/>
                  <a:gd name="T11" fmla="*/ 93 h 100"/>
                  <a:gd name="T12" fmla="*/ 7 w 99"/>
                  <a:gd name="T13" fmla="*/ 50 h 100"/>
                  <a:gd name="T14" fmla="*/ 49 w 99"/>
                  <a:gd name="T15" fmla="*/ 8 h 100"/>
                  <a:gd name="T16" fmla="*/ 92 w 99"/>
                  <a:gd name="T17" fmla="*/ 50 h 100"/>
                  <a:gd name="T18" fmla="*/ 49 w 99"/>
                  <a:gd name="T19" fmla="*/ 9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100">
                    <a:moveTo>
                      <a:pt x="49" y="0"/>
                    </a:moveTo>
                    <a:cubicBezTo>
                      <a:pt x="22" y="0"/>
                      <a:pt x="0" y="23"/>
                      <a:pt x="0" y="50"/>
                    </a:cubicBezTo>
                    <a:cubicBezTo>
                      <a:pt x="0" y="78"/>
                      <a:pt x="22" y="100"/>
                      <a:pt x="49" y="100"/>
                    </a:cubicBezTo>
                    <a:cubicBezTo>
                      <a:pt x="77" y="100"/>
                      <a:pt x="99" y="78"/>
                      <a:pt x="99" y="50"/>
                    </a:cubicBezTo>
                    <a:cubicBezTo>
                      <a:pt x="99" y="23"/>
                      <a:pt x="77" y="0"/>
                      <a:pt x="49" y="0"/>
                    </a:cubicBezTo>
                    <a:close/>
                    <a:moveTo>
                      <a:pt x="49" y="93"/>
                    </a:moveTo>
                    <a:cubicBezTo>
                      <a:pt x="26" y="93"/>
                      <a:pt x="7" y="74"/>
                      <a:pt x="7" y="50"/>
                    </a:cubicBezTo>
                    <a:cubicBezTo>
                      <a:pt x="7" y="27"/>
                      <a:pt x="26" y="8"/>
                      <a:pt x="49" y="8"/>
                    </a:cubicBezTo>
                    <a:cubicBezTo>
                      <a:pt x="73" y="8"/>
                      <a:pt x="92" y="27"/>
                      <a:pt x="92" y="50"/>
                    </a:cubicBezTo>
                    <a:cubicBezTo>
                      <a:pt x="92" y="74"/>
                      <a:pt x="73" y="93"/>
                      <a:pt x="49" y="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2" name="Freeform 287">
                <a:extLst>
                  <a:ext uri="{FF2B5EF4-FFF2-40B4-BE49-F238E27FC236}">
                    <a16:creationId xmlns:a16="http://schemas.microsoft.com/office/drawing/2014/main" id="{AF45A42E-A421-4466-8D6C-E4A7E756E7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17443" y="5926284"/>
                <a:ext cx="69964" cy="69964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6 h 33"/>
                  <a:gd name="T4" fmla="*/ 16 w 33"/>
                  <a:gd name="T5" fmla="*/ 33 h 33"/>
                  <a:gd name="T6" fmla="*/ 33 w 33"/>
                  <a:gd name="T7" fmla="*/ 16 h 33"/>
                  <a:gd name="T8" fmla="*/ 16 w 33"/>
                  <a:gd name="T9" fmla="*/ 0 h 33"/>
                  <a:gd name="T10" fmla="*/ 16 w 33"/>
                  <a:gd name="T11" fmla="*/ 26 h 33"/>
                  <a:gd name="T12" fmla="*/ 7 w 33"/>
                  <a:gd name="T13" fmla="*/ 16 h 33"/>
                  <a:gd name="T14" fmla="*/ 16 w 33"/>
                  <a:gd name="T15" fmla="*/ 7 h 33"/>
                  <a:gd name="T16" fmla="*/ 26 w 33"/>
                  <a:gd name="T17" fmla="*/ 16 h 33"/>
                  <a:gd name="T18" fmla="*/ 16 w 33"/>
                  <a:gd name="T1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3"/>
                      <a:pt x="16" y="33"/>
                    </a:cubicBezTo>
                    <a:cubicBezTo>
                      <a:pt x="26" y="33"/>
                      <a:pt x="33" y="25"/>
                      <a:pt x="33" y="16"/>
                    </a:cubicBezTo>
                    <a:cubicBezTo>
                      <a:pt x="33" y="7"/>
                      <a:pt x="26" y="0"/>
                      <a:pt x="16" y="0"/>
                    </a:cubicBezTo>
                    <a:close/>
                    <a:moveTo>
                      <a:pt x="16" y="26"/>
                    </a:moveTo>
                    <a:cubicBezTo>
                      <a:pt x="11" y="26"/>
                      <a:pt x="7" y="21"/>
                      <a:pt x="7" y="16"/>
                    </a:cubicBezTo>
                    <a:cubicBezTo>
                      <a:pt x="7" y="11"/>
                      <a:pt x="11" y="7"/>
                      <a:pt x="16" y="7"/>
                    </a:cubicBezTo>
                    <a:cubicBezTo>
                      <a:pt x="22" y="7"/>
                      <a:pt x="26" y="11"/>
                      <a:pt x="26" y="16"/>
                    </a:cubicBezTo>
                    <a:cubicBezTo>
                      <a:pt x="26" y="21"/>
                      <a:pt x="22" y="26"/>
                      <a:pt x="16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3" name="Freeform 288">
                <a:extLst>
                  <a:ext uri="{FF2B5EF4-FFF2-40B4-BE49-F238E27FC236}">
                    <a16:creationId xmlns:a16="http://schemas.microsoft.com/office/drawing/2014/main" id="{95D5A77A-C1B2-4E06-A5A4-AB5A30094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3443" y="5852284"/>
                <a:ext cx="33636" cy="32291"/>
              </a:xfrm>
              <a:custGeom>
                <a:avLst/>
                <a:gdLst>
                  <a:gd name="T0" fmla="*/ 25 w 25"/>
                  <a:gd name="T1" fmla="*/ 8 h 24"/>
                  <a:gd name="T2" fmla="*/ 17 w 25"/>
                  <a:gd name="T3" fmla="*/ 0 h 24"/>
                  <a:gd name="T4" fmla="*/ 0 w 25"/>
                  <a:gd name="T5" fmla="*/ 16 h 24"/>
                  <a:gd name="T6" fmla="*/ 8 w 25"/>
                  <a:gd name="T7" fmla="*/ 24 h 24"/>
                  <a:gd name="T8" fmla="*/ 25 w 25"/>
                  <a:gd name="T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5" y="8"/>
                    </a:moveTo>
                    <a:lnTo>
                      <a:pt x="17" y="0"/>
                    </a:lnTo>
                    <a:lnTo>
                      <a:pt x="0" y="16"/>
                    </a:lnTo>
                    <a:lnTo>
                      <a:pt x="8" y="24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4" name="Freeform 289">
                <a:extLst>
                  <a:ext uri="{FF2B5EF4-FFF2-40B4-BE49-F238E27FC236}">
                    <a16:creationId xmlns:a16="http://schemas.microsoft.com/office/drawing/2014/main" id="{31B1BE57-09EB-49D2-81E5-DD5E53A85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2498" y="5821338"/>
                <a:ext cx="53818" cy="52473"/>
              </a:xfrm>
              <a:custGeom>
                <a:avLst/>
                <a:gdLst>
                  <a:gd name="T0" fmla="*/ 31 w 40"/>
                  <a:gd name="T1" fmla="*/ 0 h 39"/>
                  <a:gd name="T2" fmla="*/ 0 w 40"/>
                  <a:gd name="T3" fmla="*/ 31 h 39"/>
                  <a:gd name="T4" fmla="*/ 7 w 40"/>
                  <a:gd name="T5" fmla="*/ 39 h 39"/>
                  <a:gd name="T6" fmla="*/ 40 w 40"/>
                  <a:gd name="T7" fmla="*/ 8 h 39"/>
                  <a:gd name="T8" fmla="*/ 31 w 4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31" y="0"/>
                    </a:moveTo>
                    <a:lnTo>
                      <a:pt x="0" y="31"/>
                    </a:lnTo>
                    <a:lnTo>
                      <a:pt x="7" y="39"/>
                    </a:lnTo>
                    <a:lnTo>
                      <a:pt x="40" y="8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5" name="Freeform 290">
                <a:extLst>
                  <a:ext uri="{FF2B5EF4-FFF2-40B4-BE49-F238E27FC236}">
                    <a16:creationId xmlns:a16="http://schemas.microsoft.com/office/drawing/2014/main" id="{A0470F4A-9EED-46EE-ACD7-4281F5673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0207" y="5787702"/>
                <a:ext cx="74000" cy="75346"/>
              </a:xfrm>
              <a:custGeom>
                <a:avLst/>
                <a:gdLst>
                  <a:gd name="T0" fmla="*/ 47 w 55"/>
                  <a:gd name="T1" fmla="*/ 0 h 56"/>
                  <a:gd name="T2" fmla="*/ 0 w 55"/>
                  <a:gd name="T3" fmla="*/ 48 h 56"/>
                  <a:gd name="T4" fmla="*/ 8 w 55"/>
                  <a:gd name="T5" fmla="*/ 56 h 56"/>
                  <a:gd name="T6" fmla="*/ 55 w 55"/>
                  <a:gd name="T7" fmla="*/ 8 h 56"/>
                  <a:gd name="T8" fmla="*/ 47 w 5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47" y="0"/>
                    </a:moveTo>
                    <a:lnTo>
                      <a:pt x="0" y="48"/>
                    </a:lnTo>
                    <a:lnTo>
                      <a:pt x="8" y="56"/>
                    </a:lnTo>
                    <a:lnTo>
                      <a:pt x="55" y="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6" name="Freeform 291">
                <a:extLst>
                  <a:ext uri="{FF2B5EF4-FFF2-40B4-BE49-F238E27FC236}">
                    <a16:creationId xmlns:a16="http://schemas.microsoft.com/office/drawing/2014/main" id="{8C96C1E4-BA2A-48F0-850E-353039C29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71" y="6036612"/>
                <a:ext cx="33636" cy="32291"/>
              </a:xfrm>
              <a:custGeom>
                <a:avLst/>
                <a:gdLst>
                  <a:gd name="T0" fmla="*/ 25 w 25"/>
                  <a:gd name="T1" fmla="*/ 8 h 24"/>
                  <a:gd name="T2" fmla="*/ 17 w 25"/>
                  <a:gd name="T3" fmla="*/ 0 h 24"/>
                  <a:gd name="T4" fmla="*/ 0 w 25"/>
                  <a:gd name="T5" fmla="*/ 16 h 24"/>
                  <a:gd name="T6" fmla="*/ 8 w 25"/>
                  <a:gd name="T7" fmla="*/ 24 h 24"/>
                  <a:gd name="T8" fmla="*/ 25 w 25"/>
                  <a:gd name="T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5" y="8"/>
                    </a:moveTo>
                    <a:lnTo>
                      <a:pt x="17" y="0"/>
                    </a:lnTo>
                    <a:lnTo>
                      <a:pt x="0" y="16"/>
                    </a:lnTo>
                    <a:lnTo>
                      <a:pt x="8" y="24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" name="Freeform 292">
                <a:extLst>
                  <a:ext uri="{FF2B5EF4-FFF2-40B4-BE49-F238E27FC236}">
                    <a16:creationId xmlns:a16="http://schemas.microsoft.com/office/drawing/2014/main" id="{F2AED12F-47B5-42C6-9BC7-349723C29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8535" y="6047375"/>
                <a:ext cx="53818" cy="55164"/>
              </a:xfrm>
              <a:custGeom>
                <a:avLst/>
                <a:gdLst>
                  <a:gd name="T0" fmla="*/ 40 w 40"/>
                  <a:gd name="T1" fmla="*/ 8 h 41"/>
                  <a:gd name="T2" fmla="*/ 33 w 40"/>
                  <a:gd name="T3" fmla="*/ 0 h 41"/>
                  <a:gd name="T4" fmla="*/ 0 w 40"/>
                  <a:gd name="T5" fmla="*/ 33 h 41"/>
                  <a:gd name="T6" fmla="*/ 9 w 40"/>
                  <a:gd name="T7" fmla="*/ 41 h 41"/>
                  <a:gd name="T8" fmla="*/ 40 w 40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40" y="8"/>
                    </a:moveTo>
                    <a:lnTo>
                      <a:pt x="33" y="0"/>
                    </a:lnTo>
                    <a:lnTo>
                      <a:pt x="0" y="33"/>
                    </a:lnTo>
                    <a:lnTo>
                      <a:pt x="9" y="41"/>
                    </a:lnTo>
                    <a:lnTo>
                      <a:pt x="40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" name="Freeform 293">
                <a:extLst>
                  <a:ext uri="{FF2B5EF4-FFF2-40B4-BE49-F238E27FC236}">
                    <a16:creationId xmlns:a16="http://schemas.microsoft.com/office/drawing/2014/main" id="{AD9AC20A-65FE-4617-B42D-C3EFFF834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0644" y="6058139"/>
                <a:ext cx="74000" cy="75346"/>
              </a:xfrm>
              <a:custGeom>
                <a:avLst/>
                <a:gdLst>
                  <a:gd name="T0" fmla="*/ 47 w 55"/>
                  <a:gd name="T1" fmla="*/ 0 h 56"/>
                  <a:gd name="T2" fmla="*/ 0 w 55"/>
                  <a:gd name="T3" fmla="*/ 49 h 56"/>
                  <a:gd name="T4" fmla="*/ 8 w 55"/>
                  <a:gd name="T5" fmla="*/ 56 h 56"/>
                  <a:gd name="T6" fmla="*/ 55 w 55"/>
                  <a:gd name="T7" fmla="*/ 8 h 56"/>
                  <a:gd name="T8" fmla="*/ 47 w 5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47" y="0"/>
                    </a:moveTo>
                    <a:lnTo>
                      <a:pt x="0" y="49"/>
                    </a:lnTo>
                    <a:lnTo>
                      <a:pt x="8" y="56"/>
                    </a:lnTo>
                    <a:lnTo>
                      <a:pt x="55" y="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D47507B3-6923-4FAF-8A98-9D20F37EA58C}"/>
                </a:ext>
              </a:extLst>
            </p:cNvPr>
            <p:cNvGrpSpPr/>
            <p:nvPr/>
          </p:nvGrpSpPr>
          <p:grpSpPr>
            <a:xfrm>
              <a:off x="1712236" y="5391799"/>
              <a:ext cx="218732" cy="188323"/>
              <a:chOff x="7970415" y="1262923"/>
              <a:chExt cx="551638" cy="474947"/>
            </a:xfrm>
            <a:grpFill/>
          </p:grpSpPr>
          <p:sp>
            <p:nvSpPr>
              <p:cNvPr id="18" name="Freeform 294">
                <a:extLst>
                  <a:ext uri="{FF2B5EF4-FFF2-40B4-BE49-F238E27FC236}">
                    <a16:creationId xmlns:a16="http://schemas.microsoft.com/office/drawing/2014/main" id="{5480AC04-8B94-4D65-B0BF-B20BEBACFA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0415" y="1262923"/>
                <a:ext cx="551638" cy="474947"/>
              </a:xfrm>
              <a:custGeom>
                <a:avLst/>
                <a:gdLst>
                  <a:gd name="T0" fmla="*/ 224 w 261"/>
                  <a:gd name="T1" fmla="*/ 22 h 225"/>
                  <a:gd name="T2" fmla="*/ 224 w 261"/>
                  <a:gd name="T3" fmla="*/ 15 h 225"/>
                  <a:gd name="T4" fmla="*/ 192 w 261"/>
                  <a:gd name="T5" fmla="*/ 0 h 225"/>
                  <a:gd name="T6" fmla="*/ 159 w 261"/>
                  <a:gd name="T7" fmla="*/ 15 h 225"/>
                  <a:gd name="T8" fmla="*/ 159 w 261"/>
                  <a:gd name="T9" fmla="*/ 22 h 225"/>
                  <a:gd name="T10" fmla="*/ 36 w 261"/>
                  <a:gd name="T11" fmla="*/ 22 h 225"/>
                  <a:gd name="T12" fmla="*/ 0 w 261"/>
                  <a:gd name="T13" fmla="*/ 58 h 225"/>
                  <a:gd name="T14" fmla="*/ 0 w 261"/>
                  <a:gd name="T15" fmla="*/ 188 h 225"/>
                  <a:gd name="T16" fmla="*/ 36 w 261"/>
                  <a:gd name="T17" fmla="*/ 225 h 225"/>
                  <a:gd name="T18" fmla="*/ 224 w 261"/>
                  <a:gd name="T19" fmla="*/ 225 h 225"/>
                  <a:gd name="T20" fmla="*/ 261 w 261"/>
                  <a:gd name="T21" fmla="*/ 188 h 225"/>
                  <a:gd name="T22" fmla="*/ 261 w 261"/>
                  <a:gd name="T23" fmla="*/ 58 h 225"/>
                  <a:gd name="T24" fmla="*/ 224 w 261"/>
                  <a:gd name="T25" fmla="*/ 22 h 225"/>
                  <a:gd name="T26" fmla="*/ 239 w 261"/>
                  <a:gd name="T27" fmla="*/ 188 h 225"/>
                  <a:gd name="T28" fmla="*/ 224 w 261"/>
                  <a:gd name="T29" fmla="*/ 203 h 225"/>
                  <a:gd name="T30" fmla="*/ 36 w 261"/>
                  <a:gd name="T31" fmla="*/ 203 h 225"/>
                  <a:gd name="T32" fmla="*/ 22 w 261"/>
                  <a:gd name="T33" fmla="*/ 188 h 225"/>
                  <a:gd name="T34" fmla="*/ 22 w 261"/>
                  <a:gd name="T35" fmla="*/ 58 h 225"/>
                  <a:gd name="T36" fmla="*/ 36 w 261"/>
                  <a:gd name="T37" fmla="*/ 44 h 225"/>
                  <a:gd name="T38" fmla="*/ 224 w 261"/>
                  <a:gd name="T39" fmla="*/ 44 h 225"/>
                  <a:gd name="T40" fmla="*/ 239 w 261"/>
                  <a:gd name="T41" fmla="*/ 58 h 225"/>
                  <a:gd name="T42" fmla="*/ 239 w 261"/>
                  <a:gd name="T43" fmla="*/ 18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1" h="225">
                    <a:moveTo>
                      <a:pt x="224" y="22"/>
                    </a:moveTo>
                    <a:cubicBezTo>
                      <a:pt x="224" y="15"/>
                      <a:pt x="224" y="15"/>
                      <a:pt x="224" y="15"/>
                    </a:cubicBezTo>
                    <a:cubicBezTo>
                      <a:pt x="224" y="7"/>
                      <a:pt x="210" y="0"/>
                      <a:pt x="192" y="0"/>
                    </a:cubicBezTo>
                    <a:cubicBezTo>
                      <a:pt x="174" y="0"/>
                      <a:pt x="159" y="7"/>
                      <a:pt x="159" y="15"/>
                    </a:cubicBezTo>
                    <a:cubicBezTo>
                      <a:pt x="159" y="22"/>
                      <a:pt x="159" y="22"/>
                      <a:pt x="159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16" y="22"/>
                      <a:pt x="0" y="38"/>
                      <a:pt x="0" y="58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208"/>
                      <a:pt x="16" y="225"/>
                      <a:pt x="36" y="225"/>
                    </a:cubicBezTo>
                    <a:cubicBezTo>
                      <a:pt x="224" y="225"/>
                      <a:pt x="224" y="225"/>
                      <a:pt x="224" y="225"/>
                    </a:cubicBezTo>
                    <a:cubicBezTo>
                      <a:pt x="244" y="225"/>
                      <a:pt x="261" y="208"/>
                      <a:pt x="261" y="188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1" y="38"/>
                      <a:pt x="244" y="22"/>
                      <a:pt x="224" y="22"/>
                    </a:cubicBezTo>
                    <a:close/>
                    <a:moveTo>
                      <a:pt x="239" y="188"/>
                    </a:moveTo>
                    <a:cubicBezTo>
                      <a:pt x="239" y="196"/>
                      <a:pt x="232" y="203"/>
                      <a:pt x="224" y="203"/>
                    </a:cubicBezTo>
                    <a:cubicBezTo>
                      <a:pt x="36" y="203"/>
                      <a:pt x="36" y="203"/>
                      <a:pt x="36" y="203"/>
                    </a:cubicBezTo>
                    <a:cubicBezTo>
                      <a:pt x="28" y="203"/>
                      <a:pt x="22" y="196"/>
                      <a:pt x="22" y="18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0"/>
                      <a:pt x="28" y="44"/>
                      <a:pt x="36" y="44"/>
                    </a:cubicBezTo>
                    <a:cubicBezTo>
                      <a:pt x="224" y="44"/>
                      <a:pt x="224" y="44"/>
                      <a:pt x="224" y="44"/>
                    </a:cubicBezTo>
                    <a:cubicBezTo>
                      <a:pt x="232" y="44"/>
                      <a:pt x="239" y="50"/>
                      <a:pt x="239" y="58"/>
                    </a:cubicBezTo>
                    <a:lnTo>
                      <a:pt x="239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9" name="Freeform 295">
                <a:extLst>
                  <a:ext uri="{FF2B5EF4-FFF2-40B4-BE49-F238E27FC236}">
                    <a16:creationId xmlns:a16="http://schemas.microsoft.com/office/drawing/2014/main" id="{533A3839-B61B-46A3-ADE9-8F5672CC6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7070" y="1393433"/>
                <a:ext cx="259674" cy="259674"/>
              </a:xfrm>
              <a:custGeom>
                <a:avLst/>
                <a:gdLst>
                  <a:gd name="T0" fmla="*/ 61 w 123"/>
                  <a:gd name="T1" fmla="*/ 0 h 123"/>
                  <a:gd name="T2" fmla="*/ 0 w 123"/>
                  <a:gd name="T3" fmla="*/ 61 h 123"/>
                  <a:gd name="T4" fmla="*/ 61 w 123"/>
                  <a:gd name="T5" fmla="*/ 123 h 123"/>
                  <a:gd name="T6" fmla="*/ 123 w 123"/>
                  <a:gd name="T7" fmla="*/ 61 h 123"/>
                  <a:gd name="T8" fmla="*/ 61 w 123"/>
                  <a:gd name="T9" fmla="*/ 0 h 123"/>
                  <a:gd name="T10" fmla="*/ 61 w 123"/>
                  <a:gd name="T11" fmla="*/ 101 h 123"/>
                  <a:gd name="T12" fmla="*/ 21 w 123"/>
                  <a:gd name="T13" fmla="*/ 61 h 123"/>
                  <a:gd name="T14" fmla="*/ 61 w 123"/>
                  <a:gd name="T15" fmla="*/ 21 h 123"/>
                  <a:gd name="T16" fmla="*/ 101 w 123"/>
                  <a:gd name="T17" fmla="*/ 61 h 123"/>
                  <a:gd name="T18" fmla="*/ 61 w 123"/>
                  <a:gd name="T19" fmla="*/ 10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23">
                    <a:moveTo>
                      <a:pt x="61" y="0"/>
                    </a:moveTo>
                    <a:cubicBezTo>
                      <a:pt x="27" y="0"/>
                      <a:pt x="0" y="27"/>
                      <a:pt x="0" y="61"/>
                    </a:cubicBezTo>
                    <a:cubicBezTo>
                      <a:pt x="0" y="95"/>
                      <a:pt x="27" y="123"/>
                      <a:pt x="61" y="123"/>
                    </a:cubicBezTo>
                    <a:cubicBezTo>
                      <a:pt x="95" y="123"/>
                      <a:pt x="123" y="95"/>
                      <a:pt x="123" y="61"/>
                    </a:cubicBezTo>
                    <a:cubicBezTo>
                      <a:pt x="123" y="27"/>
                      <a:pt x="95" y="0"/>
                      <a:pt x="61" y="0"/>
                    </a:cubicBezTo>
                    <a:close/>
                    <a:moveTo>
                      <a:pt x="61" y="101"/>
                    </a:moveTo>
                    <a:cubicBezTo>
                      <a:pt x="39" y="101"/>
                      <a:pt x="21" y="83"/>
                      <a:pt x="21" y="61"/>
                    </a:cubicBezTo>
                    <a:cubicBezTo>
                      <a:pt x="21" y="39"/>
                      <a:pt x="39" y="21"/>
                      <a:pt x="61" y="21"/>
                    </a:cubicBezTo>
                    <a:cubicBezTo>
                      <a:pt x="83" y="21"/>
                      <a:pt x="101" y="39"/>
                      <a:pt x="101" y="61"/>
                    </a:cubicBezTo>
                    <a:cubicBezTo>
                      <a:pt x="101" y="83"/>
                      <a:pt x="83" y="101"/>
                      <a:pt x="61" y="1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3F81676F-4817-414F-975B-CFDBE0593DDE}"/>
              </a:ext>
            </a:extLst>
          </p:cNvPr>
          <p:cNvSpPr txBox="1"/>
          <p:nvPr/>
        </p:nvSpPr>
        <p:spPr>
          <a:xfrm>
            <a:off x="1700972" y="4350550"/>
            <a:ext cx="2502462" cy="8872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98CDC68E-7670-45D0-BE67-FF62953F656A}"/>
              </a:ext>
            </a:extLst>
          </p:cNvPr>
          <p:cNvSpPr txBox="1"/>
          <p:nvPr/>
        </p:nvSpPr>
        <p:spPr>
          <a:xfrm>
            <a:off x="2156947" y="4068405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D7DAE71D-4415-41A4-AE55-C6E8C29117ED}"/>
              </a:ext>
            </a:extLst>
          </p:cNvPr>
          <p:cNvGrpSpPr/>
          <p:nvPr/>
        </p:nvGrpSpPr>
        <p:grpSpPr>
          <a:xfrm>
            <a:off x="5445589" y="5627161"/>
            <a:ext cx="1430997" cy="218732"/>
            <a:chOff x="1712236" y="5376594"/>
            <a:chExt cx="1430997" cy="218732"/>
          </a:xfrm>
          <a:solidFill>
            <a:srgbClr val="24563C"/>
          </a:solidFill>
        </p:grpSpPr>
        <p:grpSp>
          <p:nvGrpSpPr>
            <p:cNvPr id="71" name="组合 70">
              <a:extLst>
                <a:ext uri="{FF2B5EF4-FFF2-40B4-BE49-F238E27FC236}">
                  <a16:creationId xmlns:a16="http://schemas.microsoft.com/office/drawing/2014/main" id="{51CF527E-A9FB-44AA-A4E5-1C6564087B00}"/>
                </a:ext>
              </a:extLst>
            </p:cNvPr>
            <p:cNvGrpSpPr/>
            <p:nvPr/>
          </p:nvGrpSpPr>
          <p:grpSpPr>
            <a:xfrm>
              <a:off x="2321059" y="5401135"/>
              <a:ext cx="217665" cy="169651"/>
              <a:chOff x="9439656" y="2777910"/>
              <a:chExt cx="548947" cy="427856"/>
            </a:xfrm>
            <a:grpFill/>
          </p:grpSpPr>
          <p:sp>
            <p:nvSpPr>
              <p:cNvPr id="85" name="Freeform 267">
                <a:extLst>
                  <a:ext uri="{FF2B5EF4-FFF2-40B4-BE49-F238E27FC236}">
                    <a16:creationId xmlns:a16="http://schemas.microsoft.com/office/drawing/2014/main" id="{73E6F963-1216-4EC7-911C-3D24ED16EC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39656" y="2777910"/>
                <a:ext cx="548947" cy="427856"/>
              </a:xfrm>
              <a:custGeom>
                <a:avLst/>
                <a:gdLst>
                  <a:gd name="T0" fmla="*/ 224 w 260"/>
                  <a:gd name="T1" fmla="*/ 0 h 202"/>
                  <a:gd name="T2" fmla="*/ 36 w 260"/>
                  <a:gd name="T3" fmla="*/ 0 h 202"/>
                  <a:gd name="T4" fmla="*/ 0 w 260"/>
                  <a:gd name="T5" fmla="*/ 36 h 202"/>
                  <a:gd name="T6" fmla="*/ 0 w 260"/>
                  <a:gd name="T7" fmla="*/ 166 h 202"/>
                  <a:gd name="T8" fmla="*/ 36 w 260"/>
                  <a:gd name="T9" fmla="*/ 202 h 202"/>
                  <a:gd name="T10" fmla="*/ 224 w 260"/>
                  <a:gd name="T11" fmla="*/ 202 h 202"/>
                  <a:gd name="T12" fmla="*/ 260 w 260"/>
                  <a:gd name="T13" fmla="*/ 166 h 202"/>
                  <a:gd name="T14" fmla="*/ 260 w 260"/>
                  <a:gd name="T15" fmla="*/ 36 h 202"/>
                  <a:gd name="T16" fmla="*/ 224 w 260"/>
                  <a:gd name="T17" fmla="*/ 0 h 202"/>
                  <a:gd name="T18" fmla="*/ 239 w 260"/>
                  <a:gd name="T19" fmla="*/ 166 h 202"/>
                  <a:gd name="T20" fmla="*/ 224 w 260"/>
                  <a:gd name="T21" fmla="*/ 181 h 202"/>
                  <a:gd name="T22" fmla="*/ 36 w 260"/>
                  <a:gd name="T23" fmla="*/ 181 h 202"/>
                  <a:gd name="T24" fmla="*/ 22 w 260"/>
                  <a:gd name="T25" fmla="*/ 166 h 202"/>
                  <a:gd name="T26" fmla="*/ 22 w 260"/>
                  <a:gd name="T27" fmla="*/ 36 h 202"/>
                  <a:gd name="T28" fmla="*/ 36 w 260"/>
                  <a:gd name="T29" fmla="*/ 21 h 202"/>
                  <a:gd name="T30" fmla="*/ 224 w 260"/>
                  <a:gd name="T31" fmla="*/ 21 h 202"/>
                  <a:gd name="T32" fmla="*/ 239 w 260"/>
                  <a:gd name="T33" fmla="*/ 36 h 202"/>
                  <a:gd name="T34" fmla="*/ 239 w 260"/>
                  <a:gd name="T35" fmla="*/ 166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202">
                    <a:moveTo>
                      <a:pt x="224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86"/>
                      <a:pt x="16" y="202"/>
                      <a:pt x="36" y="202"/>
                    </a:cubicBezTo>
                    <a:cubicBezTo>
                      <a:pt x="224" y="202"/>
                      <a:pt x="224" y="202"/>
                      <a:pt x="224" y="202"/>
                    </a:cubicBezTo>
                    <a:cubicBezTo>
                      <a:pt x="244" y="202"/>
                      <a:pt x="260" y="186"/>
                      <a:pt x="260" y="166"/>
                    </a:cubicBezTo>
                    <a:cubicBezTo>
                      <a:pt x="260" y="36"/>
                      <a:pt x="260" y="36"/>
                      <a:pt x="260" y="36"/>
                    </a:cubicBezTo>
                    <a:cubicBezTo>
                      <a:pt x="260" y="16"/>
                      <a:pt x="244" y="0"/>
                      <a:pt x="224" y="0"/>
                    </a:cubicBezTo>
                    <a:close/>
                    <a:moveTo>
                      <a:pt x="239" y="166"/>
                    </a:moveTo>
                    <a:cubicBezTo>
                      <a:pt x="239" y="174"/>
                      <a:pt x="232" y="181"/>
                      <a:pt x="224" y="181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28" y="181"/>
                      <a:pt x="22" y="174"/>
                      <a:pt x="22" y="16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28"/>
                      <a:pt x="28" y="21"/>
                      <a:pt x="36" y="21"/>
                    </a:cubicBezTo>
                    <a:cubicBezTo>
                      <a:pt x="224" y="21"/>
                      <a:pt x="224" y="21"/>
                      <a:pt x="224" y="21"/>
                    </a:cubicBezTo>
                    <a:cubicBezTo>
                      <a:pt x="232" y="21"/>
                      <a:pt x="239" y="28"/>
                      <a:pt x="239" y="36"/>
                    </a:cubicBezTo>
                    <a:lnTo>
                      <a:pt x="239" y="1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6" name="Freeform 268">
                <a:extLst>
                  <a:ext uri="{FF2B5EF4-FFF2-40B4-BE49-F238E27FC236}">
                    <a16:creationId xmlns:a16="http://schemas.microsoft.com/office/drawing/2014/main" id="{7C5FD7FD-122E-4F82-A20F-E2A2C51C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8784" y="2884201"/>
                <a:ext cx="192401" cy="215273"/>
              </a:xfrm>
              <a:custGeom>
                <a:avLst/>
                <a:gdLst>
                  <a:gd name="T0" fmla="*/ 80 w 91"/>
                  <a:gd name="T1" fmla="*/ 40 h 102"/>
                  <a:gd name="T2" fmla="*/ 19 w 91"/>
                  <a:gd name="T3" fmla="*/ 6 h 102"/>
                  <a:gd name="T4" fmla="*/ 0 w 91"/>
                  <a:gd name="T5" fmla="*/ 17 h 102"/>
                  <a:gd name="T6" fmla="*/ 0 w 91"/>
                  <a:gd name="T7" fmla="*/ 85 h 102"/>
                  <a:gd name="T8" fmla="*/ 19 w 91"/>
                  <a:gd name="T9" fmla="*/ 96 h 102"/>
                  <a:gd name="T10" fmla="*/ 80 w 91"/>
                  <a:gd name="T11" fmla="*/ 62 h 102"/>
                  <a:gd name="T12" fmla="*/ 80 w 91"/>
                  <a:gd name="T13" fmla="*/ 4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02">
                    <a:moveTo>
                      <a:pt x="80" y="40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8" y="0"/>
                      <a:pt x="0" y="5"/>
                      <a:pt x="0" y="1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97"/>
                      <a:pt x="8" y="102"/>
                      <a:pt x="19" y="96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91" y="56"/>
                      <a:pt x="91" y="46"/>
                      <a:pt x="8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73C126ED-3C3B-41C0-8FD3-5887643AEE08}"/>
                </a:ext>
              </a:extLst>
            </p:cNvPr>
            <p:cNvGrpSpPr/>
            <p:nvPr/>
          </p:nvGrpSpPr>
          <p:grpSpPr>
            <a:xfrm>
              <a:off x="2924501" y="5376594"/>
              <a:ext cx="218732" cy="218732"/>
              <a:chOff x="10876606" y="5685447"/>
              <a:chExt cx="551638" cy="551638"/>
            </a:xfrm>
            <a:grpFill/>
          </p:grpSpPr>
          <p:sp>
            <p:nvSpPr>
              <p:cNvPr id="76" name="Freeform 285">
                <a:extLst>
                  <a:ext uri="{FF2B5EF4-FFF2-40B4-BE49-F238E27FC236}">
                    <a16:creationId xmlns:a16="http://schemas.microsoft.com/office/drawing/2014/main" id="{635C5AFA-D3A6-472B-BE48-C409A5AF6E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76606" y="5685447"/>
                <a:ext cx="551638" cy="551638"/>
              </a:xfrm>
              <a:custGeom>
                <a:avLst/>
                <a:gdLst>
                  <a:gd name="T0" fmla="*/ 130 w 261"/>
                  <a:gd name="T1" fmla="*/ 0 h 261"/>
                  <a:gd name="T2" fmla="*/ 0 w 261"/>
                  <a:gd name="T3" fmla="*/ 130 h 261"/>
                  <a:gd name="T4" fmla="*/ 130 w 261"/>
                  <a:gd name="T5" fmla="*/ 261 h 261"/>
                  <a:gd name="T6" fmla="*/ 261 w 261"/>
                  <a:gd name="T7" fmla="*/ 130 h 261"/>
                  <a:gd name="T8" fmla="*/ 130 w 261"/>
                  <a:gd name="T9" fmla="*/ 0 h 261"/>
                  <a:gd name="T10" fmla="*/ 130 w 261"/>
                  <a:gd name="T11" fmla="*/ 239 h 261"/>
                  <a:gd name="T12" fmla="*/ 22 w 261"/>
                  <a:gd name="T13" fmla="*/ 130 h 261"/>
                  <a:gd name="T14" fmla="*/ 130 w 261"/>
                  <a:gd name="T15" fmla="*/ 21 h 261"/>
                  <a:gd name="T16" fmla="*/ 239 w 261"/>
                  <a:gd name="T17" fmla="*/ 130 h 261"/>
                  <a:gd name="T18" fmla="*/ 130 w 261"/>
                  <a:gd name="T19" fmla="*/ 23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261">
                    <a:moveTo>
                      <a:pt x="130" y="0"/>
                    </a:moveTo>
                    <a:cubicBezTo>
                      <a:pt x="58" y="0"/>
                      <a:pt x="0" y="58"/>
                      <a:pt x="0" y="130"/>
                    </a:cubicBezTo>
                    <a:cubicBezTo>
                      <a:pt x="0" y="202"/>
                      <a:pt x="58" y="261"/>
                      <a:pt x="130" y="261"/>
                    </a:cubicBezTo>
                    <a:cubicBezTo>
                      <a:pt x="202" y="261"/>
                      <a:pt x="261" y="202"/>
                      <a:pt x="261" y="130"/>
                    </a:cubicBezTo>
                    <a:cubicBezTo>
                      <a:pt x="261" y="58"/>
                      <a:pt x="202" y="0"/>
                      <a:pt x="130" y="0"/>
                    </a:cubicBezTo>
                    <a:close/>
                    <a:moveTo>
                      <a:pt x="130" y="239"/>
                    </a:moveTo>
                    <a:cubicBezTo>
                      <a:pt x="70" y="239"/>
                      <a:pt x="22" y="190"/>
                      <a:pt x="22" y="130"/>
                    </a:cubicBezTo>
                    <a:cubicBezTo>
                      <a:pt x="22" y="70"/>
                      <a:pt x="70" y="21"/>
                      <a:pt x="130" y="21"/>
                    </a:cubicBezTo>
                    <a:cubicBezTo>
                      <a:pt x="191" y="21"/>
                      <a:pt x="239" y="70"/>
                      <a:pt x="239" y="130"/>
                    </a:cubicBezTo>
                    <a:cubicBezTo>
                      <a:pt x="239" y="190"/>
                      <a:pt x="191" y="239"/>
                      <a:pt x="130" y="2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7" name="Freeform 286">
                <a:extLst>
                  <a:ext uri="{FF2B5EF4-FFF2-40B4-BE49-F238E27FC236}">
                    <a16:creationId xmlns:a16="http://schemas.microsoft.com/office/drawing/2014/main" id="{E4A94F8E-040B-416C-B2A6-82A57AF147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47480" y="5854975"/>
                <a:ext cx="209892" cy="211237"/>
              </a:xfrm>
              <a:custGeom>
                <a:avLst/>
                <a:gdLst>
                  <a:gd name="T0" fmla="*/ 49 w 99"/>
                  <a:gd name="T1" fmla="*/ 0 h 100"/>
                  <a:gd name="T2" fmla="*/ 0 w 99"/>
                  <a:gd name="T3" fmla="*/ 50 h 100"/>
                  <a:gd name="T4" fmla="*/ 49 w 99"/>
                  <a:gd name="T5" fmla="*/ 100 h 100"/>
                  <a:gd name="T6" fmla="*/ 99 w 99"/>
                  <a:gd name="T7" fmla="*/ 50 h 100"/>
                  <a:gd name="T8" fmla="*/ 49 w 99"/>
                  <a:gd name="T9" fmla="*/ 0 h 100"/>
                  <a:gd name="T10" fmla="*/ 49 w 99"/>
                  <a:gd name="T11" fmla="*/ 93 h 100"/>
                  <a:gd name="T12" fmla="*/ 7 w 99"/>
                  <a:gd name="T13" fmla="*/ 50 h 100"/>
                  <a:gd name="T14" fmla="*/ 49 w 99"/>
                  <a:gd name="T15" fmla="*/ 8 h 100"/>
                  <a:gd name="T16" fmla="*/ 92 w 99"/>
                  <a:gd name="T17" fmla="*/ 50 h 100"/>
                  <a:gd name="T18" fmla="*/ 49 w 99"/>
                  <a:gd name="T19" fmla="*/ 9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100">
                    <a:moveTo>
                      <a:pt x="49" y="0"/>
                    </a:moveTo>
                    <a:cubicBezTo>
                      <a:pt x="22" y="0"/>
                      <a:pt x="0" y="23"/>
                      <a:pt x="0" y="50"/>
                    </a:cubicBezTo>
                    <a:cubicBezTo>
                      <a:pt x="0" y="78"/>
                      <a:pt x="22" y="100"/>
                      <a:pt x="49" y="100"/>
                    </a:cubicBezTo>
                    <a:cubicBezTo>
                      <a:pt x="77" y="100"/>
                      <a:pt x="99" y="78"/>
                      <a:pt x="99" y="50"/>
                    </a:cubicBezTo>
                    <a:cubicBezTo>
                      <a:pt x="99" y="23"/>
                      <a:pt x="77" y="0"/>
                      <a:pt x="49" y="0"/>
                    </a:cubicBezTo>
                    <a:close/>
                    <a:moveTo>
                      <a:pt x="49" y="93"/>
                    </a:moveTo>
                    <a:cubicBezTo>
                      <a:pt x="26" y="93"/>
                      <a:pt x="7" y="74"/>
                      <a:pt x="7" y="50"/>
                    </a:cubicBezTo>
                    <a:cubicBezTo>
                      <a:pt x="7" y="27"/>
                      <a:pt x="26" y="8"/>
                      <a:pt x="49" y="8"/>
                    </a:cubicBezTo>
                    <a:cubicBezTo>
                      <a:pt x="73" y="8"/>
                      <a:pt x="92" y="27"/>
                      <a:pt x="92" y="50"/>
                    </a:cubicBezTo>
                    <a:cubicBezTo>
                      <a:pt x="92" y="74"/>
                      <a:pt x="73" y="93"/>
                      <a:pt x="49" y="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8" name="Freeform 287">
                <a:extLst>
                  <a:ext uri="{FF2B5EF4-FFF2-40B4-BE49-F238E27FC236}">
                    <a16:creationId xmlns:a16="http://schemas.microsoft.com/office/drawing/2014/main" id="{6629DF34-39B1-4B2E-997A-3EAF2EE16E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17443" y="5926284"/>
                <a:ext cx="69964" cy="69964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6 h 33"/>
                  <a:gd name="T4" fmla="*/ 16 w 33"/>
                  <a:gd name="T5" fmla="*/ 33 h 33"/>
                  <a:gd name="T6" fmla="*/ 33 w 33"/>
                  <a:gd name="T7" fmla="*/ 16 h 33"/>
                  <a:gd name="T8" fmla="*/ 16 w 33"/>
                  <a:gd name="T9" fmla="*/ 0 h 33"/>
                  <a:gd name="T10" fmla="*/ 16 w 33"/>
                  <a:gd name="T11" fmla="*/ 26 h 33"/>
                  <a:gd name="T12" fmla="*/ 7 w 33"/>
                  <a:gd name="T13" fmla="*/ 16 h 33"/>
                  <a:gd name="T14" fmla="*/ 16 w 33"/>
                  <a:gd name="T15" fmla="*/ 7 h 33"/>
                  <a:gd name="T16" fmla="*/ 26 w 33"/>
                  <a:gd name="T17" fmla="*/ 16 h 33"/>
                  <a:gd name="T18" fmla="*/ 16 w 33"/>
                  <a:gd name="T1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3"/>
                      <a:pt x="16" y="33"/>
                    </a:cubicBezTo>
                    <a:cubicBezTo>
                      <a:pt x="26" y="33"/>
                      <a:pt x="33" y="25"/>
                      <a:pt x="33" y="16"/>
                    </a:cubicBezTo>
                    <a:cubicBezTo>
                      <a:pt x="33" y="7"/>
                      <a:pt x="26" y="0"/>
                      <a:pt x="16" y="0"/>
                    </a:cubicBezTo>
                    <a:close/>
                    <a:moveTo>
                      <a:pt x="16" y="26"/>
                    </a:moveTo>
                    <a:cubicBezTo>
                      <a:pt x="11" y="26"/>
                      <a:pt x="7" y="21"/>
                      <a:pt x="7" y="16"/>
                    </a:cubicBezTo>
                    <a:cubicBezTo>
                      <a:pt x="7" y="11"/>
                      <a:pt x="11" y="7"/>
                      <a:pt x="16" y="7"/>
                    </a:cubicBezTo>
                    <a:cubicBezTo>
                      <a:pt x="22" y="7"/>
                      <a:pt x="26" y="11"/>
                      <a:pt x="26" y="16"/>
                    </a:cubicBezTo>
                    <a:cubicBezTo>
                      <a:pt x="26" y="21"/>
                      <a:pt x="22" y="26"/>
                      <a:pt x="16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9" name="Freeform 288">
                <a:extLst>
                  <a:ext uri="{FF2B5EF4-FFF2-40B4-BE49-F238E27FC236}">
                    <a16:creationId xmlns:a16="http://schemas.microsoft.com/office/drawing/2014/main" id="{6BEDDABE-E038-4D83-8D78-325A0788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3443" y="5852284"/>
                <a:ext cx="33636" cy="32291"/>
              </a:xfrm>
              <a:custGeom>
                <a:avLst/>
                <a:gdLst>
                  <a:gd name="T0" fmla="*/ 25 w 25"/>
                  <a:gd name="T1" fmla="*/ 8 h 24"/>
                  <a:gd name="T2" fmla="*/ 17 w 25"/>
                  <a:gd name="T3" fmla="*/ 0 h 24"/>
                  <a:gd name="T4" fmla="*/ 0 w 25"/>
                  <a:gd name="T5" fmla="*/ 16 h 24"/>
                  <a:gd name="T6" fmla="*/ 8 w 25"/>
                  <a:gd name="T7" fmla="*/ 24 h 24"/>
                  <a:gd name="T8" fmla="*/ 25 w 25"/>
                  <a:gd name="T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5" y="8"/>
                    </a:moveTo>
                    <a:lnTo>
                      <a:pt x="17" y="0"/>
                    </a:lnTo>
                    <a:lnTo>
                      <a:pt x="0" y="16"/>
                    </a:lnTo>
                    <a:lnTo>
                      <a:pt x="8" y="24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0" name="Freeform 289">
                <a:extLst>
                  <a:ext uri="{FF2B5EF4-FFF2-40B4-BE49-F238E27FC236}">
                    <a16:creationId xmlns:a16="http://schemas.microsoft.com/office/drawing/2014/main" id="{CFDC2397-1FC2-4E0E-BCE0-4E1D2501D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2498" y="5821338"/>
                <a:ext cx="53818" cy="52473"/>
              </a:xfrm>
              <a:custGeom>
                <a:avLst/>
                <a:gdLst>
                  <a:gd name="T0" fmla="*/ 31 w 40"/>
                  <a:gd name="T1" fmla="*/ 0 h 39"/>
                  <a:gd name="T2" fmla="*/ 0 w 40"/>
                  <a:gd name="T3" fmla="*/ 31 h 39"/>
                  <a:gd name="T4" fmla="*/ 7 w 40"/>
                  <a:gd name="T5" fmla="*/ 39 h 39"/>
                  <a:gd name="T6" fmla="*/ 40 w 40"/>
                  <a:gd name="T7" fmla="*/ 8 h 39"/>
                  <a:gd name="T8" fmla="*/ 31 w 4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31" y="0"/>
                    </a:moveTo>
                    <a:lnTo>
                      <a:pt x="0" y="31"/>
                    </a:lnTo>
                    <a:lnTo>
                      <a:pt x="7" y="39"/>
                    </a:lnTo>
                    <a:lnTo>
                      <a:pt x="40" y="8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1" name="Freeform 290">
                <a:extLst>
                  <a:ext uri="{FF2B5EF4-FFF2-40B4-BE49-F238E27FC236}">
                    <a16:creationId xmlns:a16="http://schemas.microsoft.com/office/drawing/2014/main" id="{2F0573A5-8C05-48FA-96E0-A8A48B96A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0207" y="5787702"/>
                <a:ext cx="74000" cy="75346"/>
              </a:xfrm>
              <a:custGeom>
                <a:avLst/>
                <a:gdLst>
                  <a:gd name="T0" fmla="*/ 47 w 55"/>
                  <a:gd name="T1" fmla="*/ 0 h 56"/>
                  <a:gd name="T2" fmla="*/ 0 w 55"/>
                  <a:gd name="T3" fmla="*/ 48 h 56"/>
                  <a:gd name="T4" fmla="*/ 8 w 55"/>
                  <a:gd name="T5" fmla="*/ 56 h 56"/>
                  <a:gd name="T6" fmla="*/ 55 w 55"/>
                  <a:gd name="T7" fmla="*/ 8 h 56"/>
                  <a:gd name="T8" fmla="*/ 47 w 5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47" y="0"/>
                    </a:moveTo>
                    <a:lnTo>
                      <a:pt x="0" y="48"/>
                    </a:lnTo>
                    <a:lnTo>
                      <a:pt x="8" y="56"/>
                    </a:lnTo>
                    <a:lnTo>
                      <a:pt x="55" y="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2" name="Freeform 291">
                <a:extLst>
                  <a:ext uri="{FF2B5EF4-FFF2-40B4-BE49-F238E27FC236}">
                    <a16:creationId xmlns:a16="http://schemas.microsoft.com/office/drawing/2014/main" id="{4776F769-76DD-40F8-831B-46897CE51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71" y="6036612"/>
                <a:ext cx="33636" cy="32291"/>
              </a:xfrm>
              <a:custGeom>
                <a:avLst/>
                <a:gdLst>
                  <a:gd name="T0" fmla="*/ 25 w 25"/>
                  <a:gd name="T1" fmla="*/ 8 h 24"/>
                  <a:gd name="T2" fmla="*/ 17 w 25"/>
                  <a:gd name="T3" fmla="*/ 0 h 24"/>
                  <a:gd name="T4" fmla="*/ 0 w 25"/>
                  <a:gd name="T5" fmla="*/ 16 h 24"/>
                  <a:gd name="T6" fmla="*/ 8 w 25"/>
                  <a:gd name="T7" fmla="*/ 24 h 24"/>
                  <a:gd name="T8" fmla="*/ 25 w 25"/>
                  <a:gd name="T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5" y="8"/>
                    </a:moveTo>
                    <a:lnTo>
                      <a:pt x="17" y="0"/>
                    </a:lnTo>
                    <a:lnTo>
                      <a:pt x="0" y="16"/>
                    </a:lnTo>
                    <a:lnTo>
                      <a:pt x="8" y="24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3" name="Freeform 292">
                <a:extLst>
                  <a:ext uri="{FF2B5EF4-FFF2-40B4-BE49-F238E27FC236}">
                    <a16:creationId xmlns:a16="http://schemas.microsoft.com/office/drawing/2014/main" id="{16589A77-839D-4C18-8F9E-967D3288E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8535" y="6047375"/>
                <a:ext cx="53818" cy="55164"/>
              </a:xfrm>
              <a:custGeom>
                <a:avLst/>
                <a:gdLst>
                  <a:gd name="T0" fmla="*/ 40 w 40"/>
                  <a:gd name="T1" fmla="*/ 8 h 41"/>
                  <a:gd name="T2" fmla="*/ 33 w 40"/>
                  <a:gd name="T3" fmla="*/ 0 h 41"/>
                  <a:gd name="T4" fmla="*/ 0 w 40"/>
                  <a:gd name="T5" fmla="*/ 33 h 41"/>
                  <a:gd name="T6" fmla="*/ 9 w 40"/>
                  <a:gd name="T7" fmla="*/ 41 h 41"/>
                  <a:gd name="T8" fmla="*/ 40 w 40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40" y="8"/>
                    </a:moveTo>
                    <a:lnTo>
                      <a:pt x="33" y="0"/>
                    </a:lnTo>
                    <a:lnTo>
                      <a:pt x="0" y="33"/>
                    </a:lnTo>
                    <a:lnTo>
                      <a:pt x="9" y="41"/>
                    </a:lnTo>
                    <a:lnTo>
                      <a:pt x="40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4" name="Freeform 293">
                <a:extLst>
                  <a:ext uri="{FF2B5EF4-FFF2-40B4-BE49-F238E27FC236}">
                    <a16:creationId xmlns:a16="http://schemas.microsoft.com/office/drawing/2014/main" id="{BE741861-F4E8-499A-87C5-8C7A856D0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0644" y="6058139"/>
                <a:ext cx="74000" cy="75346"/>
              </a:xfrm>
              <a:custGeom>
                <a:avLst/>
                <a:gdLst>
                  <a:gd name="T0" fmla="*/ 47 w 55"/>
                  <a:gd name="T1" fmla="*/ 0 h 56"/>
                  <a:gd name="T2" fmla="*/ 0 w 55"/>
                  <a:gd name="T3" fmla="*/ 49 h 56"/>
                  <a:gd name="T4" fmla="*/ 8 w 55"/>
                  <a:gd name="T5" fmla="*/ 56 h 56"/>
                  <a:gd name="T6" fmla="*/ 55 w 55"/>
                  <a:gd name="T7" fmla="*/ 8 h 56"/>
                  <a:gd name="T8" fmla="*/ 47 w 5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47" y="0"/>
                    </a:moveTo>
                    <a:lnTo>
                      <a:pt x="0" y="49"/>
                    </a:lnTo>
                    <a:lnTo>
                      <a:pt x="8" y="56"/>
                    </a:lnTo>
                    <a:lnTo>
                      <a:pt x="55" y="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E41AD033-2570-4FD2-9438-A3FD2D26CA60}"/>
                </a:ext>
              </a:extLst>
            </p:cNvPr>
            <p:cNvGrpSpPr/>
            <p:nvPr/>
          </p:nvGrpSpPr>
          <p:grpSpPr>
            <a:xfrm>
              <a:off x="1712236" y="5391799"/>
              <a:ext cx="218732" cy="188323"/>
              <a:chOff x="7970415" y="1262923"/>
              <a:chExt cx="551638" cy="474947"/>
            </a:xfrm>
            <a:grpFill/>
          </p:grpSpPr>
          <p:sp>
            <p:nvSpPr>
              <p:cNvPr id="74" name="Freeform 294">
                <a:extLst>
                  <a:ext uri="{FF2B5EF4-FFF2-40B4-BE49-F238E27FC236}">
                    <a16:creationId xmlns:a16="http://schemas.microsoft.com/office/drawing/2014/main" id="{AA885EDA-E007-4246-88E0-CBDEAE5B96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0415" y="1262923"/>
                <a:ext cx="551638" cy="474947"/>
              </a:xfrm>
              <a:custGeom>
                <a:avLst/>
                <a:gdLst>
                  <a:gd name="T0" fmla="*/ 224 w 261"/>
                  <a:gd name="T1" fmla="*/ 22 h 225"/>
                  <a:gd name="T2" fmla="*/ 224 w 261"/>
                  <a:gd name="T3" fmla="*/ 15 h 225"/>
                  <a:gd name="T4" fmla="*/ 192 w 261"/>
                  <a:gd name="T5" fmla="*/ 0 h 225"/>
                  <a:gd name="T6" fmla="*/ 159 w 261"/>
                  <a:gd name="T7" fmla="*/ 15 h 225"/>
                  <a:gd name="T8" fmla="*/ 159 w 261"/>
                  <a:gd name="T9" fmla="*/ 22 h 225"/>
                  <a:gd name="T10" fmla="*/ 36 w 261"/>
                  <a:gd name="T11" fmla="*/ 22 h 225"/>
                  <a:gd name="T12" fmla="*/ 0 w 261"/>
                  <a:gd name="T13" fmla="*/ 58 h 225"/>
                  <a:gd name="T14" fmla="*/ 0 w 261"/>
                  <a:gd name="T15" fmla="*/ 188 h 225"/>
                  <a:gd name="T16" fmla="*/ 36 w 261"/>
                  <a:gd name="T17" fmla="*/ 225 h 225"/>
                  <a:gd name="T18" fmla="*/ 224 w 261"/>
                  <a:gd name="T19" fmla="*/ 225 h 225"/>
                  <a:gd name="T20" fmla="*/ 261 w 261"/>
                  <a:gd name="T21" fmla="*/ 188 h 225"/>
                  <a:gd name="T22" fmla="*/ 261 w 261"/>
                  <a:gd name="T23" fmla="*/ 58 h 225"/>
                  <a:gd name="T24" fmla="*/ 224 w 261"/>
                  <a:gd name="T25" fmla="*/ 22 h 225"/>
                  <a:gd name="T26" fmla="*/ 239 w 261"/>
                  <a:gd name="T27" fmla="*/ 188 h 225"/>
                  <a:gd name="T28" fmla="*/ 224 w 261"/>
                  <a:gd name="T29" fmla="*/ 203 h 225"/>
                  <a:gd name="T30" fmla="*/ 36 w 261"/>
                  <a:gd name="T31" fmla="*/ 203 h 225"/>
                  <a:gd name="T32" fmla="*/ 22 w 261"/>
                  <a:gd name="T33" fmla="*/ 188 h 225"/>
                  <a:gd name="T34" fmla="*/ 22 w 261"/>
                  <a:gd name="T35" fmla="*/ 58 h 225"/>
                  <a:gd name="T36" fmla="*/ 36 w 261"/>
                  <a:gd name="T37" fmla="*/ 44 h 225"/>
                  <a:gd name="T38" fmla="*/ 224 w 261"/>
                  <a:gd name="T39" fmla="*/ 44 h 225"/>
                  <a:gd name="T40" fmla="*/ 239 w 261"/>
                  <a:gd name="T41" fmla="*/ 58 h 225"/>
                  <a:gd name="T42" fmla="*/ 239 w 261"/>
                  <a:gd name="T43" fmla="*/ 18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1" h="225">
                    <a:moveTo>
                      <a:pt x="224" y="22"/>
                    </a:moveTo>
                    <a:cubicBezTo>
                      <a:pt x="224" y="15"/>
                      <a:pt x="224" y="15"/>
                      <a:pt x="224" y="15"/>
                    </a:cubicBezTo>
                    <a:cubicBezTo>
                      <a:pt x="224" y="7"/>
                      <a:pt x="210" y="0"/>
                      <a:pt x="192" y="0"/>
                    </a:cubicBezTo>
                    <a:cubicBezTo>
                      <a:pt x="174" y="0"/>
                      <a:pt x="159" y="7"/>
                      <a:pt x="159" y="15"/>
                    </a:cubicBezTo>
                    <a:cubicBezTo>
                      <a:pt x="159" y="22"/>
                      <a:pt x="159" y="22"/>
                      <a:pt x="159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16" y="22"/>
                      <a:pt x="0" y="38"/>
                      <a:pt x="0" y="58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208"/>
                      <a:pt x="16" y="225"/>
                      <a:pt x="36" y="225"/>
                    </a:cubicBezTo>
                    <a:cubicBezTo>
                      <a:pt x="224" y="225"/>
                      <a:pt x="224" y="225"/>
                      <a:pt x="224" y="225"/>
                    </a:cubicBezTo>
                    <a:cubicBezTo>
                      <a:pt x="244" y="225"/>
                      <a:pt x="261" y="208"/>
                      <a:pt x="261" y="188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1" y="38"/>
                      <a:pt x="244" y="22"/>
                      <a:pt x="224" y="22"/>
                    </a:cubicBezTo>
                    <a:close/>
                    <a:moveTo>
                      <a:pt x="239" y="188"/>
                    </a:moveTo>
                    <a:cubicBezTo>
                      <a:pt x="239" y="196"/>
                      <a:pt x="232" y="203"/>
                      <a:pt x="224" y="203"/>
                    </a:cubicBezTo>
                    <a:cubicBezTo>
                      <a:pt x="36" y="203"/>
                      <a:pt x="36" y="203"/>
                      <a:pt x="36" y="203"/>
                    </a:cubicBezTo>
                    <a:cubicBezTo>
                      <a:pt x="28" y="203"/>
                      <a:pt x="22" y="196"/>
                      <a:pt x="22" y="18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0"/>
                      <a:pt x="28" y="44"/>
                      <a:pt x="36" y="44"/>
                    </a:cubicBezTo>
                    <a:cubicBezTo>
                      <a:pt x="224" y="44"/>
                      <a:pt x="224" y="44"/>
                      <a:pt x="224" y="44"/>
                    </a:cubicBezTo>
                    <a:cubicBezTo>
                      <a:pt x="232" y="44"/>
                      <a:pt x="239" y="50"/>
                      <a:pt x="239" y="58"/>
                    </a:cubicBezTo>
                    <a:lnTo>
                      <a:pt x="239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5" name="Freeform 295">
                <a:extLst>
                  <a:ext uri="{FF2B5EF4-FFF2-40B4-BE49-F238E27FC236}">
                    <a16:creationId xmlns:a16="http://schemas.microsoft.com/office/drawing/2014/main" id="{4B583F11-61CD-4018-AA26-1AE48B1981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7070" y="1393433"/>
                <a:ext cx="259674" cy="259674"/>
              </a:xfrm>
              <a:custGeom>
                <a:avLst/>
                <a:gdLst>
                  <a:gd name="T0" fmla="*/ 61 w 123"/>
                  <a:gd name="T1" fmla="*/ 0 h 123"/>
                  <a:gd name="T2" fmla="*/ 0 w 123"/>
                  <a:gd name="T3" fmla="*/ 61 h 123"/>
                  <a:gd name="T4" fmla="*/ 61 w 123"/>
                  <a:gd name="T5" fmla="*/ 123 h 123"/>
                  <a:gd name="T6" fmla="*/ 123 w 123"/>
                  <a:gd name="T7" fmla="*/ 61 h 123"/>
                  <a:gd name="T8" fmla="*/ 61 w 123"/>
                  <a:gd name="T9" fmla="*/ 0 h 123"/>
                  <a:gd name="T10" fmla="*/ 61 w 123"/>
                  <a:gd name="T11" fmla="*/ 101 h 123"/>
                  <a:gd name="T12" fmla="*/ 21 w 123"/>
                  <a:gd name="T13" fmla="*/ 61 h 123"/>
                  <a:gd name="T14" fmla="*/ 61 w 123"/>
                  <a:gd name="T15" fmla="*/ 21 h 123"/>
                  <a:gd name="T16" fmla="*/ 101 w 123"/>
                  <a:gd name="T17" fmla="*/ 61 h 123"/>
                  <a:gd name="T18" fmla="*/ 61 w 123"/>
                  <a:gd name="T19" fmla="*/ 10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23">
                    <a:moveTo>
                      <a:pt x="61" y="0"/>
                    </a:moveTo>
                    <a:cubicBezTo>
                      <a:pt x="27" y="0"/>
                      <a:pt x="0" y="27"/>
                      <a:pt x="0" y="61"/>
                    </a:cubicBezTo>
                    <a:cubicBezTo>
                      <a:pt x="0" y="95"/>
                      <a:pt x="27" y="123"/>
                      <a:pt x="61" y="123"/>
                    </a:cubicBezTo>
                    <a:cubicBezTo>
                      <a:pt x="95" y="123"/>
                      <a:pt x="123" y="95"/>
                      <a:pt x="123" y="61"/>
                    </a:cubicBezTo>
                    <a:cubicBezTo>
                      <a:pt x="123" y="27"/>
                      <a:pt x="95" y="0"/>
                      <a:pt x="61" y="0"/>
                    </a:cubicBezTo>
                    <a:close/>
                    <a:moveTo>
                      <a:pt x="61" y="101"/>
                    </a:moveTo>
                    <a:cubicBezTo>
                      <a:pt x="39" y="101"/>
                      <a:pt x="21" y="83"/>
                      <a:pt x="21" y="61"/>
                    </a:cubicBezTo>
                    <a:cubicBezTo>
                      <a:pt x="21" y="39"/>
                      <a:pt x="39" y="21"/>
                      <a:pt x="61" y="21"/>
                    </a:cubicBezTo>
                    <a:cubicBezTo>
                      <a:pt x="83" y="21"/>
                      <a:pt x="101" y="39"/>
                      <a:pt x="101" y="61"/>
                    </a:cubicBezTo>
                    <a:cubicBezTo>
                      <a:pt x="101" y="83"/>
                      <a:pt x="83" y="101"/>
                      <a:pt x="61" y="1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sp>
        <p:nvSpPr>
          <p:cNvPr id="87" name="文本框 86">
            <a:extLst>
              <a:ext uri="{FF2B5EF4-FFF2-40B4-BE49-F238E27FC236}">
                <a16:creationId xmlns:a16="http://schemas.microsoft.com/office/drawing/2014/main" id="{AC9EF98E-1A7C-4093-8368-103E82D4B9D8}"/>
              </a:ext>
            </a:extLst>
          </p:cNvPr>
          <p:cNvSpPr txBox="1"/>
          <p:nvPr/>
        </p:nvSpPr>
        <p:spPr>
          <a:xfrm>
            <a:off x="4920283" y="4336679"/>
            <a:ext cx="2502462" cy="8872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:a16="http://schemas.microsoft.com/office/drawing/2014/main" id="{CCB1341B-86B4-4913-80FA-A98C5BD1FC23}"/>
              </a:ext>
            </a:extLst>
          </p:cNvPr>
          <p:cNvSpPr txBox="1"/>
          <p:nvPr/>
        </p:nvSpPr>
        <p:spPr>
          <a:xfrm>
            <a:off x="5376258" y="4054534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89" name="组合 88">
            <a:extLst>
              <a:ext uri="{FF2B5EF4-FFF2-40B4-BE49-F238E27FC236}">
                <a16:creationId xmlns:a16="http://schemas.microsoft.com/office/drawing/2014/main" id="{EDA4E7C9-89B5-46E8-99F6-78713E33CAD7}"/>
              </a:ext>
            </a:extLst>
          </p:cNvPr>
          <p:cNvGrpSpPr/>
          <p:nvPr/>
        </p:nvGrpSpPr>
        <p:grpSpPr>
          <a:xfrm>
            <a:off x="8641400" y="5622815"/>
            <a:ext cx="1430997" cy="218732"/>
            <a:chOff x="1712236" y="5376594"/>
            <a:chExt cx="1430997" cy="218732"/>
          </a:xfrm>
          <a:solidFill>
            <a:srgbClr val="24563C"/>
          </a:solidFill>
        </p:grpSpPr>
        <p:grpSp>
          <p:nvGrpSpPr>
            <p:cNvPr id="90" name="组合 89">
              <a:extLst>
                <a:ext uri="{FF2B5EF4-FFF2-40B4-BE49-F238E27FC236}">
                  <a16:creationId xmlns:a16="http://schemas.microsoft.com/office/drawing/2014/main" id="{BCA17709-D7F9-476D-8CD4-AC11F03AAFFF}"/>
                </a:ext>
              </a:extLst>
            </p:cNvPr>
            <p:cNvGrpSpPr/>
            <p:nvPr/>
          </p:nvGrpSpPr>
          <p:grpSpPr>
            <a:xfrm>
              <a:off x="2321059" y="5401135"/>
              <a:ext cx="217665" cy="169651"/>
              <a:chOff x="9439656" y="2777910"/>
              <a:chExt cx="548947" cy="427856"/>
            </a:xfrm>
            <a:grpFill/>
          </p:grpSpPr>
          <p:sp>
            <p:nvSpPr>
              <p:cNvPr id="104" name="Freeform 267">
                <a:extLst>
                  <a:ext uri="{FF2B5EF4-FFF2-40B4-BE49-F238E27FC236}">
                    <a16:creationId xmlns:a16="http://schemas.microsoft.com/office/drawing/2014/main" id="{95DA031A-80D9-4520-9BE1-9E2A1E5964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39656" y="2777910"/>
                <a:ext cx="548947" cy="427856"/>
              </a:xfrm>
              <a:custGeom>
                <a:avLst/>
                <a:gdLst>
                  <a:gd name="T0" fmla="*/ 224 w 260"/>
                  <a:gd name="T1" fmla="*/ 0 h 202"/>
                  <a:gd name="T2" fmla="*/ 36 w 260"/>
                  <a:gd name="T3" fmla="*/ 0 h 202"/>
                  <a:gd name="T4" fmla="*/ 0 w 260"/>
                  <a:gd name="T5" fmla="*/ 36 h 202"/>
                  <a:gd name="T6" fmla="*/ 0 w 260"/>
                  <a:gd name="T7" fmla="*/ 166 h 202"/>
                  <a:gd name="T8" fmla="*/ 36 w 260"/>
                  <a:gd name="T9" fmla="*/ 202 h 202"/>
                  <a:gd name="T10" fmla="*/ 224 w 260"/>
                  <a:gd name="T11" fmla="*/ 202 h 202"/>
                  <a:gd name="T12" fmla="*/ 260 w 260"/>
                  <a:gd name="T13" fmla="*/ 166 h 202"/>
                  <a:gd name="T14" fmla="*/ 260 w 260"/>
                  <a:gd name="T15" fmla="*/ 36 h 202"/>
                  <a:gd name="T16" fmla="*/ 224 w 260"/>
                  <a:gd name="T17" fmla="*/ 0 h 202"/>
                  <a:gd name="T18" fmla="*/ 239 w 260"/>
                  <a:gd name="T19" fmla="*/ 166 h 202"/>
                  <a:gd name="T20" fmla="*/ 224 w 260"/>
                  <a:gd name="T21" fmla="*/ 181 h 202"/>
                  <a:gd name="T22" fmla="*/ 36 w 260"/>
                  <a:gd name="T23" fmla="*/ 181 h 202"/>
                  <a:gd name="T24" fmla="*/ 22 w 260"/>
                  <a:gd name="T25" fmla="*/ 166 h 202"/>
                  <a:gd name="T26" fmla="*/ 22 w 260"/>
                  <a:gd name="T27" fmla="*/ 36 h 202"/>
                  <a:gd name="T28" fmla="*/ 36 w 260"/>
                  <a:gd name="T29" fmla="*/ 21 h 202"/>
                  <a:gd name="T30" fmla="*/ 224 w 260"/>
                  <a:gd name="T31" fmla="*/ 21 h 202"/>
                  <a:gd name="T32" fmla="*/ 239 w 260"/>
                  <a:gd name="T33" fmla="*/ 36 h 202"/>
                  <a:gd name="T34" fmla="*/ 239 w 260"/>
                  <a:gd name="T35" fmla="*/ 166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202">
                    <a:moveTo>
                      <a:pt x="224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86"/>
                      <a:pt x="16" y="202"/>
                      <a:pt x="36" y="202"/>
                    </a:cubicBezTo>
                    <a:cubicBezTo>
                      <a:pt x="224" y="202"/>
                      <a:pt x="224" y="202"/>
                      <a:pt x="224" y="202"/>
                    </a:cubicBezTo>
                    <a:cubicBezTo>
                      <a:pt x="244" y="202"/>
                      <a:pt x="260" y="186"/>
                      <a:pt x="260" y="166"/>
                    </a:cubicBezTo>
                    <a:cubicBezTo>
                      <a:pt x="260" y="36"/>
                      <a:pt x="260" y="36"/>
                      <a:pt x="260" y="36"/>
                    </a:cubicBezTo>
                    <a:cubicBezTo>
                      <a:pt x="260" y="16"/>
                      <a:pt x="244" y="0"/>
                      <a:pt x="224" y="0"/>
                    </a:cubicBezTo>
                    <a:close/>
                    <a:moveTo>
                      <a:pt x="239" y="166"/>
                    </a:moveTo>
                    <a:cubicBezTo>
                      <a:pt x="239" y="174"/>
                      <a:pt x="232" y="181"/>
                      <a:pt x="224" y="181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28" y="181"/>
                      <a:pt x="22" y="174"/>
                      <a:pt x="22" y="16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28"/>
                      <a:pt x="28" y="21"/>
                      <a:pt x="36" y="21"/>
                    </a:cubicBezTo>
                    <a:cubicBezTo>
                      <a:pt x="224" y="21"/>
                      <a:pt x="224" y="21"/>
                      <a:pt x="224" y="21"/>
                    </a:cubicBezTo>
                    <a:cubicBezTo>
                      <a:pt x="232" y="21"/>
                      <a:pt x="239" y="28"/>
                      <a:pt x="239" y="36"/>
                    </a:cubicBezTo>
                    <a:lnTo>
                      <a:pt x="239" y="1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05" name="Freeform 268">
                <a:extLst>
                  <a:ext uri="{FF2B5EF4-FFF2-40B4-BE49-F238E27FC236}">
                    <a16:creationId xmlns:a16="http://schemas.microsoft.com/office/drawing/2014/main" id="{B04FAACA-E8E7-4EC1-A4D4-C9D9B819B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8784" y="2884201"/>
                <a:ext cx="192401" cy="215273"/>
              </a:xfrm>
              <a:custGeom>
                <a:avLst/>
                <a:gdLst>
                  <a:gd name="T0" fmla="*/ 80 w 91"/>
                  <a:gd name="T1" fmla="*/ 40 h 102"/>
                  <a:gd name="T2" fmla="*/ 19 w 91"/>
                  <a:gd name="T3" fmla="*/ 6 h 102"/>
                  <a:gd name="T4" fmla="*/ 0 w 91"/>
                  <a:gd name="T5" fmla="*/ 17 h 102"/>
                  <a:gd name="T6" fmla="*/ 0 w 91"/>
                  <a:gd name="T7" fmla="*/ 85 h 102"/>
                  <a:gd name="T8" fmla="*/ 19 w 91"/>
                  <a:gd name="T9" fmla="*/ 96 h 102"/>
                  <a:gd name="T10" fmla="*/ 80 w 91"/>
                  <a:gd name="T11" fmla="*/ 62 h 102"/>
                  <a:gd name="T12" fmla="*/ 80 w 91"/>
                  <a:gd name="T13" fmla="*/ 4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02">
                    <a:moveTo>
                      <a:pt x="80" y="40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8" y="0"/>
                      <a:pt x="0" y="5"/>
                      <a:pt x="0" y="1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97"/>
                      <a:pt x="8" y="102"/>
                      <a:pt x="19" y="96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91" y="56"/>
                      <a:pt x="91" y="46"/>
                      <a:pt x="8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91" name="组合 90">
              <a:extLst>
                <a:ext uri="{FF2B5EF4-FFF2-40B4-BE49-F238E27FC236}">
                  <a16:creationId xmlns:a16="http://schemas.microsoft.com/office/drawing/2014/main" id="{E1A3EB19-D19C-4735-A9A8-5BAA963C4E7D}"/>
                </a:ext>
              </a:extLst>
            </p:cNvPr>
            <p:cNvGrpSpPr/>
            <p:nvPr/>
          </p:nvGrpSpPr>
          <p:grpSpPr>
            <a:xfrm>
              <a:off x="2924501" y="5376594"/>
              <a:ext cx="218732" cy="218732"/>
              <a:chOff x="10876606" y="5685447"/>
              <a:chExt cx="551638" cy="551638"/>
            </a:xfrm>
            <a:grpFill/>
          </p:grpSpPr>
          <p:sp>
            <p:nvSpPr>
              <p:cNvPr id="95" name="Freeform 285">
                <a:extLst>
                  <a:ext uri="{FF2B5EF4-FFF2-40B4-BE49-F238E27FC236}">
                    <a16:creationId xmlns:a16="http://schemas.microsoft.com/office/drawing/2014/main" id="{911FE1D5-EC7D-4EDA-A25C-688FDC3483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76606" y="5685447"/>
                <a:ext cx="551638" cy="551638"/>
              </a:xfrm>
              <a:custGeom>
                <a:avLst/>
                <a:gdLst>
                  <a:gd name="T0" fmla="*/ 130 w 261"/>
                  <a:gd name="T1" fmla="*/ 0 h 261"/>
                  <a:gd name="T2" fmla="*/ 0 w 261"/>
                  <a:gd name="T3" fmla="*/ 130 h 261"/>
                  <a:gd name="T4" fmla="*/ 130 w 261"/>
                  <a:gd name="T5" fmla="*/ 261 h 261"/>
                  <a:gd name="T6" fmla="*/ 261 w 261"/>
                  <a:gd name="T7" fmla="*/ 130 h 261"/>
                  <a:gd name="T8" fmla="*/ 130 w 261"/>
                  <a:gd name="T9" fmla="*/ 0 h 261"/>
                  <a:gd name="T10" fmla="*/ 130 w 261"/>
                  <a:gd name="T11" fmla="*/ 239 h 261"/>
                  <a:gd name="T12" fmla="*/ 22 w 261"/>
                  <a:gd name="T13" fmla="*/ 130 h 261"/>
                  <a:gd name="T14" fmla="*/ 130 w 261"/>
                  <a:gd name="T15" fmla="*/ 21 h 261"/>
                  <a:gd name="T16" fmla="*/ 239 w 261"/>
                  <a:gd name="T17" fmla="*/ 130 h 261"/>
                  <a:gd name="T18" fmla="*/ 130 w 261"/>
                  <a:gd name="T19" fmla="*/ 23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261">
                    <a:moveTo>
                      <a:pt x="130" y="0"/>
                    </a:moveTo>
                    <a:cubicBezTo>
                      <a:pt x="58" y="0"/>
                      <a:pt x="0" y="58"/>
                      <a:pt x="0" y="130"/>
                    </a:cubicBezTo>
                    <a:cubicBezTo>
                      <a:pt x="0" y="202"/>
                      <a:pt x="58" y="261"/>
                      <a:pt x="130" y="261"/>
                    </a:cubicBezTo>
                    <a:cubicBezTo>
                      <a:pt x="202" y="261"/>
                      <a:pt x="261" y="202"/>
                      <a:pt x="261" y="130"/>
                    </a:cubicBezTo>
                    <a:cubicBezTo>
                      <a:pt x="261" y="58"/>
                      <a:pt x="202" y="0"/>
                      <a:pt x="130" y="0"/>
                    </a:cubicBezTo>
                    <a:close/>
                    <a:moveTo>
                      <a:pt x="130" y="239"/>
                    </a:moveTo>
                    <a:cubicBezTo>
                      <a:pt x="70" y="239"/>
                      <a:pt x="22" y="190"/>
                      <a:pt x="22" y="130"/>
                    </a:cubicBezTo>
                    <a:cubicBezTo>
                      <a:pt x="22" y="70"/>
                      <a:pt x="70" y="21"/>
                      <a:pt x="130" y="21"/>
                    </a:cubicBezTo>
                    <a:cubicBezTo>
                      <a:pt x="191" y="21"/>
                      <a:pt x="239" y="70"/>
                      <a:pt x="239" y="130"/>
                    </a:cubicBezTo>
                    <a:cubicBezTo>
                      <a:pt x="239" y="190"/>
                      <a:pt x="191" y="239"/>
                      <a:pt x="130" y="2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96" name="Freeform 286">
                <a:extLst>
                  <a:ext uri="{FF2B5EF4-FFF2-40B4-BE49-F238E27FC236}">
                    <a16:creationId xmlns:a16="http://schemas.microsoft.com/office/drawing/2014/main" id="{D66AFEAA-1012-45BA-ACEB-EB08CA6772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47480" y="5854975"/>
                <a:ext cx="209892" cy="211237"/>
              </a:xfrm>
              <a:custGeom>
                <a:avLst/>
                <a:gdLst>
                  <a:gd name="T0" fmla="*/ 49 w 99"/>
                  <a:gd name="T1" fmla="*/ 0 h 100"/>
                  <a:gd name="T2" fmla="*/ 0 w 99"/>
                  <a:gd name="T3" fmla="*/ 50 h 100"/>
                  <a:gd name="T4" fmla="*/ 49 w 99"/>
                  <a:gd name="T5" fmla="*/ 100 h 100"/>
                  <a:gd name="T6" fmla="*/ 99 w 99"/>
                  <a:gd name="T7" fmla="*/ 50 h 100"/>
                  <a:gd name="T8" fmla="*/ 49 w 99"/>
                  <a:gd name="T9" fmla="*/ 0 h 100"/>
                  <a:gd name="T10" fmla="*/ 49 w 99"/>
                  <a:gd name="T11" fmla="*/ 93 h 100"/>
                  <a:gd name="T12" fmla="*/ 7 w 99"/>
                  <a:gd name="T13" fmla="*/ 50 h 100"/>
                  <a:gd name="T14" fmla="*/ 49 w 99"/>
                  <a:gd name="T15" fmla="*/ 8 h 100"/>
                  <a:gd name="T16" fmla="*/ 92 w 99"/>
                  <a:gd name="T17" fmla="*/ 50 h 100"/>
                  <a:gd name="T18" fmla="*/ 49 w 99"/>
                  <a:gd name="T19" fmla="*/ 9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100">
                    <a:moveTo>
                      <a:pt x="49" y="0"/>
                    </a:moveTo>
                    <a:cubicBezTo>
                      <a:pt x="22" y="0"/>
                      <a:pt x="0" y="23"/>
                      <a:pt x="0" y="50"/>
                    </a:cubicBezTo>
                    <a:cubicBezTo>
                      <a:pt x="0" y="78"/>
                      <a:pt x="22" y="100"/>
                      <a:pt x="49" y="100"/>
                    </a:cubicBezTo>
                    <a:cubicBezTo>
                      <a:pt x="77" y="100"/>
                      <a:pt x="99" y="78"/>
                      <a:pt x="99" y="50"/>
                    </a:cubicBezTo>
                    <a:cubicBezTo>
                      <a:pt x="99" y="23"/>
                      <a:pt x="77" y="0"/>
                      <a:pt x="49" y="0"/>
                    </a:cubicBezTo>
                    <a:close/>
                    <a:moveTo>
                      <a:pt x="49" y="93"/>
                    </a:moveTo>
                    <a:cubicBezTo>
                      <a:pt x="26" y="93"/>
                      <a:pt x="7" y="74"/>
                      <a:pt x="7" y="50"/>
                    </a:cubicBezTo>
                    <a:cubicBezTo>
                      <a:pt x="7" y="27"/>
                      <a:pt x="26" y="8"/>
                      <a:pt x="49" y="8"/>
                    </a:cubicBezTo>
                    <a:cubicBezTo>
                      <a:pt x="73" y="8"/>
                      <a:pt x="92" y="27"/>
                      <a:pt x="92" y="50"/>
                    </a:cubicBezTo>
                    <a:cubicBezTo>
                      <a:pt x="92" y="74"/>
                      <a:pt x="73" y="93"/>
                      <a:pt x="49" y="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97" name="Freeform 287">
                <a:extLst>
                  <a:ext uri="{FF2B5EF4-FFF2-40B4-BE49-F238E27FC236}">
                    <a16:creationId xmlns:a16="http://schemas.microsoft.com/office/drawing/2014/main" id="{0F332191-8652-4AA3-A98B-9FDB1D3087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17443" y="5926284"/>
                <a:ext cx="69964" cy="69964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6 h 33"/>
                  <a:gd name="T4" fmla="*/ 16 w 33"/>
                  <a:gd name="T5" fmla="*/ 33 h 33"/>
                  <a:gd name="T6" fmla="*/ 33 w 33"/>
                  <a:gd name="T7" fmla="*/ 16 h 33"/>
                  <a:gd name="T8" fmla="*/ 16 w 33"/>
                  <a:gd name="T9" fmla="*/ 0 h 33"/>
                  <a:gd name="T10" fmla="*/ 16 w 33"/>
                  <a:gd name="T11" fmla="*/ 26 h 33"/>
                  <a:gd name="T12" fmla="*/ 7 w 33"/>
                  <a:gd name="T13" fmla="*/ 16 h 33"/>
                  <a:gd name="T14" fmla="*/ 16 w 33"/>
                  <a:gd name="T15" fmla="*/ 7 h 33"/>
                  <a:gd name="T16" fmla="*/ 26 w 33"/>
                  <a:gd name="T17" fmla="*/ 16 h 33"/>
                  <a:gd name="T18" fmla="*/ 16 w 33"/>
                  <a:gd name="T1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3"/>
                      <a:pt x="16" y="33"/>
                    </a:cubicBezTo>
                    <a:cubicBezTo>
                      <a:pt x="26" y="33"/>
                      <a:pt x="33" y="25"/>
                      <a:pt x="33" y="16"/>
                    </a:cubicBezTo>
                    <a:cubicBezTo>
                      <a:pt x="33" y="7"/>
                      <a:pt x="26" y="0"/>
                      <a:pt x="16" y="0"/>
                    </a:cubicBezTo>
                    <a:close/>
                    <a:moveTo>
                      <a:pt x="16" y="26"/>
                    </a:moveTo>
                    <a:cubicBezTo>
                      <a:pt x="11" y="26"/>
                      <a:pt x="7" y="21"/>
                      <a:pt x="7" y="16"/>
                    </a:cubicBezTo>
                    <a:cubicBezTo>
                      <a:pt x="7" y="11"/>
                      <a:pt x="11" y="7"/>
                      <a:pt x="16" y="7"/>
                    </a:cubicBezTo>
                    <a:cubicBezTo>
                      <a:pt x="22" y="7"/>
                      <a:pt x="26" y="11"/>
                      <a:pt x="26" y="16"/>
                    </a:cubicBezTo>
                    <a:cubicBezTo>
                      <a:pt x="26" y="21"/>
                      <a:pt x="22" y="26"/>
                      <a:pt x="16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98" name="Freeform 288">
                <a:extLst>
                  <a:ext uri="{FF2B5EF4-FFF2-40B4-BE49-F238E27FC236}">
                    <a16:creationId xmlns:a16="http://schemas.microsoft.com/office/drawing/2014/main" id="{C0A105C8-6182-4083-A833-2F4E8E281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3443" y="5852284"/>
                <a:ext cx="33636" cy="32291"/>
              </a:xfrm>
              <a:custGeom>
                <a:avLst/>
                <a:gdLst>
                  <a:gd name="T0" fmla="*/ 25 w 25"/>
                  <a:gd name="T1" fmla="*/ 8 h 24"/>
                  <a:gd name="T2" fmla="*/ 17 w 25"/>
                  <a:gd name="T3" fmla="*/ 0 h 24"/>
                  <a:gd name="T4" fmla="*/ 0 w 25"/>
                  <a:gd name="T5" fmla="*/ 16 h 24"/>
                  <a:gd name="T6" fmla="*/ 8 w 25"/>
                  <a:gd name="T7" fmla="*/ 24 h 24"/>
                  <a:gd name="T8" fmla="*/ 25 w 25"/>
                  <a:gd name="T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5" y="8"/>
                    </a:moveTo>
                    <a:lnTo>
                      <a:pt x="17" y="0"/>
                    </a:lnTo>
                    <a:lnTo>
                      <a:pt x="0" y="16"/>
                    </a:lnTo>
                    <a:lnTo>
                      <a:pt x="8" y="24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99" name="Freeform 289">
                <a:extLst>
                  <a:ext uri="{FF2B5EF4-FFF2-40B4-BE49-F238E27FC236}">
                    <a16:creationId xmlns:a16="http://schemas.microsoft.com/office/drawing/2014/main" id="{CC84EA35-BDF7-4DF8-B1FB-6161AA34B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2498" y="5821338"/>
                <a:ext cx="53818" cy="52473"/>
              </a:xfrm>
              <a:custGeom>
                <a:avLst/>
                <a:gdLst>
                  <a:gd name="T0" fmla="*/ 31 w 40"/>
                  <a:gd name="T1" fmla="*/ 0 h 39"/>
                  <a:gd name="T2" fmla="*/ 0 w 40"/>
                  <a:gd name="T3" fmla="*/ 31 h 39"/>
                  <a:gd name="T4" fmla="*/ 7 w 40"/>
                  <a:gd name="T5" fmla="*/ 39 h 39"/>
                  <a:gd name="T6" fmla="*/ 40 w 40"/>
                  <a:gd name="T7" fmla="*/ 8 h 39"/>
                  <a:gd name="T8" fmla="*/ 31 w 4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31" y="0"/>
                    </a:moveTo>
                    <a:lnTo>
                      <a:pt x="0" y="31"/>
                    </a:lnTo>
                    <a:lnTo>
                      <a:pt x="7" y="39"/>
                    </a:lnTo>
                    <a:lnTo>
                      <a:pt x="40" y="8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00" name="Freeform 290">
                <a:extLst>
                  <a:ext uri="{FF2B5EF4-FFF2-40B4-BE49-F238E27FC236}">
                    <a16:creationId xmlns:a16="http://schemas.microsoft.com/office/drawing/2014/main" id="{361BA80B-D110-40C5-901B-76B9B82E5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0207" y="5787702"/>
                <a:ext cx="74000" cy="75346"/>
              </a:xfrm>
              <a:custGeom>
                <a:avLst/>
                <a:gdLst>
                  <a:gd name="T0" fmla="*/ 47 w 55"/>
                  <a:gd name="T1" fmla="*/ 0 h 56"/>
                  <a:gd name="T2" fmla="*/ 0 w 55"/>
                  <a:gd name="T3" fmla="*/ 48 h 56"/>
                  <a:gd name="T4" fmla="*/ 8 w 55"/>
                  <a:gd name="T5" fmla="*/ 56 h 56"/>
                  <a:gd name="T6" fmla="*/ 55 w 55"/>
                  <a:gd name="T7" fmla="*/ 8 h 56"/>
                  <a:gd name="T8" fmla="*/ 47 w 5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47" y="0"/>
                    </a:moveTo>
                    <a:lnTo>
                      <a:pt x="0" y="48"/>
                    </a:lnTo>
                    <a:lnTo>
                      <a:pt x="8" y="56"/>
                    </a:lnTo>
                    <a:lnTo>
                      <a:pt x="55" y="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01" name="Freeform 291">
                <a:extLst>
                  <a:ext uri="{FF2B5EF4-FFF2-40B4-BE49-F238E27FC236}">
                    <a16:creationId xmlns:a16="http://schemas.microsoft.com/office/drawing/2014/main" id="{B2FAB695-712D-471F-B4DA-6BA561280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71" y="6036612"/>
                <a:ext cx="33636" cy="32291"/>
              </a:xfrm>
              <a:custGeom>
                <a:avLst/>
                <a:gdLst>
                  <a:gd name="T0" fmla="*/ 25 w 25"/>
                  <a:gd name="T1" fmla="*/ 8 h 24"/>
                  <a:gd name="T2" fmla="*/ 17 w 25"/>
                  <a:gd name="T3" fmla="*/ 0 h 24"/>
                  <a:gd name="T4" fmla="*/ 0 w 25"/>
                  <a:gd name="T5" fmla="*/ 16 h 24"/>
                  <a:gd name="T6" fmla="*/ 8 w 25"/>
                  <a:gd name="T7" fmla="*/ 24 h 24"/>
                  <a:gd name="T8" fmla="*/ 25 w 25"/>
                  <a:gd name="T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5" y="8"/>
                    </a:moveTo>
                    <a:lnTo>
                      <a:pt x="17" y="0"/>
                    </a:lnTo>
                    <a:lnTo>
                      <a:pt x="0" y="16"/>
                    </a:lnTo>
                    <a:lnTo>
                      <a:pt x="8" y="24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02" name="Freeform 292">
                <a:extLst>
                  <a:ext uri="{FF2B5EF4-FFF2-40B4-BE49-F238E27FC236}">
                    <a16:creationId xmlns:a16="http://schemas.microsoft.com/office/drawing/2014/main" id="{981B2997-18EF-46DD-A74F-FB9E018AE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8535" y="6047375"/>
                <a:ext cx="53818" cy="55164"/>
              </a:xfrm>
              <a:custGeom>
                <a:avLst/>
                <a:gdLst>
                  <a:gd name="T0" fmla="*/ 40 w 40"/>
                  <a:gd name="T1" fmla="*/ 8 h 41"/>
                  <a:gd name="T2" fmla="*/ 33 w 40"/>
                  <a:gd name="T3" fmla="*/ 0 h 41"/>
                  <a:gd name="T4" fmla="*/ 0 w 40"/>
                  <a:gd name="T5" fmla="*/ 33 h 41"/>
                  <a:gd name="T6" fmla="*/ 9 w 40"/>
                  <a:gd name="T7" fmla="*/ 41 h 41"/>
                  <a:gd name="T8" fmla="*/ 40 w 40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40" y="8"/>
                    </a:moveTo>
                    <a:lnTo>
                      <a:pt x="33" y="0"/>
                    </a:lnTo>
                    <a:lnTo>
                      <a:pt x="0" y="33"/>
                    </a:lnTo>
                    <a:lnTo>
                      <a:pt x="9" y="41"/>
                    </a:lnTo>
                    <a:lnTo>
                      <a:pt x="40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03" name="Freeform 293">
                <a:extLst>
                  <a:ext uri="{FF2B5EF4-FFF2-40B4-BE49-F238E27FC236}">
                    <a16:creationId xmlns:a16="http://schemas.microsoft.com/office/drawing/2014/main" id="{5A30AF58-3116-4C84-AA61-6DF17F8DC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0644" y="6058139"/>
                <a:ext cx="74000" cy="75346"/>
              </a:xfrm>
              <a:custGeom>
                <a:avLst/>
                <a:gdLst>
                  <a:gd name="T0" fmla="*/ 47 w 55"/>
                  <a:gd name="T1" fmla="*/ 0 h 56"/>
                  <a:gd name="T2" fmla="*/ 0 w 55"/>
                  <a:gd name="T3" fmla="*/ 49 h 56"/>
                  <a:gd name="T4" fmla="*/ 8 w 55"/>
                  <a:gd name="T5" fmla="*/ 56 h 56"/>
                  <a:gd name="T6" fmla="*/ 55 w 55"/>
                  <a:gd name="T7" fmla="*/ 8 h 56"/>
                  <a:gd name="T8" fmla="*/ 47 w 5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47" y="0"/>
                    </a:moveTo>
                    <a:lnTo>
                      <a:pt x="0" y="49"/>
                    </a:lnTo>
                    <a:lnTo>
                      <a:pt x="8" y="56"/>
                    </a:lnTo>
                    <a:lnTo>
                      <a:pt x="55" y="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92" name="组合 91">
              <a:extLst>
                <a:ext uri="{FF2B5EF4-FFF2-40B4-BE49-F238E27FC236}">
                  <a16:creationId xmlns:a16="http://schemas.microsoft.com/office/drawing/2014/main" id="{6149B457-B9CD-4328-96A2-33D4CB2A0179}"/>
                </a:ext>
              </a:extLst>
            </p:cNvPr>
            <p:cNvGrpSpPr/>
            <p:nvPr/>
          </p:nvGrpSpPr>
          <p:grpSpPr>
            <a:xfrm>
              <a:off x="1712236" y="5391799"/>
              <a:ext cx="218732" cy="188323"/>
              <a:chOff x="7970415" y="1262923"/>
              <a:chExt cx="551638" cy="474947"/>
            </a:xfrm>
            <a:grpFill/>
          </p:grpSpPr>
          <p:sp>
            <p:nvSpPr>
              <p:cNvPr id="93" name="Freeform 294">
                <a:extLst>
                  <a:ext uri="{FF2B5EF4-FFF2-40B4-BE49-F238E27FC236}">
                    <a16:creationId xmlns:a16="http://schemas.microsoft.com/office/drawing/2014/main" id="{CBBE099E-B202-40D8-92C5-7F9A1BDB60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0415" y="1262923"/>
                <a:ext cx="551638" cy="474947"/>
              </a:xfrm>
              <a:custGeom>
                <a:avLst/>
                <a:gdLst>
                  <a:gd name="T0" fmla="*/ 224 w 261"/>
                  <a:gd name="T1" fmla="*/ 22 h 225"/>
                  <a:gd name="T2" fmla="*/ 224 w 261"/>
                  <a:gd name="T3" fmla="*/ 15 h 225"/>
                  <a:gd name="T4" fmla="*/ 192 w 261"/>
                  <a:gd name="T5" fmla="*/ 0 h 225"/>
                  <a:gd name="T6" fmla="*/ 159 w 261"/>
                  <a:gd name="T7" fmla="*/ 15 h 225"/>
                  <a:gd name="T8" fmla="*/ 159 w 261"/>
                  <a:gd name="T9" fmla="*/ 22 h 225"/>
                  <a:gd name="T10" fmla="*/ 36 w 261"/>
                  <a:gd name="T11" fmla="*/ 22 h 225"/>
                  <a:gd name="T12" fmla="*/ 0 w 261"/>
                  <a:gd name="T13" fmla="*/ 58 h 225"/>
                  <a:gd name="T14" fmla="*/ 0 w 261"/>
                  <a:gd name="T15" fmla="*/ 188 h 225"/>
                  <a:gd name="T16" fmla="*/ 36 w 261"/>
                  <a:gd name="T17" fmla="*/ 225 h 225"/>
                  <a:gd name="T18" fmla="*/ 224 w 261"/>
                  <a:gd name="T19" fmla="*/ 225 h 225"/>
                  <a:gd name="T20" fmla="*/ 261 w 261"/>
                  <a:gd name="T21" fmla="*/ 188 h 225"/>
                  <a:gd name="T22" fmla="*/ 261 w 261"/>
                  <a:gd name="T23" fmla="*/ 58 h 225"/>
                  <a:gd name="T24" fmla="*/ 224 w 261"/>
                  <a:gd name="T25" fmla="*/ 22 h 225"/>
                  <a:gd name="T26" fmla="*/ 239 w 261"/>
                  <a:gd name="T27" fmla="*/ 188 h 225"/>
                  <a:gd name="T28" fmla="*/ 224 w 261"/>
                  <a:gd name="T29" fmla="*/ 203 h 225"/>
                  <a:gd name="T30" fmla="*/ 36 w 261"/>
                  <a:gd name="T31" fmla="*/ 203 h 225"/>
                  <a:gd name="T32" fmla="*/ 22 w 261"/>
                  <a:gd name="T33" fmla="*/ 188 h 225"/>
                  <a:gd name="T34" fmla="*/ 22 w 261"/>
                  <a:gd name="T35" fmla="*/ 58 h 225"/>
                  <a:gd name="T36" fmla="*/ 36 w 261"/>
                  <a:gd name="T37" fmla="*/ 44 h 225"/>
                  <a:gd name="T38" fmla="*/ 224 w 261"/>
                  <a:gd name="T39" fmla="*/ 44 h 225"/>
                  <a:gd name="T40" fmla="*/ 239 w 261"/>
                  <a:gd name="T41" fmla="*/ 58 h 225"/>
                  <a:gd name="T42" fmla="*/ 239 w 261"/>
                  <a:gd name="T43" fmla="*/ 18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1" h="225">
                    <a:moveTo>
                      <a:pt x="224" y="22"/>
                    </a:moveTo>
                    <a:cubicBezTo>
                      <a:pt x="224" y="15"/>
                      <a:pt x="224" y="15"/>
                      <a:pt x="224" y="15"/>
                    </a:cubicBezTo>
                    <a:cubicBezTo>
                      <a:pt x="224" y="7"/>
                      <a:pt x="210" y="0"/>
                      <a:pt x="192" y="0"/>
                    </a:cubicBezTo>
                    <a:cubicBezTo>
                      <a:pt x="174" y="0"/>
                      <a:pt x="159" y="7"/>
                      <a:pt x="159" y="15"/>
                    </a:cubicBezTo>
                    <a:cubicBezTo>
                      <a:pt x="159" y="22"/>
                      <a:pt x="159" y="22"/>
                      <a:pt x="159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16" y="22"/>
                      <a:pt x="0" y="38"/>
                      <a:pt x="0" y="58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208"/>
                      <a:pt x="16" y="225"/>
                      <a:pt x="36" y="225"/>
                    </a:cubicBezTo>
                    <a:cubicBezTo>
                      <a:pt x="224" y="225"/>
                      <a:pt x="224" y="225"/>
                      <a:pt x="224" y="225"/>
                    </a:cubicBezTo>
                    <a:cubicBezTo>
                      <a:pt x="244" y="225"/>
                      <a:pt x="261" y="208"/>
                      <a:pt x="261" y="188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1" y="38"/>
                      <a:pt x="244" y="22"/>
                      <a:pt x="224" y="22"/>
                    </a:cubicBezTo>
                    <a:close/>
                    <a:moveTo>
                      <a:pt x="239" y="188"/>
                    </a:moveTo>
                    <a:cubicBezTo>
                      <a:pt x="239" y="196"/>
                      <a:pt x="232" y="203"/>
                      <a:pt x="224" y="203"/>
                    </a:cubicBezTo>
                    <a:cubicBezTo>
                      <a:pt x="36" y="203"/>
                      <a:pt x="36" y="203"/>
                      <a:pt x="36" y="203"/>
                    </a:cubicBezTo>
                    <a:cubicBezTo>
                      <a:pt x="28" y="203"/>
                      <a:pt x="22" y="196"/>
                      <a:pt x="22" y="18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0"/>
                      <a:pt x="28" y="44"/>
                      <a:pt x="36" y="44"/>
                    </a:cubicBezTo>
                    <a:cubicBezTo>
                      <a:pt x="224" y="44"/>
                      <a:pt x="224" y="44"/>
                      <a:pt x="224" y="44"/>
                    </a:cubicBezTo>
                    <a:cubicBezTo>
                      <a:pt x="232" y="44"/>
                      <a:pt x="239" y="50"/>
                      <a:pt x="239" y="58"/>
                    </a:cubicBezTo>
                    <a:lnTo>
                      <a:pt x="239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94" name="Freeform 295">
                <a:extLst>
                  <a:ext uri="{FF2B5EF4-FFF2-40B4-BE49-F238E27FC236}">
                    <a16:creationId xmlns:a16="http://schemas.microsoft.com/office/drawing/2014/main" id="{F949A82C-B495-4ED9-8C1A-56DAEF000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7070" y="1393433"/>
                <a:ext cx="259674" cy="259674"/>
              </a:xfrm>
              <a:custGeom>
                <a:avLst/>
                <a:gdLst>
                  <a:gd name="T0" fmla="*/ 61 w 123"/>
                  <a:gd name="T1" fmla="*/ 0 h 123"/>
                  <a:gd name="T2" fmla="*/ 0 w 123"/>
                  <a:gd name="T3" fmla="*/ 61 h 123"/>
                  <a:gd name="T4" fmla="*/ 61 w 123"/>
                  <a:gd name="T5" fmla="*/ 123 h 123"/>
                  <a:gd name="T6" fmla="*/ 123 w 123"/>
                  <a:gd name="T7" fmla="*/ 61 h 123"/>
                  <a:gd name="T8" fmla="*/ 61 w 123"/>
                  <a:gd name="T9" fmla="*/ 0 h 123"/>
                  <a:gd name="T10" fmla="*/ 61 w 123"/>
                  <a:gd name="T11" fmla="*/ 101 h 123"/>
                  <a:gd name="T12" fmla="*/ 21 w 123"/>
                  <a:gd name="T13" fmla="*/ 61 h 123"/>
                  <a:gd name="T14" fmla="*/ 61 w 123"/>
                  <a:gd name="T15" fmla="*/ 21 h 123"/>
                  <a:gd name="T16" fmla="*/ 101 w 123"/>
                  <a:gd name="T17" fmla="*/ 61 h 123"/>
                  <a:gd name="T18" fmla="*/ 61 w 123"/>
                  <a:gd name="T19" fmla="*/ 10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23">
                    <a:moveTo>
                      <a:pt x="61" y="0"/>
                    </a:moveTo>
                    <a:cubicBezTo>
                      <a:pt x="27" y="0"/>
                      <a:pt x="0" y="27"/>
                      <a:pt x="0" y="61"/>
                    </a:cubicBezTo>
                    <a:cubicBezTo>
                      <a:pt x="0" y="95"/>
                      <a:pt x="27" y="123"/>
                      <a:pt x="61" y="123"/>
                    </a:cubicBezTo>
                    <a:cubicBezTo>
                      <a:pt x="95" y="123"/>
                      <a:pt x="123" y="95"/>
                      <a:pt x="123" y="61"/>
                    </a:cubicBezTo>
                    <a:cubicBezTo>
                      <a:pt x="123" y="27"/>
                      <a:pt x="95" y="0"/>
                      <a:pt x="61" y="0"/>
                    </a:cubicBezTo>
                    <a:close/>
                    <a:moveTo>
                      <a:pt x="61" y="101"/>
                    </a:moveTo>
                    <a:cubicBezTo>
                      <a:pt x="39" y="101"/>
                      <a:pt x="21" y="83"/>
                      <a:pt x="21" y="61"/>
                    </a:cubicBezTo>
                    <a:cubicBezTo>
                      <a:pt x="21" y="39"/>
                      <a:pt x="39" y="21"/>
                      <a:pt x="61" y="21"/>
                    </a:cubicBezTo>
                    <a:cubicBezTo>
                      <a:pt x="83" y="21"/>
                      <a:pt x="101" y="39"/>
                      <a:pt x="101" y="61"/>
                    </a:cubicBezTo>
                    <a:cubicBezTo>
                      <a:pt x="101" y="83"/>
                      <a:pt x="83" y="101"/>
                      <a:pt x="61" y="1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sp>
        <p:nvSpPr>
          <p:cNvPr id="106" name="文本框 105">
            <a:extLst>
              <a:ext uri="{FF2B5EF4-FFF2-40B4-BE49-F238E27FC236}">
                <a16:creationId xmlns:a16="http://schemas.microsoft.com/office/drawing/2014/main" id="{E5F796AD-5B1D-4F38-89FD-5469524B2CF2}"/>
              </a:ext>
            </a:extLst>
          </p:cNvPr>
          <p:cNvSpPr txBox="1"/>
          <p:nvPr/>
        </p:nvSpPr>
        <p:spPr>
          <a:xfrm>
            <a:off x="8116094" y="4332333"/>
            <a:ext cx="2502462" cy="88723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07" name="文本框 106">
            <a:extLst>
              <a:ext uri="{FF2B5EF4-FFF2-40B4-BE49-F238E27FC236}">
                <a16:creationId xmlns:a16="http://schemas.microsoft.com/office/drawing/2014/main" id="{8ADBEE33-F485-4615-8293-5C73B6E4CCE3}"/>
              </a:ext>
            </a:extLst>
          </p:cNvPr>
          <p:cNvSpPr txBox="1"/>
          <p:nvPr/>
        </p:nvSpPr>
        <p:spPr>
          <a:xfrm>
            <a:off x="8572069" y="4050188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B3B16EE6-408C-4C43-A21F-0058A9D2360B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48095E3F-960E-4B07-8937-0A4496677CDB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66" name="文本框 65">
                <a:extLst>
                  <a:ext uri="{FF2B5EF4-FFF2-40B4-BE49-F238E27FC236}">
                    <a16:creationId xmlns:a16="http://schemas.microsoft.com/office/drawing/2014/main" id="{4E2A9C39-DE62-4407-825F-98332ECEAF63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67" name="文本框 66">
                <a:extLst>
                  <a:ext uri="{FF2B5EF4-FFF2-40B4-BE49-F238E27FC236}">
                    <a16:creationId xmlns:a16="http://schemas.microsoft.com/office/drawing/2014/main" id="{C1612543-0CE0-45FC-B13D-DA6DEEE63C73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64" name="圆角矩形 9">
              <a:extLst>
                <a:ext uri="{FF2B5EF4-FFF2-40B4-BE49-F238E27FC236}">
                  <a16:creationId xmlns:a16="http://schemas.microsoft.com/office/drawing/2014/main" id="{BA715043-EC97-490D-982D-11C615040FDB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D14F05BC-9A90-4B61-84A2-D5F6EB860D39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01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3960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/>
          <p:cNvSpPr/>
          <p:nvPr/>
        </p:nvSpPr>
        <p:spPr>
          <a:xfrm>
            <a:off x="3952877" y="1266826"/>
            <a:ext cx="4286247" cy="4514850"/>
          </a:xfrm>
          <a:prstGeom prst="rect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11" name="图片占位符 10">
            <a:extLst>
              <a:ext uri="{FF2B5EF4-FFF2-40B4-BE49-F238E27FC236}">
                <a16:creationId xmlns:a16="http://schemas.microsoft.com/office/drawing/2014/main" id="{692ABED1-E2C8-4AC6-AF9B-D437036A922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39124" y="2205191"/>
            <a:ext cx="3952876" cy="2638115"/>
          </a:xfrm>
        </p:spPr>
      </p:pic>
      <p:sp>
        <p:nvSpPr>
          <p:cNvPr id="27" name="图片占位符 6">
            <a:extLst>
              <a:ext uri="{FF2B5EF4-FFF2-40B4-BE49-F238E27FC236}">
                <a16:creationId xmlns:a16="http://schemas.microsoft.com/office/drawing/2014/main" id="{E6A6CAA9-9BF8-4072-A147-42A78C150A9A}"/>
              </a:ext>
            </a:extLst>
          </p:cNvPr>
          <p:cNvSpPr txBox="1">
            <a:spLocks/>
          </p:cNvSpPr>
          <p:nvPr/>
        </p:nvSpPr>
        <p:spPr>
          <a:xfrm>
            <a:off x="0" y="1266825"/>
            <a:ext cx="3952876" cy="4514850"/>
          </a:xfrm>
          <a:custGeom>
            <a:avLst/>
            <a:gdLst>
              <a:gd name="connsiteX0" fmla="*/ 0 w 2441233"/>
              <a:gd name="connsiteY0" fmla="*/ 0 h 2423886"/>
              <a:gd name="connsiteX1" fmla="*/ 2441233 w 2441233"/>
              <a:gd name="connsiteY1" fmla="*/ 0 h 2423886"/>
              <a:gd name="connsiteX2" fmla="*/ 2441233 w 2441233"/>
              <a:gd name="connsiteY2" fmla="*/ 2423886 h 2423886"/>
              <a:gd name="connsiteX3" fmla="*/ 0 w 2441233"/>
              <a:gd name="connsiteY3" fmla="*/ 2423886 h 242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1233" h="2423886">
                <a:moveTo>
                  <a:pt x="0" y="0"/>
                </a:moveTo>
                <a:lnTo>
                  <a:pt x="2441233" y="0"/>
                </a:lnTo>
                <a:lnTo>
                  <a:pt x="2441233" y="2423886"/>
                </a:lnTo>
                <a:lnTo>
                  <a:pt x="0" y="2423886"/>
                </a:lnTo>
                <a:close/>
              </a:path>
            </a:pathLst>
          </a:custGeom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30" name="图片占位符 10">
            <a:extLst>
              <a:ext uri="{FF2B5EF4-FFF2-40B4-BE49-F238E27FC236}">
                <a16:creationId xmlns:a16="http://schemas.microsoft.com/office/drawing/2014/main" id="{42FC0596-51A7-473A-B51C-7C6C8763F90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2196488"/>
            <a:ext cx="3952875" cy="2655521"/>
          </a:xfrm>
          <a:custGeom>
            <a:avLst/>
            <a:gdLst>
              <a:gd name="connsiteX0" fmla="*/ 0 w 2441233"/>
              <a:gd name="connsiteY0" fmla="*/ 0 h 2423886"/>
              <a:gd name="connsiteX1" fmla="*/ 2441233 w 2441233"/>
              <a:gd name="connsiteY1" fmla="*/ 0 h 2423886"/>
              <a:gd name="connsiteX2" fmla="*/ 2441233 w 2441233"/>
              <a:gd name="connsiteY2" fmla="*/ 2423886 h 2423886"/>
              <a:gd name="connsiteX3" fmla="*/ 0 w 2441233"/>
              <a:gd name="connsiteY3" fmla="*/ 2423886 h 242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1233" h="2423886">
                <a:moveTo>
                  <a:pt x="0" y="0"/>
                </a:moveTo>
                <a:lnTo>
                  <a:pt x="2441233" y="0"/>
                </a:lnTo>
                <a:lnTo>
                  <a:pt x="2441233" y="2423886"/>
                </a:lnTo>
                <a:lnTo>
                  <a:pt x="0" y="2423886"/>
                </a:lnTo>
                <a:close/>
              </a:path>
            </a:pathLst>
          </a:custGeom>
        </p:spPr>
      </p:pic>
      <p:sp>
        <p:nvSpPr>
          <p:cNvPr id="33" name="文本框 32">
            <a:extLst>
              <a:ext uri="{FF2B5EF4-FFF2-40B4-BE49-F238E27FC236}">
                <a16:creationId xmlns:a16="http://schemas.microsoft.com/office/drawing/2014/main" id="{BF6A959B-9500-47F9-8A21-A77178FE48C1}"/>
              </a:ext>
            </a:extLst>
          </p:cNvPr>
          <p:cNvSpPr txBox="1"/>
          <p:nvPr/>
        </p:nvSpPr>
        <p:spPr>
          <a:xfrm>
            <a:off x="4844767" y="2102650"/>
            <a:ext cx="2502462" cy="77373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111FD953-10CB-4B09-8DF9-09DE7A48CBD0}"/>
              </a:ext>
            </a:extLst>
          </p:cNvPr>
          <p:cNvSpPr txBox="1"/>
          <p:nvPr/>
        </p:nvSpPr>
        <p:spPr>
          <a:xfrm>
            <a:off x="5300742" y="1820505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4540DD94-5083-4596-BDD3-35F5C2B91479}"/>
              </a:ext>
            </a:extLst>
          </p:cNvPr>
          <p:cNvSpPr txBox="1"/>
          <p:nvPr/>
        </p:nvSpPr>
        <p:spPr>
          <a:xfrm>
            <a:off x="4844767" y="4245775"/>
            <a:ext cx="2502462" cy="77373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D6D02749-C67C-40A0-94A3-757D2419BB80}"/>
              </a:ext>
            </a:extLst>
          </p:cNvPr>
          <p:cNvSpPr txBox="1"/>
          <p:nvPr/>
        </p:nvSpPr>
        <p:spPr>
          <a:xfrm>
            <a:off x="5300742" y="3963630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0525C39-3310-4EE1-A4F3-F74108130066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B14CCDC0-DCD5-4E0D-81AA-681413C2718B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E9B7E073-0E40-4A1B-B1FD-F8DA8A6B0EE0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30ADC0AA-CBC0-4B17-B213-7F5A8F400413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13" name="圆角矩形 9">
              <a:extLst>
                <a:ext uri="{FF2B5EF4-FFF2-40B4-BE49-F238E27FC236}">
                  <a16:creationId xmlns:a16="http://schemas.microsoft.com/office/drawing/2014/main" id="{B4E3CB27-4D88-4C98-B9C1-9DFD8EADC185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0F890C28-0670-4011-9854-35B59E25B388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01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1902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图文框 13">
            <a:extLst>
              <a:ext uri="{FF2B5EF4-FFF2-40B4-BE49-F238E27FC236}">
                <a16:creationId xmlns:a16="http://schemas.microsoft.com/office/drawing/2014/main" id="{1CE55425-19DA-492C-AC2B-FE77FC402C25}"/>
              </a:ext>
            </a:extLst>
          </p:cNvPr>
          <p:cNvSpPr/>
          <p:nvPr/>
        </p:nvSpPr>
        <p:spPr>
          <a:xfrm>
            <a:off x="6642100" y="1663700"/>
            <a:ext cx="5549900" cy="2755377"/>
          </a:xfrm>
          <a:prstGeom prst="frame">
            <a:avLst>
              <a:gd name="adj1" fmla="val 2083"/>
            </a:avLst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E6CF2D4A-7A2E-410F-AC9B-AE4E9C15A776}"/>
              </a:ext>
            </a:extLst>
          </p:cNvPr>
          <p:cNvSpPr/>
          <p:nvPr/>
        </p:nvSpPr>
        <p:spPr>
          <a:xfrm>
            <a:off x="711438" y="1530236"/>
            <a:ext cx="1654504" cy="1160895"/>
          </a:xfrm>
          <a:custGeom>
            <a:avLst/>
            <a:gdLst/>
            <a:ahLst/>
            <a:cxnLst/>
            <a:rect l="l" t="t" r="r" b="b"/>
            <a:pathLst>
              <a:path w="275844" h="193548">
                <a:moveTo>
                  <a:pt x="213360" y="0"/>
                </a:moveTo>
                <a:lnTo>
                  <a:pt x="275844" y="0"/>
                </a:lnTo>
                <a:lnTo>
                  <a:pt x="241554" y="81534"/>
                </a:lnTo>
                <a:cubicBezTo>
                  <a:pt x="258318" y="92710"/>
                  <a:pt x="266700" y="108331"/>
                  <a:pt x="266700" y="128397"/>
                </a:cubicBezTo>
                <a:cubicBezTo>
                  <a:pt x="266700" y="148463"/>
                  <a:pt x="260731" y="164338"/>
                  <a:pt x="248793" y="176022"/>
                </a:cubicBezTo>
                <a:cubicBezTo>
                  <a:pt x="236855" y="187706"/>
                  <a:pt x="221869" y="193548"/>
                  <a:pt x="203835" y="193548"/>
                </a:cubicBezTo>
                <a:cubicBezTo>
                  <a:pt x="185801" y="193548"/>
                  <a:pt x="170815" y="187960"/>
                  <a:pt x="158877" y="176784"/>
                </a:cubicBezTo>
                <a:cubicBezTo>
                  <a:pt x="146939" y="165608"/>
                  <a:pt x="140970" y="151130"/>
                  <a:pt x="140970" y="133350"/>
                </a:cubicBezTo>
                <a:cubicBezTo>
                  <a:pt x="140970" y="115570"/>
                  <a:pt x="146558" y="98044"/>
                  <a:pt x="157734" y="80772"/>
                </a:cubicBezTo>
                <a:close/>
                <a:moveTo>
                  <a:pt x="72390" y="0"/>
                </a:moveTo>
                <a:lnTo>
                  <a:pt x="134874" y="0"/>
                </a:lnTo>
                <a:lnTo>
                  <a:pt x="100584" y="81534"/>
                </a:lnTo>
                <a:cubicBezTo>
                  <a:pt x="117348" y="92710"/>
                  <a:pt x="125730" y="108331"/>
                  <a:pt x="125730" y="128397"/>
                </a:cubicBezTo>
                <a:cubicBezTo>
                  <a:pt x="125730" y="148463"/>
                  <a:pt x="119761" y="164338"/>
                  <a:pt x="107823" y="176022"/>
                </a:cubicBezTo>
                <a:cubicBezTo>
                  <a:pt x="95885" y="187706"/>
                  <a:pt x="80899" y="193548"/>
                  <a:pt x="62865" y="193548"/>
                </a:cubicBezTo>
                <a:cubicBezTo>
                  <a:pt x="44831" y="193548"/>
                  <a:pt x="29845" y="187960"/>
                  <a:pt x="17907" y="176784"/>
                </a:cubicBezTo>
                <a:cubicBezTo>
                  <a:pt x="5969" y="165608"/>
                  <a:pt x="0" y="151130"/>
                  <a:pt x="0" y="133350"/>
                </a:cubicBezTo>
                <a:cubicBezTo>
                  <a:pt x="0" y="115570"/>
                  <a:pt x="5588" y="98044"/>
                  <a:pt x="16764" y="80772"/>
                </a:cubicBezTo>
                <a:close/>
              </a:path>
            </a:pathLst>
          </a:custGeom>
          <a:solidFill>
            <a:srgbClr val="24563C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pic>
        <p:nvPicPr>
          <p:cNvPr id="5" name="图片占位符 5">
            <a:extLst>
              <a:ext uri="{FF2B5EF4-FFF2-40B4-BE49-F238E27FC236}">
                <a16:creationId xmlns:a16="http://schemas.microsoft.com/office/drawing/2014/main" id="{DCFB65CC-D14B-46EE-88C8-1C239B4863A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53250" y="2312507"/>
            <a:ext cx="5238750" cy="3491544"/>
          </a:xfrm>
          <a:custGeom>
            <a:avLst/>
            <a:gdLst>
              <a:gd name="connsiteX0" fmla="*/ 0 w 7374194"/>
              <a:gd name="connsiteY0" fmla="*/ 0 h 6858000"/>
              <a:gd name="connsiteX1" fmla="*/ 7374194 w 7374194"/>
              <a:gd name="connsiteY1" fmla="*/ 0 h 6858000"/>
              <a:gd name="connsiteX2" fmla="*/ 7374194 w 7374194"/>
              <a:gd name="connsiteY2" fmla="*/ 6858000 h 6858000"/>
              <a:gd name="connsiteX3" fmla="*/ 0 w 737419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74194" h="6858000">
                <a:moveTo>
                  <a:pt x="0" y="0"/>
                </a:moveTo>
                <a:lnTo>
                  <a:pt x="7374194" y="0"/>
                </a:lnTo>
                <a:lnTo>
                  <a:pt x="7374194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7" name="Rectangle 7">
            <a:extLst>
              <a:ext uri="{FF2B5EF4-FFF2-40B4-BE49-F238E27FC236}">
                <a16:creationId xmlns:a16="http://schemas.microsoft.com/office/drawing/2014/main" id="{E6FFFB1E-3BD3-4874-84FF-50E4B7DE2E9B}"/>
              </a:ext>
            </a:extLst>
          </p:cNvPr>
          <p:cNvSpPr/>
          <p:nvPr/>
        </p:nvSpPr>
        <p:spPr>
          <a:xfrm>
            <a:off x="713909" y="2736670"/>
            <a:ext cx="5823140" cy="11430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etc.Click</a:t>
            </a: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 here to add text content, such as keywords, some brief introductions, </a:t>
            </a:r>
            <a:r>
              <a:rPr lang="en-US" sz="1200" b="0" i="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etc.Click</a:t>
            </a: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 here to add text content, such as keywords, some brief introductions, etc. </a:t>
            </a:r>
          </a:p>
        </p:txBody>
      </p:sp>
      <p:sp>
        <p:nvSpPr>
          <p:cNvPr id="8" name="Shape 2540">
            <a:extLst>
              <a:ext uri="{FF2B5EF4-FFF2-40B4-BE49-F238E27FC236}">
                <a16:creationId xmlns:a16="http://schemas.microsoft.com/office/drawing/2014/main" id="{868F0514-4469-4587-A901-5481B5959C6D}"/>
              </a:ext>
            </a:extLst>
          </p:cNvPr>
          <p:cNvSpPr/>
          <p:nvPr/>
        </p:nvSpPr>
        <p:spPr>
          <a:xfrm>
            <a:off x="698688" y="4228577"/>
            <a:ext cx="549115" cy="5491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2" y="6661"/>
                </a:moveTo>
                <a:cubicBezTo>
                  <a:pt x="20540" y="6471"/>
                  <a:pt x="20228" y="6473"/>
                  <a:pt x="20038" y="6667"/>
                </a:cubicBezTo>
                <a:cubicBezTo>
                  <a:pt x="19903" y="6804"/>
                  <a:pt x="19870" y="7000"/>
                  <a:pt x="19929" y="7171"/>
                </a:cubicBezTo>
                <a:lnTo>
                  <a:pt x="19918" y="7175"/>
                </a:lnTo>
                <a:cubicBezTo>
                  <a:pt x="20365" y="8298"/>
                  <a:pt x="20618" y="951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3575" y="982"/>
                  <a:pt x="16077" y="2136"/>
                  <a:pt x="17862" y="3989"/>
                </a:cubicBezTo>
                <a:lnTo>
                  <a:pt x="17868" y="3982"/>
                </a:lnTo>
                <a:cubicBezTo>
                  <a:pt x="18062" y="4157"/>
                  <a:pt x="18359" y="4153"/>
                  <a:pt x="18544" y="3965"/>
                </a:cubicBezTo>
                <a:cubicBezTo>
                  <a:pt x="18734" y="3771"/>
                  <a:pt x="18732" y="3461"/>
                  <a:pt x="18539" y="3270"/>
                </a:cubicBezTo>
                <a:cubicBezTo>
                  <a:pt x="18520" y="3252"/>
                  <a:pt x="18496" y="3244"/>
                  <a:pt x="18476" y="3230"/>
                </a:cubicBezTo>
                <a:cubicBezTo>
                  <a:pt x="16521" y="1241"/>
                  <a:pt x="13810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9412"/>
                  <a:pt x="21329" y="8089"/>
                  <a:pt x="20851" y="6869"/>
                </a:cubicBezTo>
                <a:cubicBezTo>
                  <a:pt x="20828" y="6794"/>
                  <a:pt x="20793" y="6721"/>
                  <a:pt x="20732" y="6661"/>
                </a:cubicBezTo>
                <a:moveTo>
                  <a:pt x="10792" y="13534"/>
                </a:moveTo>
                <a:lnTo>
                  <a:pt x="6238" y="8980"/>
                </a:lnTo>
                <a:cubicBezTo>
                  <a:pt x="6149" y="8891"/>
                  <a:pt x="6027" y="8836"/>
                  <a:pt x="5891" y="8836"/>
                </a:cubicBezTo>
                <a:cubicBezTo>
                  <a:pt x="5620" y="8836"/>
                  <a:pt x="5400" y="9056"/>
                  <a:pt x="5400" y="9327"/>
                </a:cubicBezTo>
                <a:cubicBezTo>
                  <a:pt x="5400" y="9463"/>
                  <a:pt x="5455" y="9585"/>
                  <a:pt x="5544" y="9675"/>
                </a:cubicBezTo>
                <a:lnTo>
                  <a:pt x="10453" y="14583"/>
                </a:lnTo>
                <a:cubicBezTo>
                  <a:pt x="10542" y="14672"/>
                  <a:pt x="10664" y="14727"/>
                  <a:pt x="10800" y="14727"/>
                </a:cubicBezTo>
                <a:cubicBezTo>
                  <a:pt x="10940" y="14727"/>
                  <a:pt x="11064" y="14668"/>
                  <a:pt x="11154" y="14574"/>
                </a:cubicBezTo>
                <a:lnTo>
                  <a:pt x="11155" y="14576"/>
                </a:lnTo>
                <a:lnTo>
                  <a:pt x="19353" y="5988"/>
                </a:lnTo>
                <a:cubicBezTo>
                  <a:pt x="19353" y="5989"/>
                  <a:pt x="19354" y="5990"/>
                  <a:pt x="19354" y="5991"/>
                </a:cubicBezTo>
                <a:lnTo>
                  <a:pt x="20055" y="5255"/>
                </a:lnTo>
                <a:cubicBezTo>
                  <a:pt x="20055" y="5255"/>
                  <a:pt x="20054" y="5254"/>
                  <a:pt x="20054" y="5253"/>
                </a:cubicBezTo>
                <a:lnTo>
                  <a:pt x="21464" y="3775"/>
                </a:lnTo>
                <a:lnTo>
                  <a:pt x="21463" y="3774"/>
                </a:lnTo>
                <a:cubicBezTo>
                  <a:pt x="21547" y="3686"/>
                  <a:pt x="21600" y="3567"/>
                  <a:pt x="21600" y="3436"/>
                </a:cubicBezTo>
                <a:cubicBezTo>
                  <a:pt x="21600" y="3166"/>
                  <a:pt x="21380" y="2945"/>
                  <a:pt x="21109" y="2945"/>
                </a:cubicBezTo>
                <a:cubicBezTo>
                  <a:pt x="20969" y="2945"/>
                  <a:pt x="20844" y="3005"/>
                  <a:pt x="20755" y="3099"/>
                </a:cubicBezTo>
                <a:lnTo>
                  <a:pt x="20754" y="3097"/>
                </a:lnTo>
                <a:lnTo>
                  <a:pt x="19493" y="4419"/>
                </a:lnTo>
                <a:cubicBezTo>
                  <a:pt x="19492" y="4418"/>
                  <a:pt x="19491" y="4416"/>
                  <a:pt x="19490" y="4415"/>
                </a:cubicBezTo>
                <a:lnTo>
                  <a:pt x="18805" y="5133"/>
                </a:lnTo>
                <a:cubicBezTo>
                  <a:pt x="18806" y="5134"/>
                  <a:pt x="18807" y="5136"/>
                  <a:pt x="18807" y="5137"/>
                </a:cubicBezTo>
                <a:cubicBezTo>
                  <a:pt x="18807" y="5137"/>
                  <a:pt x="10792" y="13534"/>
                  <a:pt x="10792" y="13534"/>
                </a:cubicBezTo>
                <a:close/>
              </a:path>
            </a:pathLst>
          </a:custGeom>
          <a:solidFill>
            <a:srgbClr val="24563C"/>
          </a:solidFill>
          <a:ln w="19050">
            <a:noFill/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0" name="Rectangle 10">
            <a:extLst>
              <a:ext uri="{FF2B5EF4-FFF2-40B4-BE49-F238E27FC236}">
                <a16:creationId xmlns:a16="http://schemas.microsoft.com/office/drawing/2014/main" id="{750FF99D-F370-4A5A-BEDD-A9AB59408D84}"/>
              </a:ext>
            </a:extLst>
          </p:cNvPr>
          <p:cNvSpPr/>
          <p:nvPr/>
        </p:nvSpPr>
        <p:spPr>
          <a:xfrm>
            <a:off x="786166" y="4823231"/>
            <a:ext cx="2471384" cy="6121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Shape 2540">
            <a:extLst>
              <a:ext uri="{FF2B5EF4-FFF2-40B4-BE49-F238E27FC236}">
                <a16:creationId xmlns:a16="http://schemas.microsoft.com/office/drawing/2014/main" id="{2807CA2B-924F-415F-8C81-EE92CCCB548C}"/>
              </a:ext>
            </a:extLst>
          </p:cNvPr>
          <p:cNvSpPr/>
          <p:nvPr/>
        </p:nvSpPr>
        <p:spPr>
          <a:xfrm>
            <a:off x="3734844" y="4228577"/>
            <a:ext cx="549115" cy="5491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2" y="6661"/>
                </a:moveTo>
                <a:cubicBezTo>
                  <a:pt x="20540" y="6471"/>
                  <a:pt x="20228" y="6473"/>
                  <a:pt x="20038" y="6667"/>
                </a:cubicBezTo>
                <a:cubicBezTo>
                  <a:pt x="19903" y="6804"/>
                  <a:pt x="19870" y="7000"/>
                  <a:pt x="19929" y="7171"/>
                </a:cubicBezTo>
                <a:lnTo>
                  <a:pt x="19918" y="7175"/>
                </a:lnTo>
                <a:cubicBezTo>
                  <a:pt x="20365" y="8298"/>
                  <a:pt x="20618" y="951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3575" y="982"/>
                  <a:pt x="16077" y="2136"/>
                  <a:pt x="17862" y="3989"/>
                </a:cubicBezTo>
                <a:lnTo>
                  <a:pt x="17868" y="3982"/>
                </a:lnTo>
                <a:cubicBezTo>
                  <a:pt x="18062" y="4157"/>
                  <a:pt x="18359" y="4153"/>
                  <a:pt x="18544" y="3965"/>
                </a:cubicBezTo>
                <a:cubicBezTo>
                  <a:pt x="18734" y="3771"/>
                  <a:pt x="18732" y="3461"/>
                  <a:pt x="18539" y="3270"/>
                </a:cubicBezTo>
                <a:cubicBezTo>
                  <a:pt x="18520" y="3252"/>
                  <a:pt x="18496" y="3244"/>
                  <a:pt x="18476" y="3230"/>
                </a:cubicBezTo>
                <a:cubicBezTo>
                  <a:pt x="16521" y="1241"/>
                  <a:pt x="13810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9412"/>
                  <a:pt x="21329" y="8089"/>
                  <a:pt x="20851" y="6869"/>
                </a:cubicBezTo>
                <a:cubicBezTo>
                  <a:pt x="20828" y="6794"/>
                  <a:pt x="20793" y="6721"/>
                  <a:pt x="20732" y="6661"/>
                </a:cubicBezTo>
                <a:moveTo>
                  <a:pt x="10792" y="13534"/>
                </a:moveTo>
                <a:lnTo>
                  <a:pt x="6238" y="8980"/>
                </a:lnTo>
                <a:cubicBezTo>
                  <a:pt x="6149" y="8891"/>
                  <a:pt x="6027" y="8836"/>
                  <a:pt x="5891" y="8836"/>
                </a:cubicBezTo>
                <a:cubicBezTo>
                  <a:pt x="5620" y="8836"/>
                  <a:pt x="5400" y="9056"/>
                  <a:pt x="5400" y="9327"/>
                </a:cubicBezTo>
                <a:cubicBezTo>
                  <a:pt x="5400" y="9463"/>
                  <a:pt x="5455" y="9585"/>
                  <a:pt x="5544" y="9675"/>
                </a:cubicBezTo>
                <a:lnTo>
                  <a:pt x="10453" y="14583"/>
                </a:lnTo>
                <a:cubicBezTo>
                  <a:pt x="10542" y="14672"/>
                  <a:pt x="10664" y="14727"/>
                  <a:pt x="10800" y="14727"/>
                </a:cubicBezTo>
                <a:cubicBezTo>
                  <a:pt x="10940" y="14727"/>
                  <a:pt x="11064" y="14668"/>
                  <a:pt x="11154" y="14574"/>
                </a:cubicBezTo>
                <a:lnTo>
                  <a:pt x="11155" y="14576"/>
                </a:lnTo>
                <a:lnTo>
                  <a:pt x="19353" y="5988"/>
                </a:lnTo>
                <a:cubicBezTo>
                  <a:pt x="19353" y="5989"/>
                  <a:pt x="19354" y="5990"/>
                  <a:pt x="19354" y="5991"/>
                </a:cubicBezTo>
                <a:lnTo>
                  <a:pt x="20055" y="5255"/>
                </a:lnTo>
                <a:cubicBezTo>
                  <a:pt x="20055" y="5255"/>
                  <a:pt x="20054" y="5254"/>
                  <a:pt x="20054" y="5253"/>
                </a:cubicBezTo>
                <a:lnTo>
                  <a:pt x="21464" y="3775"/>
                </a:lnTo>
                <a:lnTo>
                  <a:pt x="21463" y="3774"/>
                </a:lnTo>
                <a:cubicBezTo>
                  <a:pt x="21547" y="3686"/>
                  <a:pt x="21600" y="3567"/>
                  <a:pt x="21600" y="3436"/>
                </a:cubicBezTo>
                <a:cubicBezTo>
                  <a:pt x="21600" y="3166"/>
                  <a:pt x="21380" y="2945"/>
                  <a:pt x="21109" y="2945"/>
                </a:cubicBezTo>
                <a:cubicBezTo>
                  <a:pt x="20969" y="2945"/>
                  <a:pt x="20844" y="3005"/>
                  <a:pt x="20755" y="3099"/>
                </a:cubicBezTo>
                <a:lnTo>
                  <a:pt x="20754" y="3097"/>
                </a:lnTo>
                <a:lnTo>
                  <a:pt x="19493" y="4419"/>
                </a:lnTo>
                <a:cubicBezTo>
                  <a:pt x="19492" y="4418"/>
                  <a:pt x="19491" y="4416"/>
                  <a:pt x="19490" y="4415"/>
                </a:cubicBezTo>
                <a:lnTo>
                  <a:pt x="18805" y="5133"/>
                </a:lnTo>
                <a:cubicBezTo>
                  <a:pt x="18806" y="5134"/>
                  <a:pt x="18807" y="5136"/>
                  <a:pt x="18807" y="5137"/>
                </a:cubicBezTo>
                <a:cubicBezTo>
                  <a:pt x="18807" y="5137"/>
                  <a:pt x="10792" y="13534"/>
                  <a:pt x="10792" y="13534"/>
                </a:cubicBezTo>
                <a:close/>
              </a:path>
            </a:pathLst>
          </a:custGeom>
          <a:solidFill>
            <a:srgbClr val="24563C"/>
          </a:solidFill>
          <a:ln w="19050">
            <a:noFill/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3" name="Rectangle 13">
            <a:extLst>
              <a:ext uri="{FF2B5EF4-FFF2-40B4-BE49-F238E27FC236}">
                <a16:creationId xmlns:a16="http://schemas.microsoft.com/office/drawing/2014/main" id="{E7AE1F01-4141-442C-894D-2119E35FDFF9}"/>
              </a:ext>
            </a:extLst>
          </p:cNvPr>
          <p:cNvSpPr/>
          <p:nvPr/>
        </p:nvSpPr>
        <p:spPr>
          <a:xfrm>
            <a:off x="3822322" y="4823231"/>
            <a:ext cx="2471384" cy="6121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cs typeface="+mn-ea"/>
                <a:sym typeface="+mn-lt"/>
              </a:rPr>
              <a:t>Click here to add content, content to match the title. 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B7AFCD42-6274-4F52-9690-CFE7972CEA2F}"/>
              </a:ext>
            </a:extLst>
          </p:cNvPr>
          <p:cNvSpPr txBox="1"/>
          <p:nvPr/>
        </p:nvSpPr>
        <p:spPr>
          <a:xfrm>
            <a:off x="1294629" y="4318468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316B84AF-F5A5-49D2-A129-DFF6995B320C}"/>
              </a:ext>
            </a:extLst>
          </p:cNvPr>
          <p:cNvSpPr txBox="1"/>
          <p:nvPr/>
        </p:nvSpPr>
        <p:spPr>
          <a:xfrm>
            <a:off x="4311235" y="4318468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5195DC4F-7B6B-47D3-97B3-9E0CDFA6060D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098790F4-C03A-4531-B2E7-552D98297D39}"/>
                </a:ext>
              </a:extLst>
            </p:cNvPr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id="{BEA8717F-74DC-4C49-9553-88C204FA51F9}"/>
                  </a:ext>
                </a:extLst>
              </p:cNvPr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7FF6980D-47DA-447A-A19E-3B4094EB33D6}"/>
                  </a:ext>
                </a:extLst>
              </p:cNvPr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19" name="圆角矩形 9">
              <a:extLst>
                <a:ext uri="{FF2B5EF4-FFF2-40B4-BE49-F238E27FC236}">
                  <a16:creationId xmlns:a16="http://schemas.microsoft.com/office/drawing/2014/main" id="{CBB816D9-3217-4E6D-809D-F9B39BC803D7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C4E21D75-671D-4989-B7BE-70BE3B9D52A8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01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2426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占位符 15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4014" y="-34611"/>
            <a:ext cx="7083972" cy="3431548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pic>
      <p:sp>
        <p:nvSpPr>
          <p:cNvPr id="10" name="圆角矩形 9"/>
          <p:cNvSpPr/>
          <p:nvPr/>
        </p:nvSpPr>
        <p:spPr>
          <a:xfrm rot="2658816">
            <a:off x="3545038" y="-2684565"/>
            <a:ext cx="5101924" cy="5101924"/>
          </a:xfrm>
          <a:prstGeom prst="roundRect">
            <a:avLst>
              <a:gd name="adj" fmla="val 20693"/>
            </a:avLst>
          </a:prstGeom>
          <a:noFill/>
          <a:ln w="165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642360" y="4601808"/>
            <a:ext cx="2980303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24563C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24563C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984499" y="5248139"/>
            <a:ext cx="6223002" cy="40440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8759966C-E482-4476-A59B-797E4F297FAA}"/>
              </a:ext>
            </a:extLst>
          </p:cNvPr>
          <p:cNvSpPr txBox="1"/>
          <p:nvPr/>
        </p:nvSpPr>
        <p:spPr>
          <a:xfrm>
            <a:off x="4795837" y="3809712"/>
            <a:ext cx="296930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rPr>
              <a:t>PART </a:t>
            </a:r>
            <a:r>
              <a:rPr lang="en-US" altLang="zh-CN" sz="4000" b="1" dirty="0">
                <a:solidFill>
                  <a:prstClr val="black"/>
                </a:solidFill>
                <a:cs typeface="+mn-ea"/>
                <a:sym typeface="+mn-lt"/>
              </a:rPr>
              <a:t>TWO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34674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/>
      <p:bldP spid="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1050" y="1427627"/>
            <a:ext cx="7414111" cy="2786182"/>
          </a:xfrm>
          <a:gradFill>
            <a:gsLst>
              <a:gs pos="0">
                <a:srgbClr val="42A6E2"/>
              </a:gs>
              <a:gs pos="100000">
                <a:srgbClr val="2BC2BD"/>
              </a:gs>
            </a:gsLst>
            <a:lin ang="2700000" scaled="1"/>
          </a:gradFill>
        </p:spPr>
      </p:pic>
      <p:sp>
        <p:nvSpPr>
          <p:cNvPr id="11" name="矩形 10"/>
          <p:cNvSpPr/>
          <p:nvPr/>
        </p:nvSpPr>
        <p:spPr>
          <a:xfrm>
            <a:off x="8115589" y="1427627"/>
            <a:ext cx="3211224" cy="2786182"/>
          </a:xfrm>
          <a:prstGeom prst="rect">
            <a:avLst/>
          </a:prstGeom>
          <a:solidFill>
            <a:srgbClr val="245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776841" y="4536979"/>
            <a:ext cx="7119297" cy="1329743"/>
            <a:chOff x="1065401" y="2329497"/>
            <a:chExt cx="7119297" cy="1329743"/>
          </a:xfrm>
        </p:grpSpPr>
        <p:sp>
          <p:nvSpPr>
            <p:cNvPr id="10" name="文本框 9"/>
            <p:cNvSpPr txBox="1"/>
            <p:nvPr/>
          </p:nvSpPr>
          <p:spPr>
            <a:xfrm>
              <a:off x="1083974" y="2885502"/>
              <a:ext cx="7100724" cy="77373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text content, such as keywords, some brief introductions, </a:t>
              </a:r>
              <a:r>
                <a:rPr kumimoji="0" lang="en-US" altLang="zh-CN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etc.Click</a:t>
              </a: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 here to add text content, such as keywords, some brief introductions, etc.</a:t>
              </a:r>
            </a:p>
          </p:txBody>
        </p:sp>
        <p:sp>
          <p:nvSpPr>
            <p:cNvPr id="12" name="文本框 11"/>
            <p:cNvSpPr txBox="1"/>
            <p:nvPr/>
          </p:nvSpPr>
          <p:spPr>
            <a:xfrm>
              <a:off x="1065401" y="2329497"/>
              <a:ext cx="15937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cxnSp>
          <p:nvCxnSpPr>
            <p:cNvPr id="13" name="直接连接符 12"/>
            <p:cNvCxnSpPr/>
            <p:nvPr/>
          </p:nvCxnSpPr>
          <p:spPr>
            <a:xfrm>
              <a:off x="1177458" y="2851380"/>
              <a:ext cx="622300" cy="0"/>
            </a:xfrm>
            <a:prstGeom prst="line">
              <a:avLst/>
            </a:prstGeom>
            <a:ln w="381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Shape 2587">
            <a:extLst>
              <a:ext uri="{FF2B5EF4-FFF2-40B4-BE49-F238E27FC236}">
                <a16:creationId xmlns:a16="http://schemas.microsoft.com/office/drawing/2014/main" id="{3B11EBE7-DA00-4429-8772-35AE9B2A2811}"/>
              </a:ext>
            </a:extLst>
          </p:cNvPr>
          <p:cNvSpPr/>
          <p:nvPr/>
        </p:nvSpPr>
        <p:spPr>
          <a:xfrm>
            <a:off x="9477242" y="1801745"/>
            <a:ext cx="487918" cy="487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cs typeface="+mn-ea"/>
              <a:sym typeface="+mn-lt"/>
            </a:endParaRPr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4790D5FE-D56F-4B80-B0B9-3DADA7638825}"/>
              </a:ext>
            </a:extLst>
          </p:cNvPr>
          <p:cNvSpPr txBox="1"/>
          <p:nvPr/>
        </p:nvSpPr>
        <p:spPr>
          <a:xfrm>
            <a:off x="8022671" y="2347097"/>
            <a:ext cx="3304142" cy="1308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>
                <a:solidFill>
                  <a:schemeClr val="bg1"/>
                </a:solidFill>
                <a:cs typeface="+mn-ea"/>
                <a:sym typeface="+mn-lt"/>
              </a:rPr>
              <a:t>Section About Company</a:t>
            </a:r>
          </a:p>
        </p:txBody>
      </p:sp>
      <p:sp>
        <p:nvSpPr>
          <p:cNvPr id="20" name="TextBox 28">
            <a:extLst>
              <a:ext uri="{FF2B5EF4-FFF2-40B4-BE49-F238E27FC236}">
                <a16:creationId xmlns:a16="http://schemas.microsoft.com/office/drawing/2014/main" id="{104E861B-7094-4BD8-BAF9-0132040A7A1D}"/>
              </a:ext>
            </a:extLst>
          </p:cNvPr>
          <p:cNvSpPr txBox="1"/>
          <p:nvPr/>
        </p:nvSpPr>
        <p:spPr>
          <a:xfrm>
            <a:off x="7564206" y="4977831"/>
            <a:ext cx="23649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>
                <a:solidFill>
                  <a:srgbClr val="24563C"/>
                </a:solidFill>
                <a:cs typeface="+mn-ea"/>
                <a:sym typeface="+mn-lt"/>
              </a:rPr>
              <a:t>$30,52</a:t>
            </a:r>
          </a:p>
        </p:txBody>
      </p:sp>
      <p:sp>
        <p:nvSpPr>
          <p:cNvPr id="21" name="TextBox 29">
            <a:extLst>
              <a:ext uri="{FF2B5EF4-FFF2-40B4-BE49-F238E27FC236}">
                <a16:creationId xmlns:a16="http://schemas.microsoft.com/office/drawing/2014/main" id="{863BB50C-EE6D-4DE3-B74C-109C792FADA3}"/>
              </a:ext>
            </a:extLst>
          </p:cNvPr>
          <p:cNvSpPr txBox="1"/>
          <p:nvPr/>
        </p:nvSpPr>
        <p:spPr>
          <a:xfrm>
            <a:off x="7896138" y="5528159"/>
            <a:ext cx="1700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Project X</a:t>
            </a:r>
          </a:p>
        </p:txBody>
      </p:sp>
      <p:sp>
        <p:nvSpPr>
          <p:cNvPr id="22" name="TextBox 30">
            <a:extLst>
              <a:ext uri="{FF2B5EF4-FFF2-40B4-BE49-F238E27FC236}">
                <a16:creationId xmlns:a16="http://schemas.microsoft.com/office/drawing/2014/main" id="{EE92EB6F-27F1-443C-A1E6-539BD10BE8C9}"/>
              </a:ext>
            </a:extLst>
          </p:cNvPr>
          <p:cNvSpPr txBox="1"/>
          <p:nvPr/>
        </p:nvSpPr>
        <p:spPr>
          <a:xfrm>
            <a:off x="7438227" y="5888579"/>
            <a:ext cx="26166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20, JAN 202X</a:t>
            </a:r>
          </a:p>
        </p:txBody>
      </p:sp>
      <p:sp>
        <p:nvSpPr>
          <p:cNvPr id="23" name="Shape 2525">
            <a:extLst>
              <a:ext uri="{FF2B5EF4-FFF2-40B4-BE49-F238E27FC236}">
                <a16:creationId xmlns:a16="http://schemas.microsoft.com/office/drawing/2014/main" id="{DD75A8DD-282A-43F2-9D3C-9DCBA846232B}"/>
              </a:ext>
            </a:extLst>
          </p:cNvPr>
          <p:cNvSpPr/>
          <p:nvPr/>
        </p:nvSpPr>
        <p:spPr>
          <a:xfrm>
            <a:off x="8528037" y="4467966"/>
            <a:ext cx="437261" cy="4372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rgbClr val="24563C"/>
          </a:solidFill>
          <a:ln w="19050">
            <a:noFill/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solidFill>
                <a:srgbClr val="24563C"/>
              </a:solidFill>
              <a:cs typeface="+mn-ea"/>
              <a:sym typeface="+mn-lt"/>
            </a:endParaRPr>
          </a:p>
        </p:txBody>
      </p:sp>
      <p:sp>
        <p:nvSpPr>
          <p:cNvPr id="24" name="TextBox 38">
            <a:extLst>
              <a:ext uri="{FF2B5EF4-FFF2-40B4-BE49-F238E27FC236}">
                <a16:creationId xmlns:a16="http://schemas.microsoft.com/office/drawing/2014/main" id="{0C87B930-E04D-4635-A780-8F477F7E5CFD}"/>
              </a:ext>
            </a:extLst>
          </p:cNvPr>
          <p:cNvSpPr txBox="1"/>
          <p:nvPr/>
        </p:nvSpPr>
        <p:spPr>
          <a:xfrm>
            <a:off x="9578279" y="4977831"/>
            <a:ext cx="23649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>
                <a:solidFill>
                  <a:srgbClr val="24563C"/>
                </a:solidFill>
                <a:cs typeface="+mn-ea"/>
                <a:sym typeface="+mn-lt"/>
              </a:rPr>
              <a:t>$20,63</a:t>
            </a:r>
          </a:p>
        </p:txBody>
      </p:sp>
      <p:sp>
        <p:nvSpPr>
          <p:cNvPr id="25" name="TextBox 39">
            <a:extLst>
              <a:ext uri="{FF2B5EF4-FFF2-40B4-BE49-F238E27FC236}">
                <a16:creationId xmlns:a16="http://schemas.microsoft.com/office/drawing/2014/main" id="{FACAA27A-C6FD-4C5E-8C02-5D48CB8C4815}"/>
              </a:ext>
            </a:extLst>
          </p:cNvPr>
          <p:cNvSpPr txBox="1"/>
          <p:nvPr/>
        </p:nvSpPr>
        <p:spPr>
          <a:xfrm>
            <a:off x="9929127" y="5527074"/>
            <a:ext cx="1700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Project X</a:t>
            </a:r>
          </a:p>
        </p:txBody>
      </p:sp>
      <p:sp>
        <p:nvSpPr>
          <p:cNvPr id="26" name="TextBox 40">
            <a:extLst>
              <a:ext uri="{FF2B5EF4-FFF2-40B4-BE49-F238E27FC236}">
                <a16:creationId xmlns:a16="http://schemas.microsoft.com/office/drawing/2014/main" id="{33BD3F09-DC90-4601-8767-0E48F834656B}"/>
              </a:ext>
            </a:extLst>
          </p:cNvPr>
          <p:cNvSpPr txBox="1"/>
          <p:nvPr/>
        </p:nvSpPr>
        <p:spPr>
          <a:xfrm>
            <a:off x="9452426" y="5860208"/>
            <a:ext cx="26166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22, JAN 202X</a:t>
            </a:r>
          </a:p>
        </p:txBody>
      </p:sp>
      <p:sp>
        <p:nvSpPr>
          <p:cNvPr id="27" name="Shape 2551">
            <a:extLst>
              <a:ext uri="{FF2B5EF4-FFF2-40B4-BE49-F238E27FC236}">
                <a16:creationId xmlns:a16="http://schemas.microsoft.com/office/drawing/2014/main" id="{2B22EE11-44BE-4839-8C02-83540E7004F7}"/>
              </a:ext>
            </a:extLst>
          </p:cNvPr>
          <p:cNvSpPr/>
          <p:nvPr/>
        </p:nvSpPr>
        <p:spPr>
          <a:xfrm>
            <a:off x="10653937" y="4427220"/>
            <a:ext cx="412933" cy="4129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rgbClr val="24563C"/>
          </a:solidFill>
          <a:ln w="19050">
            <a:noFill/>
            <a:miter lim="400000"/>
          </a:ln>
        </p:spPr>
        <p:txBody>
          <a:bodyPr lIns="38090" tIns="38090" rIns="38090" bIns="38090" anchor="ctr"/>
          <a:lstStyle/>
          <a:p>
            <a:pPr defTabSz="45706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solidFill>
                <a:srgbClr val="24563C"/>
              </a:solidFill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6FA67D60-8955-46A0-A1EC-6D6E9B3AA2CC}"/>
              </a:ext>
            </a:extLst>
          </p:cNvPr>
          <p:cNvGrpSpPr/>
          <p:nvPr/>
        </p:nvGrpSpPr>
        <p:grpSpPr>
          <a:xfrm>
            <a:off x="169298" y="58865"/>
            <a:ext cx="2964427" cy="711074"/>
            <a:chOff x="169298" y="58865"/>
            <a:chExt cx="2964427" cy="711074"/>
          </a:xfrm>
        </p:grpSpPr>
        <p:grpSp>
          <p:nvGrpSpPr>
            <p:cNvPr id="14" name="组合 13"/>
            <p:cNvGrpSpPr/>
            <p:nvPr/>
          </p:nvGrpSpPr>
          <p:grpSpPr>
            <a:xfrm>
              <a:off x="640218" y="58865"/>
              <a:ext cx="2493507" cy="711074"/>
              <a:chOff x="4362191" y="419177"/>
              <a:chExt cx="2493507" cy="711074"/>
            </a:xfrm>
          </p:grpSpPr>
          <p:sp>
            <p:nvSpPr>
              <p:cNvPr id="15" name="文本框 14"/>
              <p:cNvSpPr txBox="1"/>
              <p:nvPr/>
            </p:nvSpPr>
            <p:spPr>
              <a:xfrm>
                <a:off x="4362191" y="419177"/>
                <a:ext cx="15937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6" name="文本框 15"/>
              <p:cNvSpPr txBox="1"/>
              <p:nvPr/>
            </p:nvSpPr>
            <p:spPr>
              <a:xfrm>
                <a:off x="4362191" y="707507"/>
                <a:ext cx="2493507" cy="4227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  <p:sp>
          <p:nvSpPr>
            <p:cNvPr id="17" name="圆角矩形 9">
              <a:extLst>
                <a:ext uri="{FF2B5EF4-FFF2-40B4-BE49-F238E27FC236}">
                  <a16:creationId xmlns:a16="http://schemas.microsoft.com/office/drawing/2014/main" id="{6D76DFE0-458C-4777-BD79-300DC677D87C}"/>
                </a:ext>
              </a:extLst>
            </p:cNvPr>
            <p:cNvSpPr/>
            <p:nvPr/>
          </p:nvSpPr>
          <p:spPr>
            <a:xfrm rot="2658816">
              <a:off x="169298" y="218403"/>
              <a:ext cx="390139" cy="390139"/>
            </a:xfrm>
            <a:prstGeom prst="roundRect">
              <a:avLst>
                <a:gd name="adj" fmla="val 18738"/>
              </a:avLst>
            </a:prstGeom>
            <a:noFill/>
            <a:ln w="60325">
              <a:solidFill>
                <a:srgbClr val="24563C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58C1A8E8-8D73-4F45-AFD4-BB8116A94C96}"/>
                </a:ext>
              </a:extLst>
            </p:cNvPr>
            <p:cNvSpPr txBox="1"/>
            <p:nvPr/>
          </p:nvSpPr>
          <p:spPr>
            <a:xfrm>
              <a:off x="182370" y="267036"/>
              <a:ext cx="4578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>
                  <a:cs typeface="+mn-ea"/>
                  <a:sym typeface="+mn-lt"/>
                </a:rPr>
                <a:t>02</a:t>
              </a:r>
              <a:endParaRPr lang="zh-CN" altLang="en-US" sz="1400" b="1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9008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21"/>
  <p:tag name="ISPRING_SCORM_RATE_SLIDES" val="0"/>
  <p:tag name="ISPRING_SCORM_RATE_QUIZZES" val="0"/>
  <p:tag name="ISPRING_SCORM_PASSING_SCORE" val="0.000000"/>
  <p:tag name="ISPRING_ULTRA_SCORM_COURSE_ID" val="5A289342-EB64-4E99-9D37-A1E593D3A8BB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ONLINEFOLDERID" val="0"/>
  <p:tag name="ISPRINGONLINEFOLDERPATH" val="内容列表"/>
  <p:tag name="ISPRINGCLOUDFOLDERID" val="0"/>
  <p:tag name="ISPRINGCLOUDFOLDERPATH" val="资源库"/>
  <p:tag name="ISPRING_OUTPUT_FOLDER" val="F:\第六批\17872422"/>
  <p:tag name="ISPRING_FIRST_PUBLI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heme/theme1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2dutyi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173</TotalTime>
  <Words>1536</Words>
  <Application>Microsoft Office PowerPoint</Application>
  <PresentationFormat>宽屏</PresentationFormat>
  <Paragraphs>229</Paragraphs>
  <Slides>30</Slides>
  <Notes>27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30</vt:i4>
      </vt:variant>
    </vt:vector>
  </HeadingPairs>
  <TitlesOfParts>
    <vt:vector size="37" baseType="lpstr">
      <vt:lpstr>Gill Sans</vt:lpstr>
      <vt:lpstr>等线</vt:lpstr>
      <vt:lpstr>微软雅黑</vt:lpstr>
      <vt:lpstr>Arial</vt:lpstr>
      <vt:lpstr>Calibri</vt:lpstr>
      <vt:lpstr>www.jpppt.com</vt:lpstr>
      <vt:lpstr>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简约欧美</dc:title>
  <dc:creator>第一PPT</dc:creator>
  <cp:keywords>www.1ppt.com</cp:keywords>
  <dc:description>www.1ppt.com</dc:description>
  <cp:lastModifiedBy>之灵</cp:lastModifiedBy>
  <cp:revision>152</cp:revision>
  <dcterms:created xsi:type="dcterms:W3CDTF">2018-11-21T06:40:09Z</dcterms:created>
  <dcterms:modified xsi:type="dcterms:W3CDTF">2022-09-13T16:22:36Z</dcterms:modified>
</cp:coreProperties>
</file>