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8"/>
  </p:notesMasterIdLst>
  <p:handoutMasterIdLst>
    <p:handoutMasterId r:id="rId29"/>
  </p:handoutMasterIdLst>
  <p:sldIdLst>
    <p:sldId id="409" r:id="rId3"/>
    <p:sldId id="410" r:id="rId4"/>
    <p:sldId id="411" r:id="rId5"/>
    <p:sldId id="412" r:id="rId6"/>
    <p:sldId id="415" r:id="rId7"/>
    <p:sldId id="414" r:id="rId8"/>
    <p:sldId id="413" r:id="rId9"/>
    <p:sldId id="416" r:id="rId10"/>
    <p:sldId id="420" r:id="rId11"/>
    <p:sldId id="417" r:id="rId12"/>
    <p:sldId id="418" r:id="rId13"/>
    <p:sldId id="434" r:id="rId14"/>
    <p:sldId id="419" r:id="rId15"/>
    <p:sldId id="421" r:id="rId16"/>
    <p:sldId id="422" r:id="rId17"/>
    <p:sldId id="423" r:id="rId18"/>
    <p:sldId id="424" r:id="rId19"/>
    <p:sldId id="427" r:id="rId20"/>
    <p:sldId id="426" r:id="rId21"/>
    <p:sldId id="430" r:id="rId22"/>
    <p:sldId id="429" r:id="rId23"/>
    <p:sldId id="431" r:id="rId24"/>
    <p:sldId id="428" r:id="rId25"/>
    <p:sldId id="432" r:id="rId26"/>
    <p:sldId id="31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385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ADC"/>
    <a:srgbClr val="FFD5D5"/>
    <a:srgbClr val="FFAAAA"/>
    <a:srgbClr val="E0E5F7"/>
    <a:srgbClr val="E4E8F8"/>
    <a:srgbClr val="FFFFFF"/>
    <a:srgbClr val="FA90A7"/>
    <a:srgbClr val="DC8680"/>
    <a:srgbClr val="5272A7"/>
    <a:srgbClr val="FCC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3" d="100"/>
          <a:sy n="73" d="100"/>
        </p:scale>
        <p:origin x="672" y="66"/>
      </p:cViewPr>
      <p:guideLst>
        <p:guide orient="horz" pos="2265"/>
        <p:guide pos="385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字魂58号-创中黑" panose="00000500000000000000" charset="-122"/>
              </a:rPr>
              <a:t>2022/9/18</a:t>
            </a:fld>
            <a:endParaRPr lang="zh-CN" altLang="en-US">
              <a:cs typeface="字魂58号-创中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58号-创中黑" panose="00000500000000000000" charset="-122"/>
              <a:ea typeface="字魂58号-创中黑" panose="00000500000000000000" charset="-122"/>
              <a:cs typeface="字魂58号-创中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字魂58号-创中黑" panose="00000500000000000000" charset="-122"/>
              </a:rPr>
              <a:t>‹#›</a:t>
            </a:fld>
            <a:endParaRPr lang="zh-CN" altLang="en-US">
              <a:cs typeface="字魂58号-创中黑" panose="000005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D2A48B96-639E-45A3-A0BA-2464DFDB1FAA}" type="datetimeFigureOut">
              <a:rPr lang="zh-CN" altLang="en-US" smtClean="0"/>
              <a:t>2022/9/18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8号-创中黑" panose="00000500000000000000" charset="-122"/>
                <a:ea typeface="字魂58号-创中黑" panose="00000500000000000000" charset="-122"/>
                <a:cs typeface="字魂58号-创中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8号-创中黑" panose="00000500000000000000" charset="-122"/>
                <a:ea typeface="字魂58号-创中黑" panose="00000500000000000000" charset="-122"/>
                <a:cs typeface="字魂58号-创中黑" panose="000005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412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1pPr>
    <a:lvl2pPr marL="4572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2pPr>
    <a:lvl3pPr marL="9144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3pPr>
    <a:lvl4pPr marL="13716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4pPr>
    <a:lvl5pPr marL="1828800" algn="l" defTabSz="914400" rtl="0" eaLnBrk="1" latinLnBrk="0" hangingPunct="1">
      <a:defRPr sz="1200" kern="1200">
        <a:solidFill>
          <a:schemeClr val="tx1"/>
        </a:solidFill>
        <a:latin typeface="字魂58号-创中黑" panose="00000500000000000000" charset="-122"/>
        <a:ea typeface="字魂58号-创中黑" panose="00000500000000000000" charset="-122"/>
        <a:cs typeface="字魂58号-创中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71e807b215_2_16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71e807b215_2_16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027576"/>
      </p:ext>
    </p:extLst>
  </p:cSld>
  <p:clrMapOvr>
    <a:masterClrMapping/>
  </p:clrMapOvr>
  <p:transition advTm="200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83415235"/>
      </p:ext>
    </p:extLst>
  </p:cSld>
  <p:clrMapOvr>
    <a:masterClrMapping/>
  </p:clrMapOvr>
  <p:transition advTm="200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94575172"/>
      </p:ext>
    </p:extLst>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574205" y="6577469"/>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http://www.1ppt.com/moban/</a:t>
            </a:r>
            <a:r>
              <a:rPr lang="zh-CN" altLang="en-US" sz="100" dirty="0">
                <a:solidFill>
                  <a:prstClr val="black"/>
                </a:solidFill>
                <a:latin typeface="微软雅黑" panose="020B0503020204020204" pitchFamily="34" charset="-122"/>
              </a:rPr>
              <a:t> </a:t>
            </a:r>
            <a:endParaRPr lang="en-US" altLang="zh-CN" sz="100" dirty="0">
              <a:solidFill>
                <a:prstClr val="black"/>
              </a:solidFill>
              <a:latin typeface="微软雅黑" panose="020B0503020204020204" pitchFamily="34" charset="-122"/>
            </a:endParaRPr>
          </a:p>
        </p:txBody>
      </p:sp>
    </p:spTree>
    <p:extLst>
      <p:ext uri="{BB962C8B-B14F-4D97-AF65-F5344CB8AC3E}">
        <p14:creationId xmlns:p14="http://schemas.microsoft.com/office/powerpoint/2010/main" val="1450901974"/>
      </p:ext>
    </p:extLst>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31624439"/>
      </p:ext>
    </p:extLst>
  </p:cSld>
  <p:clrMapOvr>
    <a:masterClrMapping/>
  </p:clrMapOvr>
  <p:transition advTm="200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7689804"/>
      </p:ext>
    </p:extLst>
  </p:cSld>
  <p:clrMapOvr>
    <a:masterClrMapping/>
  </p:clrMapOvr>
  <p:transition advTm="200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7975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2022/9/18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143361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7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2" name="矩形 81"/>
          <p:cNvSpPr/>
          <p:nvPr userDrawn="1"/>
        </p:nvSpPr>
        <p:spPr>
          <a:xfrm>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5" name="椭圆 94"/>
          <p:cNvSpPr/>
          <p:nvPr userDrawn="1"/>
        </p:nvSpPr>
        <p:spPr>
          <a:xfrm>
            <a:off x="-365125" y="5968365"/>
            <a:ext cx="1359535" cy="1359535"/>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8" name="椭圆 97"/>
          <p:cNvSpPr/>
          <p:nvPr userDrawn="1"/>
        </p:nvSpPr>
        <p:spPr>
          <a:xfrm>
            <a:off x="11132185" y="5784215"/>
            <a:ext cx="1543685" cy="154368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5" name="矩形 84"/>
          <p:cNvSpPr/>
          <p:nvPr userDrawn="1"/>
        </p:nvSpPr>
        <p:spPr>
          <a:xfrm>
            <a:off x="380365" y="392430"/>
            <a:ext cx="11431270" cy="6073140"/>
          </a:xfrm>
          <a:prstGeom prst="rect">
            <a:avLst/>
          </a:prstGeom>
          <a:solidFill>
            <a:schemeClr val="bg1"/>
          </a:solidFill>
          <a:ln>
            <a:noFill/>
          </a:ln>
          <a:effectLst>
            <a:outerShdw blurRad="63500" sx="102000" sy="102000" algn="ctr" rotWithShape="0">
              <a:schemeClr val="bg2">
                <a:lumMod val="6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6" name="椭圆 85"/>
          <p:cNvSpPr/>
          <p:nvPr userDrawn="1"/>
        </p:nvSpPr>
        <p:spPr>
          <a:xfrm flipH="1">
            <a:off x="-774700" y="-759460"/>
            <a:ext cx="1979930" cy="189738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7" name="椭圆 86"/>
          <p:cNvSpPr/>
          <p:nvPr userDrawn="1"/>
        </p:nvSpPr>
        <p:spPr>
          <a:xfrm>
            <a:off x="-107950" y="664845"/>
            <a:ext cx="692785" cy="692785"/>
          </a:xfrm>
          <a:prstGeom prst="ellipse">
            <a:avLst/>
          </a:prstGeom>
          <a:solidFill>
            <a:srgbClr val="FFAAA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0" name="图形"/>
          <p:cNvSpPr txBox="1"/>
          <p:nvPr userDrawn="1"/>
        </p:nvSpPr>
        <p:spPr>
          <a:xfrm>
            <a:off x="981075" y="671830"/>
            <a:ext cx="3089910" cy="645160"/>
          </a:xfrm>
          <a:prstGeom prst="rect">
            <a:avLst/>
          </a:prstGeom>
          <a:noFill/>
          <a:effectLst>
            <a:outerShdw blurRad="1270000" dist="266700" dir="2700000" algn="tl" rotWithShape="0">
              <a:prstClr val="black">
                <a:alpha val="20000"/>
              </a:prstClr>
            </a:outerShdw>
          </a:effectLst>
        </p:spPr>
        <p:txBody>
          <a:bodyPr wrap="square" rtlCol="0">
            <a:spAutoFit/>
          </a:bodyPr>
          <a:lstStyle/>
          <a:p>
            <a:pPr algn="dist">
              <a:buNone/>
            </a:pPr>
            <a:r>
              <a:rPr lang="en-US" altLang="zh-CN" sz="3600" dirty="0">
                <a:latin typeface="+mj-ea"/>
                <a:ea typeface="+mj-ea"/>
                <a:cs typeface="字魂58号-创中黑" panose="00000500000000000000" charset="-122"/>
                <a:sym typeface="+mn-ea"/>
              </a:rPr>
              <a:t>Add title text</a:t>
            </a:r>
            <a:endParaRPr lang="zh-CN" altLang="en-US" sz="3600" dirty="0">
              <a:solidFill>
                <a:schemeClr val="tx1">
                  <a:lumMod val="85000"/>
                  <a:lumOff val="15000"/>
                </a:schemeClr>
              </a:solidFill>
              <a:latin typeface="+mj-ea"/>
              <a:ea typeface="+mj-ea"/>
              <a:cs typeface="字魂58号-创中黑" panose="00000500000000000000" charset="-122"/>
              <a:sym typeface="+mn-ea"/>
            </a:endParaRPr>
          </a:p>
        </p:txBody>
      </p:sp>
      <p:sp>
        <p:nvSpPr>
          <p:cNvPr id="89" name="椭圆 88"/>
          <p:cNvSpPr/>
          <p:nvPr userDrawn="1"/>
        </p:nvSpPr>
        <p:spPr>
          <a:xfrm>
            <a:off x="11321415" y="658495"/>
            <a:ext cx="292735" cy="29273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4" name="椭圆 93"/>
          <p:cNvSpPr/>
          <p:nvPr userDrawn="1"/>
        </p:nvSpPr>
        <p:spPr>
          <a:xfrm>
            <a:off x="11834495" y="-354330"/>
            <a:ext cx="840740" cy="840740"/>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6" name="椭圆 95"/>
          <p:cNvSpPr/>
          <p:nvPr userDrawn="1"/>
        </p:nvSpPr>
        <p:spPr>
          <a:xfrm>
            <a:off x="720725" y="6064885"/>
            <a:ext cx="177165" cy="17716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Tree>
  </p:cSld>
  <p:clrMapOvr>
    <a:masterClrMapping/>
  </p:clrMapOvr>
  <p:transition advTm="2000">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2" name="矩形 81"/>
          <p:cNvSpPr/>
          <p:nvPr userDrawn="1"/>
        </p:nvSpPr>
        <p:spPr>
          <a:xfrm>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5" name="椭圆 94"/>
          <p:cNvSpPr/>
          <p:nvPr userDrawn="1"/>
        </p:nvSpPr>
        <p:spPr>
          <a:xfrm>
            <a:off x="-365125" y="5968365"/>
            <a:ext cx="1359535" cy="1359535"/>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8" name="椭圆 97"/>
          <p:cNvSpPr/>
          <p:nvPr userDrawn="1"/>
        </p:nvSpPr>
        <p:spPr>
          <a:xfrm>
            <a:off x="11132185" y="5784215"/>
            <a:ext cx="1543685" cy="154368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5" name="矩形 84"/>
          <p:cNvSpPr/>
          <p:nvPr userDrawn="1"/>
        </p:nvSpPr>
        <p:spPr>
          <a:xfrm>
            <a:off x="380365" y="392430"/>
            <a:ext cx="11431270" cy="6073140"/>
          </a:xfrm>
          <a:prstGeom prst="rect">
            <a:avLst/>
          </a:prstGeom>
          <a:solidFill>
            <a:schemeClr val="bg1"/>
          </a:solidFill>
          <a:ln>
            <a:noFill/>
          </a:ln>
          <a:effectLst>
            <a:outerShdw blurRad="63500" sx="102000" sy="102000" algn="ctr" rotWithShape="0">
              <a:schemeClr val="bg2">
                <a:lumMod val="6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6" name="椭圆 85"/>
          <p:cNvSpPr/>
          <p:nvPr userDrawn="1"/>
        </p:nvSpPr>
        <p:spPr>
          <a:xfrm flipH="1">
            <a:off x="-774700" y="-759460"/>
            <a:ext cx="1979930" cy="189738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7" name="椭圆 86"/>
          <p:cNvSpPr/>
          <p:nvPr userDrawn="1"/>
        </p:nvSpPr>
        <p:spPr>
          <a:xfrm>
            <a:off x="-107950" y="664845"/>
            <a:ext cx="692785" cy="692785"/>
          </a:xfrm>
          <a:prstGeom prst="ellipse">
            <a:avLst/>
          </a:prstGeom>
          <a:solidFill>
            <a:srgbClr val="FFAAA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0" name="图形"/>
          <p:cNvSpPr txBox="1"/>
          <p:nvPr userDrawn="1"/>
        </p:nvSpPr>
        <p:spPr>
          <a:xfrm>
            <a:off x="981075" y="671830"/>
            <a:ext cx="3089910" cy="645160"/>
          </a:xfrm>
          <a:prstGeom prst="rect">
            <a:avLst/>
          </a:prstGeom>
          <a:noFill/>
          <a:effectLst>
            <a:outerShdw blurRad="1270000" dist="266700" dir="2700000" algn="tl" rotWithShape="0">
              <a:prstClr val="black">
                <a:alpha val="20000"/>
              </a:prstClr>
            </a:outerShdw>
          </a:effectLst>
        </p:spPr>
        <p:txBody>
          <a:bodyPr wrap="square" rtlCol="0">
            <a:spAutoFit/>
          </a:bodyPr>
          <a:lstStyle>
            <a:defPPr>
              <a:defRPr lang="zh-CN"/>
            </a:defPPr>
            <a:lvl1pPr algn="dist">
              <a:buNone/>
              <a:defRPr sz="3600">
                <a:latin typeface="+mj-ea"/>
                <a:ea typeface="+mj-ea"/>
                <a:cs typeface="字魂58号-创中黑" panose="00000500000000000000" charset="-122"/>
              </a:defRPr>
            </a:lvl1pPr>
          </a:lstStyle>
          <a:p>
            <a:pPr lvl="0"/>
            <a:r>
              <a:rPr lang="en-US" altLang="zh-CN" dirty="0">
                <a:sym typeface="+mn-ea"/>
              </a:rPr>
              <a:t>Add title text</a:t>
            </a:r>
            <a:endParaRPr lang="zh-CN" altLang="en-US" dirty="0">
              <a:sym typeface="+mn-ea"/>
            </a:endParaRPr>
          </a:p>
        </p:txBody>
      </p:sp>
      <p:sp>
        <p:nvSpPr>
          <p:cNvPr id="89" name="椭圆 88"/>
          <p:cNvSpPr/>
          <p:nvPr userDrawn="1"/>
        </p:nvSpPr>
        <p:spPr>
          <a:xfrm>
            <a:off x="11321415" y="658495"/>
            <a:ext cx="292735" cy="29273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4" name="椭圆 93"/>
          <p:cNvSpPr/>
          <p:nvPr userDrawn="1"/>
        </p:nvSpPr>
        <p:spPr>
          <a:xfrm>
            <a:off x="11834495" y="-354330"/>
            <a:ext cx="840740" cy="840740"/>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6" name="椭圆 95"/>
          <p:cNvSpPr/>
          <p:nvPr userDrawn="1"/>
        </p:nvSpPr>
        <p:spPr>
          <a:xfrm>
            <a:off x="720725" y="6064885"/>
            <a:ext cx="177165" cy="17716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Tree>
  </p:cSld>
  <p:clrMapOvr>
    <a:masterClrMapping/>
  </p:clrMapOvr>
  <p:transition advTm="2000">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2" name="矩形 81"/>
          <p:cNvSpPr/>
          <p:nvPr userDrawn="1"/>
        </p:nvSpPr>
        <p:spPr>
          <a:xfrm>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5" name="椭圆 94"/>
          <p:cNvSpPr/>
          <p:nvPr userDrawn="1"/>
        </p:nvSpPr>
        <p:spPr>
          <a:xfrm>
            <a:off x="-365125" y="5968365"/>
            <a:ext cx="1359535" cy="1359535"/>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8" name="椭圆 97"/>
          <p:cNvSpPr/>
          <p:nvPr userDrawn="1"/>
        </p:nvSpPr>
        <p:spPr>
          <a:xfrm>
            <a:off x="11132185" y="5784215"/>
            <a:ext cx="1543685" cy="154368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5" name="矩形 84"/>
          <p:cNvSpPr/>
          <p:nvPr userDrawn="1"/>
        </p:nvSpPr>
        <p:spPr>
          <a:xfrm>
            <a:off x="380365" y="392430"/>
            <a:ext cx="11431270" cy="6073140"/>
          </a:xfrm>
          <a:prstGeom prst="rect">
            <a:avLst/>
          </a:prstGeom>
          <a:solidFill>
            <a:schemeClr val="bg1"/>
          </a:solidFill>
          <a:ln>
            <a:noFill/>
          </a:ln>
          <a:effectLst>
            <a:outerShdw blurRad="63500" sx="102000" sy="102000" algn="ctr" rotWithShape="0">
              <a:schemeClr val="bg2">
                <a:lumMod val="6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6" name="椭圆 85"/>
          <p:cNvSpPr/>
          <p:nvPr userDrawn="1"/>
        </p:nvSpPr>
        <p:spPr>
          <a:xfrm flipH="1">
            <a:off x="-774700" y="-759460"/>
            <a:ext cx="1979930" cy="189738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7" name="椭圆 86"/>
          <p:cNvSpPr/>
          <p:nvPr userDrawn="1"/>
        </p:nvSpPr>
        <p:spPr>
          <a:xfrm>
            <a:off x="-107950" y="664845"/>
            <a:ext cx="692785" cy="692785"/>
          </a:xfrm>
          <a:prstGeom prst="ellipse">
            <a:avLst/>
          </a:prstGeom>
          <a:solidFill>
            <a:srgbClr val="FFAAA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0" name="图形"/>
          <p:cNvSpPr txBox="1"/>
          <p:nvPr userDrawn="1"/>
        </p:nvSpPr>
        <p:spPr>
          <a:xfrm>
            <a:off x="981075" y="671830"/>
            <a:ext cx="3089910" cy="645160"/>
          </a:xfrm>
          <a:prstGeom prst="rect">
            <a:avLst/>
          </a:prstGeom>
          <a:noFill/>
          <a:effectLst>
            <a:outerShdw blurRad="1270000" dist="266700" dir="2700000" algn="tl" rotWithShape="0">
              <a:prstClr val="black">
                <a:alpha val="20000"/>
              </a:prstClr>
            </a:outerShdw>
          </a:effectLst>
        </p:spPr>
        <p:txBody>
          <a:bodyPr wrap="square" rtlCol="0">
            <a:spAutoFit/>
          </a:bodyPr>
          <a:lstStyle>
            <a:defPPr>
              <a:defRPr lang="zh-CN"/>
            </a:defPPr>
            <a:lvl1pPr algn="dist">
              <a:buNone/>
              <a:defRPr sz="3600">
                <a:latin typeface="+mj-ea"/>
                <a:ea typeface="+mj-ea"/>
                <a:cs typeface="字魂58号-创中黑" panose="00000500000000000000" charset="-122"/>
              </a:defRPr>
            </a:lvl1pPr>
          </a:lstStyle>
          <a:p>
            <a:pPr lvl="0"/>
            <a:r>
              <a:rPr lang="en-US" altLang="zh-CN" dirty="0">
                <a:sym typeface="+mn-ea"/>
              </a:rPr>
              <a:t>Add title text</a:t>
            </a:r>
            <a:endParaRPr lang="zh-CN" altLang="en-US" dirty="0">
              <a:sym typeface="+mn-ea"/>
            </a:endParaRPr>
          </a:p>
        </p:txBody>
      </p:sp>
      <p:sp>
        <p:nvSpPr>
          <p:cNvPr id="89" name="椭圆 88"/>
          <p:cNvSpPr/>
          <p:nvPr userDrawn="1"/>
        </p:nvSpPr>
        <p:spPr>
          <a:xfrm>
            <a:off x="11321415" y="658495"/>
            <a:ext cx="292735" cy="29273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4" name="椭圆 93"/>
          <p:cNvSpPr/>
          <p:nvPr userDrawn="1"/>
        </p:nvSpPr>
        <p:spPr>
          <a:xfrm>
            <a:off x="11834495" y="-354330"/>
            <a:ext cx="840740" cy="840740"/>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6" name="椭圆 95"/>
          <p:cNvSpPr/>
          <p:nvPr userDrawn="1"/>
        </p:nvSpPr>
        <p:spPr>
          <a:xfrm>
            <a:off x="720725" y="6064885"/>
            <a:ext cx="177165" cy="17716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Tree>
  </p:cSld>
  <p:clrMapOvr>
    <a:masterClrMapping/>
  </p:clrMapOvr>
  <p:transition advTm="200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82" name="矩形 81"/>
          <p:cNvSpPr/>
          <p:nvPr userDrawn="1"/>
        </p:nvSpPr>
        <p:spPr>
          <a:xfrm>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5" name="椭圆 94"/>
          <p:cNvSpPr/>
          <p:nvPr userDrawn="1"/>
        </p:nvSpPr>
        <p:spPr>
          <a:xfrm>
            <a:off x="-365125" y="5968365"/>
            <a:ext cx="1359535" cy="1359535"/>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8" name="椭圆 97"/>
          <p:cNvSpPr/>
          <p:nvPr userDrawn="1"/>
        </p:nvSpPr>
        <p:spPr>
          <a:xfrm>
            <a:off x="11132185" y="5784215"/>
            <a:ext cx="1543685" cy="154368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5" name="矩形 84"/>
          <p:cNvSpPr/>
          <p:nvPr userDrawn="1"/>
        </p:nvSpPr>
        <p:spPr>
          <a:xfrm>
            <a:off x="380365" y="392430"/>
            <a:ext cx="11431270" cy="6073140"/>
          </a:xfrm>
          <a:prstGeom prst="rect">
            <a:avLst/>
          </a:prstGeom>
          <a:solidFill>
            <a:schemeClr val="bg1"/>
          </a:solidFill>
          <a:ln>
            <a:noFill/>
          </a:ln>
          <a:effectLst>
            <a:outerShdw blurRad="63500" sx="102000" sy="102000" algn="ctr" rotWithShape="0">
              <a:schemeClr val="bg2">
                <a:lumMod val="6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6" name="椭圆 85"/>
          <p:cNvSpPr/>
          <p:nvPr userDrawn="1"/>
        </p:nvSpPr>
        <p:spPr>
          <a:xfrm flipH="1">
            <a:off x="-774700" y="-759460"/>
            <a:ext cx="1979930" cy="189738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7" name="椭圆 86"/>
          <p:cNvSpPr/>
          <p:nvPr userDrawn="1"/>
        </p:nvSpPr>
        <p:spPr>
          <a:xfrm>
            <a:off x="-107950" y="664845"/>
            <a:ext cx="692785" cy="692785"/>
          </a:xfrm>
          <a:prstGeom prst="ellipse">
            <a:avLst/>
          </a:prstGeom>
          <a:solidFill>
            <a:srgbClr val="FFAAA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80" name="图形"/>
          <p:cNvSpPr txBox="1"/>
          <p:nvPr userDrawn="1"/>
        </p:nvSpPr>
        <p:spPr>
          <a:xfrm>
            <a:off x="981075" y="671830"/>
            <a:ext cx="3089910" cy="645160"/>
          </a:xfrm>
          <a:prstGeom prst="rect">
            <a:avLst/>
          </a:prstGeom>
          <a:noFill/>
          <a:effectLst>
            <a:outerShdw blurRad="1270000" dist="266700" dir="2700000" algn="tl" rotWithShape="0">
              <a:prstClr val="black">
                <a:alpha val="20000"/>
              </a:prstClr>
            </a:outerShdw>
          </a:effectLst>
        </p:spPr>
        <p:txBody>
          <a:bodyPr wrap="square" rtlCol="0">
            <a:spAutoFit/>
          </a:bodyPr>
          <a:lstStyle>
            <a:defPPr>
              <a:defRPr lang="zh-CN"/>
            </a:defPPr>
            <a:lvl1pPr algn="dist">
              <a:buNone/>
              <a:defRPr sz="3600">
                <a:latin typeface="+mj-ea"/>
                <a:ea typeface="+mj-ea"/>
                <a:cs typeface="字魂58号-创中黑" panose="00000500000000000000" charset="-122"/>
              </a:defRPr>
            </a:lvl1pPr>
          </a:lstStyle>
          <a:p>
            <a:pPr lvl="0"/>
            <a:r>
              <a:rPr lang="en-US" altLang="zh-CN" dirty="0">
                <a:sym typeface="+mn-ea"/>
              </a:rPr>
              <a:t>Add title text</a:t>
            </a:r>
            <a:endParaRPr lang="zh-CN" altLang="en-US" dirty="0">
              <a:sym typeface="+mn-ea"/>
            </a:endParaRPr>
          </a:p>
        </p:txBody>
      </p:sp>
      <p:sp>
        <p:nvSpPr>
          <p:cNvPr id="89" name="椭圆 88"/>
          <p:cNvSpPr/>
          <p:nvPr userDrawn="1"/>
        </p:nvSpPr>
        <p:spPr>
          <a:xfrm>
            <a:off x="11321415" y="658495"/>
            <a:ext cx="292735" cy="29273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4" name="椭圆 93"/>
          <p:cNvSpPr/>
          <p:nvPr userDrawn="1"/>
        </p:nvSpPr>
        <p:spPr>
          <a:xfrm>
            <a:off x="11834495" y="-354330"/>
            <a:ext cx="840740" cy="840740"/>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
        <p:nvSpPr>
          <p:cNvPr id="96" name="椭圆 95"/>
          <p:cNvSpPr/>
          <p:nvPr userDrawn="1"/>
        </p:nvSpPr>
        <p:spPr>
          <a:xfrm>
            <a:off x="720725" y="6064885"/>
            <a:ext cx="177165" cy="177165"/>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charset="-122"/>
            </a:endParaRPr>
          </a:p>
        </p:txBody>
      </p:sp>
    </p:spTree>
  </p:cSld>
  <p:clrMapOvr>
    <a:masterClrMapping/>
  </p:clrMapOvr>
  <p:transition advTm="200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91029038"/>
      </p:ext>
    </p:extLst>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8842978"/>
      </p:ext>
    </p:extLst>
  </p:cSld>
  <p:clrMapOvr>
    <a:masterClrMapping/>
  </p:clrMapOvr>
  <p:transition advTm="200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52235903"/>
      </p:ext>
    </p:extLst>
  </p:cSld>
  <p:clrMapOvr>
    <a:masterClrMapping/>
  </p:clrMapOvr>
  <p:transition advTm="200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3424752"/>
      </p:ext>
    </p:extLst>
  </p:cSld>
  <p:clrMapOvr>
    <a:masterClrMapping/>
  </p:clrMapOvr>
  <p:transition advTm="200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2643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Layout" Target="../slideLayouts/slideLayout1.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1.png"/><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hyperlink" Target="https://fonts.google.com/specimen/Krona+On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fonts.google.com/specimen/Ubunt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图形"/>
          <p:cNvSpPr/>
          <p:nvPr/>
        </p:nvSpPr>
        <p:spPr>
          <a:xfrm>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图形"/>
          <p:cNvSpPr/>
          <p:nvPr userDrawn="1"/>
        </p:nvSpPr>
        <p:spPr>
          <a:xfrm>
            <a:off x="380365" y="392430"/>
            <a:ext cx="11431270" cy="6073140"/>
          </a:xfrm>
          <a:prstGeom prst="rect">
            <a:avLst/>
          </a:prstGeom>
          <a:solidFill>
            <a:schemeClr val="bg1"/>
          </a:solidFill>
          <a:ln>
            <a:noFill/>
          </a:ln>
          <a:effectLst>
            <a:outerShdw blurRad="63500" sx="102000" sy="102000" algn="ctr" rotWithShape="0">
              <a:srgbClr val="788ADC">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图形"/>
          <p:cNvSpPr/>
          <p:nvPr/>
        </p:nvSpPr>
        <p:spPr>
          <a:xfrm>
            <a:off x="908050" y="3018155"/>
            <a:ext cx="5619115" cy="923330"/>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788ADC"/>
                </a:solidFill>
                <a:effectLst/>
                <a:uLnTx/>
                <a:uFillTx/>
                <a:cs typeface="+mn-ea"/>
                <a:sym typeface="+mn-lt"/>
              </a:rPr>
              <a:t>PPT Templates</a:t>
            </a:r>
            <a:endParaRPr kumimoji="0" lang="zh-CN" altLang="en-US" sz="6000" b="1" i="0" u="none" strike="noStrike" kern="1200" cap="none" spc="0" normalizeH="0" baseline="0" noProof="0" dirty="0">
              <a:ln>
                <a:noFill/>
              </a:ln>
              <a:solidFill>
                <a:srgbClr val="788ADC"/>
              </a:solidFill>
              <a:effectLst/>
              <a:uLnTx/>
              <a:uFillTx/>
              <a:cs typeface="+mn-ea"/>
              <a:sym typeface="+mn-lt"/>
            </a:endParaRPr>
          </a:p>
        </p:txBody>
      </p:sp>
      <p:grpSp>
        <p:nvGrpSpPr>
          <p:cNvPr id="6" name="图形"/>
          <p:cNvGrpSpPr/>
          <p:nvPr/>
        </p:nvGrpSpPr>
        <p:grpSpPr>
          <a:xfrm>
            <a:off x="853440" y="2089150"/>
            <a:ext cx="5911850" cy="1014730"/>
            <a:chOff x="1344" y="3290"/>
            <a:chExt cx="9310" cy="1598"/>
          </a:xfrm>
        </p:grpSpPr>
        <p:sp>
          <p:nvSpPr>
            <p:cNvPr id="25" name="图形"/>
            <p:cNvSpPr/>
            <p:nvPr/>
          </p:nvSpPr>
          <p:spPr>
            <a:xfrm>
              <a:off x="1344" y="3417"/>
              <a:ext cx="1279" cy="1279"/>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图形"/>
            <p:cNvSpPr txBox="1"/>
            <p:nvPr/>
          </p:nvSpPr>
          <p:spPr>
            <a:xfrm>
              <a:off x="1524" y="3290"/>
              <a:ext cx="9131" cy="15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a:ln>
                    <a:noFill/>
                  </a:ln>
                  <a:solidFill>
                    <a:schemeClr val="bg1"/>
                  </a:solidFill>
                  <a:effectLst/>
                  <a:uLnTx/>
                  <a:uFillTx/>
                  <a:cs typeface="+mn-ea"/>
                  <a:sym typeface="+mn-lt"/>
                </a:rPr>
                <a:t>F </a:t>
              </a:r>
              <a:r>
                <a:rPr kumimoji="0" lang="en-US" altLang="zh-CN" sz="6000" b="0" i="0" u="none" strike="noStrike" kern="1200" cap="none" spc="0" normalizeH="0" baseline="0" noProof="0" dirty="0" err="1">
                  <a:ln>
                    <a:noFill/>
                  </a:ln>
                  <a:solidFill>
                    <a:schemeClr val="tx2"/>
                  </a:solidFill>
                  <a:effectLst/>
                  <a:uLnTx/>
                  <a:uFillTx/>
                  <a:cs typeface="+mn-ea"/>
                  <a:sym typeface="+mn-lt"/>
                </a:rPr>
                <a:t>ree</a:t>
              </a:r>
              <a:r>
                <a:rPr kumimoji="0" lang="en-US" altLang="zh-CN" sz="6000" b="0" i="0" u="none" strike="noStrike" kern="1200" cap="none" spc="0" normalizeH="0" baseline="0" noProof="0" dirty="0">
                  <a:ln>
                    <a:noFill/>
                  </a:ln>
                  <a:solidFill>
                    <a:schemeClr val="tx2"/>
                  </a:solidFill>
                  <a:effectLst/>
                  <a:uLnTx/>
                  <a:uFillTx/>
                  <a:cs typeface="+mn-ea"/>
                  <a:sym typeface="+mn-lt"/>
                </a:rPr>
                <a:t> </a:t>
              </a:r>
            </a:p>
          </p:txBody>
        </p:sp>
      </p:grpSp>
      <p:sp>
        <p:nvSpPr>
          <p:cNvPr id="36" name="图形"/>
          <p:cNvSpPr/>
          <p:nvPr/>
        </p:nvSpPr>
        <p:spPr>
          <a:xfrm>
            <a:off x="1025021" y="3992245"/>
            <a:ext cx="5144135" cy="307340"/>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2000" dirty="0">
                <a:cs typeface="+mn-ea"/>
                <a:sym typeface="+mn-lt"/>
              </a:rPr>
              <a:t>Insert the Subtitle of Your Presentation</a:t>
            </a:r>
          </a:p>
        </p:txBody>
      </p:sp>
      <p:grpSp>
        <p:nvGrpSpPr>
          <p:cNvPr id="37" name="图形"/>
          <p:cNvGrpSpPr/>
          <p:nvPr/>
        </p:nvGrpSpPr>
        <p:grpSpPr>
          <a:xfrm>
            <a:off x="1043940" y="4669790"/>
            <a:ext cx="4495800" cy="55880"/>
            <a:chOff x="786013" y="3314710"/>
            <a:chExt cx="4065773" cy="50780"/>
          </a:xfrm>
        </p:grpSpPr>
        <p:cxnSp>
          <p:nvCxnSpPr>
            <p:cNvPr id="38" name="图形"/>
            <p:cNvCxnSpPr/>
            <p:nvPr/>
          </p:nvCxnSpPr>
          <p:spPr>
            <a:xfrm>
              <a:off x="786013" y="3340100"/>
              <a:ext cx="4065773"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39" name="图形"/>
            <p:cNvSpPr/>
            <p:nvPr/>
          </p:nvSpPr>
          <p:spPr>
            <a:xfrm>
              <a:off x="786013" y="3314710"/>
              <a:ext cx="991987" cy="50780"/>
            </a:xfrm>
            <a:prstGeom prst="rect">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tx2"/>
                </a:solidFill>
                <a:effectLst/>
                <a:uLnTx/>
                <a:uFillTx/>
                <a:cs typeface="+mn-ea"/>
                <a:sym typeface="+mn-lt"/>
              </a:endParaRPr>
            </a:p>
          </p:txBody>
        </p:sp>
      </p:grpSp>
      <p:grpSp>
        <p:nvGrpSpPr>
          <p:cNvPr id="3" name="图形"/>
          <p:cNvGrpSpPr/>
          <p:nvPr/>
        </p:nvGrpSpPr>
        <p:grpSpPr>
          <a:xfrm>
            <a:off x="7187565" y="-354330"/>
            <a:ext cx="5487670" cy="1419225"/>
            <a:chOff x="11319" y="-558"/>
            <a:chExt cx="8642" cy="2235"/>
          </a:xfrm>
        </p:grpSpPr>
        <p:sp>
          <p:nvSpPr>
            <p:cNvPr id="48" name="图形"/>
            <p:cNvSpPr/>
            <p:nvPr/>
          </p:nvSpPr>
          <p:spPr>
            <a:xfrm>
              <a:off x="11319" y="-217"/>
              <a:ext cx="641" cy="641"/>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图形"/>
            <p:cNvSpPr/>
            <p:nvPr/>
          </p:nvSpPr>
          <p:spPr>
            <a:xfrm>
              <a:off x="17829" y="1037"/>
              <a:ext cx="641" cy="641"/>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图形"/>
            <p:cNvSpPr/>
            <p:nvPr/>
          </p:nvSpPr>
          <p:spPr>
            <a:xfrm>
              <a:off x="18637" y="-558"/>
              <a:ext cx="1324" cy="1324"/>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图形"/>
          <p:cNvGrpSpPr/>
          <p:nvPr/>
        </p:nvGrpSpPr>
        <p:grpSpPr>
          <a:xfrm>
            <a:off x="-365125" y="6203950"/>
            <a:ext cx="1585595" cy="1123950"/>
            <a:chOff x="-575" y="9770"/>
            <a:chExt cx="2497" cy="1770"/>
          </a:xfrm>
        </p:grpSpPr>
        <p:sp>
          <p:nvSpPr>
            <p:cNvPr id="51" name="图形"/>
            <p:cNvSpPr/>
            <p:nvPr/>
          </p:nvSpPr>
          <p:spPr>
            <a:xfrm>
              <a:off x="-575" y="9830"/>
              <a:ext cx="1710" cy="171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图形"/>
            <p:cNvSpPr/>
            <p:nvPr/>
          </p:nvSpPr>
          <p:spPr>
            <a:xfrm>
              <a:off x="1644" y="9770"/>
              <a:ext cx="279" cy="279"/>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8" name="图形"/>
          <p:cNvGrpSpPr/>
          <p:nvPr/>
        </p:nvGrpSpPr>
        <p:grpSpPr>
          <a:xfrm>
            <a:off x="6854825" y="1137285"/>
            <a:ext cx="4606290" cy="4606290"/>
            <a:chOff x="10415" y="1250"/>
            <a:chExt cx="8300" cy="8300"/>
          </a:xfrm>
        </p:grpSpPr>
        <p:sp>
          <p:nvSpPr>
            <p:cNvPr id="20" name="图形"/>
            <p:cNvSpPr/>
            <p:nvPr/>
          </p:nvSpPr>
          <p:spPr>
            <a:xfrm>
              <a:off x="10415" y="1250"/>
              <a:ext cx="8300" cy="830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图形"/>
            <p:cNvSpPr/>
            <p:nvPr/>
          </p:nvSpPr>
          <p:spPr>
            <a:xfrm>
              <a:off x="10945" y="1780"/>
              <a:ext cx="7240" cy="7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3" name="图形" descr="C:/Users/Administrator/AppData/Local/Temp/picturecompress_20220801201708/output_1.pngoutput_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319" y="2139"/>
              <a:ext cx="6296" cy="6804"/>
            </a:xfrm>
            <a:prstGeom prst="rect">
              <a:avLst/>
            </a:prstGeom>
          </p:spPr>
        </p:pic>
      </p:grpSp>
      <p:grpSp>
        <p:nvGrpSpPr>
          <p:cNvPr id="2" name="图形"/>
          <p:cNvGrpSpPr/>
          <p:nvPr/>
        </p:nvGrpSpPr>
        <p:grpSpPr>
          <a:xfrm>
            <a:off x="-1207770" y="-663575"/>
            <a:ext cx="2600325" cy="1959610"/>
            <a:chOff x="-1902" y="-1045"/>
            <a:chExt cx="4095" cy="3086"/>
          </a:xfrm>
        </p:grpSpPr>
        <p:grpSp>
          <p:nvGrpSpPr>
            <p:cNvPr id="55" name="组合 54"/>
            <p:cNvGrpSpPr/>
            <p:nvPr/>
          </p:nvGrpSpPr>
          <p:grpSpPr>
            <a:xfrm rot="20640000">
              <a:off x="-1902" y="-1045"/>
              <a:ext cx="4071" cy="3086"/>
              <a:chOff x="-1442" y="-1085"/>
              <a:chExt cx="4071" cy="3086"/>
            </a:xfrm>
          </p:grpSpPr>
          <p:sp>
            <p:nvSpPr>
              <p:cNvPr id="64" name="图形"/>
              <p:cNvSpPr/>
              <p:nvPr/>
            </p:nvSpPr>
            <p:spPr>
              <a:xfrm>
                <a:off x="-1442" y="-1085"/>
                <a:ext cx="3086" cy="3086"/>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图形"/>
              <p:cNvSpPr/>
              <p:nvPr/>
            </p:nvSpPr>
            <p:spPr>
              <a:xfrm>
                <a:off x="579" y="-818"/>
                <a:ext cx="2051" cy="2051"/>
              </a:xfrm>
              <a:prstGeom prst="ellipse">
                <a:avLst/>
              </a:prstGeom>
              <a:solidFill>
                <a:srgbClr val="FFAAA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6" name="图形"/>
            <p:cNvSpPr/>
            <p:nvPr/>
          </p:nvSpPr>
          <p:spPr>
            <a:xfrm>
              <a:off x="1773" y="1258"/>
              <a:ext cx="420" cy="42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图形"/>
          <p:cNvGrpSpPr/>
          <p:nvPr/>
        </p:nvGrpSpPr>
        <p:grpSpPr>
          <a:xfrm>
            <a:off x="11167110" y="5815330"/>
            <a:ext cx="1508125" cy="1511935"/>
            <a:chOff x="17586" y="9158"/>
            <a:chExt cx="2375" cy="2381"/>
          </a:xfrm>
        </p:grpSpPr>
        <p:sp>
          <p:nvSpPr>
            <p:cNvPr id="47" name="图形"/>
            <p:cNvSpPr/>
            <p:nvPr/>
          </p:nvSpPr>
          <p:spPr>
            <a:xfrm>
              <a:off x="18185" y="9763"/>
              <a:ext cx="1777" cy="1777"/>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图形"/>
            <p:cNvSpPr/>
            <p:nvPr/>
          </p:nvSpPr>
          <p:spPr>
            <a:xfrm>
              <a:off x="17586" y="9158"/>
              <a:ext cx="364" cy="364"/>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a:extLst>
              <a:ext uri="{FF2B5EF4-FFF2-40B4-BE49-F238E27FC236}">
                <a16:creationId xmlns:a16="http://schemas.microsoft.com/office/drawing/2014/main" id="{70114FFD-E5C9-1001-D321-E763C60869B9}"/>
              </a:ext>
            </a:extLst>
          </p:cNvPr>
          <p:cNvGrpSpPr/>
          <p:nvPr/>
        </p:nvGrpSpPr>
        <p:grpSpPr>
          <a:xfrm>
            <a:off x="913806" y="5198151"/>
            <a:ext cx="3247363" cy="309068"/>
            <a:chOff x="4414802" y="4745227"/>
            <a:chExt cx="3247363" cy="309068"/>
          </a:xfrm>
        </p:grpSpPr>
        <p:grpSp>
          <p:nvGrpSpPr>
            <p:cNvPr id="9" name="组合 8">
              <a:extLst>
                <a:ext uri="{FF2B5EF4-FFF2-40B4-BE49-F238E27FC236}">
                  <a16:creationId xmlns:a16="http://schemas.microsoft.com/office/drawing/2014/main" id="{FDB4A9BE-E3BB-55B8-6D3D-0993633F4830}"/>
                </a:ext>
              </a:extLst>
            </p:cNvPr>
            <p:cNvGrpSpPr/>
            <p:nvPr/>
          </p:nvGrpSpPr>
          <p:grpSpPr>
            <a:xfrm>
              <a:off x="6315058" y="4763888"/>
              <a:ext cx="290407" cy="290407"/>
              <a:chOff x="2633025" y="5543873"/>
              <a:chExt cx="290407" cy="290407"/>
            </a:xfrm>
            <a:solidFill>
              <a:schemeClr val="bg1"/>
            </a:solidFill>
          </p:grpSpPr>
          <p:sp>
            <p:nvSpPr>
              <p:cNvPr id="18" name="Oval 15">
                <a:extLst>
                  <a:ext uri="{FF2B5EF4-FFF2-40B4-BE49-F238E27FC236}">
                    <a16:creationId xmlns:a16="http://schemas.microsoft.com/office/drawing/2014/main" id="{46D1DD9F-D8F2-D83A-2AD1-CDE615B36119}"/>
                  </a:ext>
                </a:extLst>
              </p:cNvPr>
              <p:cNvSpPr>
                <a:spLocks/>
              </p:cNvSpPr>
              <p:nvPr/>
            </p:nvSpPr>
            <p:spPr bwMode="auto">
              <a:xfrm>
                <a:off x="2633025" y="5543873"/>
                <a:ext cx="290407" cy="290407"/>
              </a:xfrm>
              <a:prstGeom prst="ellipse">
                <a:avLst/>
              </a:prstGeom>
              <a:solidFill>
                <a:srgbClr val="788ADC"/>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19" name="Group 16">
                <a:extLst>
                  <a:ext uri="{FF2B5EF4-FFF2-40B4-BE49-F238E27FC236}">
                    <a16:creationId xmlns:a16="http://schemas.microsoft.com/office/drawing/2014/main" id="{B1CCABC8-F9E2-62D8-23D6-B204CFC78CA4}"/>
                  </a:ext>
                </a:extLst>
              </p:cNvPr>
              <p:cNvGrpSpPr>
                <a:grpSpLocks/>
              </p:cNvGrpSpPr>
              <p:nvPr/>
            </p:nvGrpSpPr>
            <p:grpSpPr bwMode="auto">
              <a:xfrm>
                <a:off x="2726440" y="5602052"/>
                <a:ext cx="104062" cy="167263"/>
                <a:chOff x="4441" y="3144"/>
                <a:chExt cx="215" cy="345"/>
              </a:xfrm>
              <a:grpFill/>
            </p:grpSpPr>
            <p:sp>
              <p:nvSpPr>
                <p:cNvPr id="21" name="Freeform 17">
                  <a:extLst>
                    <a:ext uri="{FF2B5EF4-FFF2-40B4-BE49-F238E27FC236}">
                      <a16:creationId xmlns:a16="http://schemas.microsoft.com/office/drawing/2014/main" id="{B095C0A2-79D4-CD8F-F422-554BA5536FB4}"/>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22" name="Freeform 18">
                  <a:extLst>
                    <a:ext uri="{FF2B5EF4-FFF2-40B4-BE49-F238E27FC236}">
                      <a16:creationId xmlns:a16="http://schemas.microsoft.com/office/drawing/2014/main" id="{6655BD70-4A57-9F75-4D4F-E2C0EAD119CC}"/>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10" name="组合 9">
              <a:extLst>
                <a:ext uri="{FF2B5EF4-FFF2-40B4-BE49-F238E27FC236}">
                  <a16:creationId xmlns:a16="http://schemas.microsoft.com/office/drawing/2014/main" id="{3493813B-D023-1A5E-1F9E-7929FAF8161F}"/>
                </a:ext>
              </a:extLst>
            </p:cNvPr>
            <p:cNvGrpSpPr/>
            <p:nvPr/>
          </p:nvGrpSpPr>
          <p:grpSpPr>
            <a:xfrm>
              <a:off x="4414802" y="4745227"/>
              <a:ext cx="290407" cy="290407"/>
              <a:chOff x="732769" y="5535598"/>
              <a:chExt cx="290407" cy="290407"/>
            </a:xfrm>
            <a:solidFill>
              <a:schemeClr val="bg1"/>
            </a:solidFill>
          </p:grpSpPr>
          <p:sp>
            <p:nvSpPr>
              <p:cNvPr id="13" name="Oval 10">
                <a:extLst>
                  <a:ext uri="{FF2B5EF4-FFF2-40B4-BE49-F238E27FC236}">
                    <a16:creationId xmlns:a16="http://schemas.microsoft.com/office/drawing/2014/main" id="{C552CA12-F70B-D393-68F0-7A53F6C48A76}"/>
                  </a:ext>
                </a:extLst>
              </p:cNvPr>
              <p:cNvSpPr>
                <a:spLocks/>
              </p:cNvSpPr>
              <p:nvPr/>
            </p:nvSpPr>
            <p:spPr bwMode="auto">
              <a:xfrm>
                <a:off x="732769" y="5535598"/>
                <a:ext cx="290407" cy="290407"/>
              </a:xfrm>
              <a:prstGeom prst="ellipse">
                <a:avLst/>
              </a:prstGeom>
              <a:solidFill>
                <a:srgbClr val="788ADC"/>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15" name="组合 14">
                <a:extLst>
                  <a:ext uri="{FF2B5EF4-FFF2-40B4-BE49-F238E27FC236}">
                    <a16:creationId xmlns:a16="http://schemas.microsoft.com/office/drawing/2014/main" id="{306EB010-F901-D4C2-F20F-A4BA8200B473}"/>
                  </a:ext>
                </a:extLst>
              </p:cNvPr>
              <p:cNvGrpSpPr/>
              <p:nvPr/>
            </p:nvGrpSpPr>
            <p:grpSpPr>
              <a:xfrm>
                <a:off x="811795" y="5598991"/>
                <a:ext cx="132841" cy="151011"/>
                <a:chOff x="860980" y="3583766"/>
                <a:chExt cx="100336" cy="114060"/>
              </a:xfrm>
              <a:grpFill/>
            </p:grpSpPr>
            <p:sp>
              <p:nvSpPr>
                <p:cNvPr id="16" name="Freeform 12">
                  <a:extLst>
                    <a:ext uri="{FF2B5EF4-FFF2-40B4-BE49-F238E27FC236}">
                      <a16:creationId xmlns:a16="http://schemas.microsoft.com/office/drawing/2014/main" id="{8FC21B5B-648D-52CA-D0F3-E37BA4EA483D}"/>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17" name="Freeform 13">
                  <a:extLst>
                    <a:ext uri="{FF2B5EF4-FFF2-40B4-BE49-F238E27FC236}">
                      <a16:creationId xmlns:a16="http://schemas.microsoft.com/office/drawing/2014/main" id="{CC905F4C-5240-0C43-9DCB-BBABDACA40EE}"/>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11" name="Text Box 20">
              <a:extLst>
                <a:ext uri="{FF2B5EF4-FFF2-40B4-BE49-F238E27FC236}">
                  <a16:creationId xmlns:a16="http://schemas.microsoft.com/office/drawing/2014/main" id="{CDE4E41B-353F-6A1F-2BA3-D534B8EC50BA}"/>
                </a:ext>
              </a:extLst>
            </p:cNvPr>
            <p:cNvSpPr txBox="1">
              <a:spLocks/>
            </p:cNvSpPr>
            <p:nvPr/>
          </p:nvSpPr>
          <p:spPr bwMode="auto">
            <a:xfrm>
              <a:off x="6605465"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XX.XX.20XX</a:t>
              </a:r>
              <a:endParaRPr lang="zh-CN" altLang="en-US" sz="1200" dirty="0">
                <a:cs typeface="+mn-ea"/>
                <a:sym typeface="+mn-lt"/>
              </a:endParaRPr>
            </a:p>
          </p:txBody>
        </p:sp>
        <p:sp>
          <p:nvSpPr>
            <p:cNvPr id="12" name="矩形 11">
              <a:extLst>
                <a:ext uri="{FF2B5EF4-FFF2-40B4-BE49-F238E27FC236}">
                  <a16:creationId xmlns:a16="http://schemas.microsoft.com/office/drawing/2014/main" id="{81109056-1DE3-1431-3603-2B055BB9BFC7}"/>
                </a:ext>
              </a:extLst>
            </p:cNvPr>
            <p:cNvSpPr/>
            <p:nvPr/>
          </p:nvSpPr>
          <p:spPr>
            <a:xfrm>
              <a:off x="4705028" y="4751931"/>
              <a:ext cx="14045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Report </a:t>
              </a:r>
              <a:r>
                <a:rPr lang="zh-CN" altLang="en-US" sz="1200" dirty="0">
                  <a:cs typeface="+mn-ea"/>
                  <a:sym typeface="+mn-lt"/>
                </a:rPr>
                <a:t>：</a:t>
              </a:r>
              <a:r>
                <a:rPr lang="en-US" altLang="zh-CN" sz="1200" dirty="0">
                  <a:cs typeface="+mn-ea"/>
                  <a:sym typeface="+mn-lt"/>
                </a:rPr>
                <a:t>freeppt7</a:t>
              </a:r>
              <a:endParaRPr lang="zh-CN" altLang="en-US" sz="1200" dirty="0">
                <a:cs typeface="+mn-ea"/>
                <a:sym typeface="+mn-lt"/>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wipe(left)">
                                      <p:cBhvr>
                                        <p:cTn id="23" dur="500"/>
                                        <p:tgtEl>
                                          <p:spTgt spid="8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31" grpId="0"/>
      <p:bldP spid="31" grpId="1"/>
      <p:bldP spid="36" grpId="0"/>
      <p:bldP spid="3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340485" y="1542794"/>
            <a:ext cx="9481820" cy="3858794"/>
            <a:chOff x="2258" y="2672"/>
            <a:chExt cx="14932" cy="6077"/>
          </a:xfrm>
        </p:grpSpPr>
        <p:sp>
          <p:nvSpPr>
            <p:cNvPr id="3" name="图形"/>
            <p:cNvSpPr/>
            <p:nvPr/>
          </p:nvSpPr>
          <p:spPr bwMode="auto">
            <a:xfrm>
              <a:off x="15183" y="4838"/>
              <a:ext cx="1011" cy="1616"/>
            </a:xfrm>
            <a:custGeom>
              <a:avLst/>
              <a:gdLst>
                <a:gd name="T0" fmla="*/ 14 w 61"/>
                <a:gd name="T1" fmla="*/ 0 h 97"/>
                <a:gd name="T2" fmla="*/ 0 w 61"/>
                <a:gd name="T3" fmla="*/ 96 h 97"/>
                <a:gd name="T4" fmla="*/ 14 w 61"/>
                <a:gd name="T5" fmla="*/ 97 h 97"/>
                <a:gd name="T6" fmla="*/ 61 w 61"/>
                <a:gd name="T7" fmla="*/ 86 h 97"/>
                <a:gd name="T8" fmla="*/ 14 w 61"/>
                <a:gd name="T9" fmla="*/ 0 h 97"/>
              </a:gdLst>
              <a:ahLst/>
              <a:cxnLst>
                <a:cxn ang="0">
                  <a:pos x="T0" y="T1"/>
                </a:cxn>
                <a:cxn ang="0">
                  <a:pos x="T2" y="T3"/>
                </a:cxn>
                <a:cxn ang="0">
                  <a:pos x="T4" y="T5"/>
                </a:cxn>
                <a:cxn ang="0">
                  <a:pos x="T6" y="T7"/>
                </a:cxn>
                <a:cxn ang="0">
                  <a:pos x="T8" y="T9"/>
                </a:cxn>
              </a:cxnLst>
              <a:rect l="0" t="0" r="r" b="b"/>
              <a:pathLst>
                <a:path w="61" h="97">
                  <a:moveTo>
                    <a:pt x="14" y="0"/>
                  </a:moveTo>
                  <a:cubicBezTo>
                    <a:pt x="0" y="96"/>
                    <a:pt x="0" y="96"/>
                    <a:pt x="0" y="96"/>
                  </a:cubicBezTo>
                  <a:cubicBezTo>
                    <a:pt x="5" y="97"/>
                    <a:pt x="10" y="97"/>
                    <a:pt x="14" y="97"/>
                  </a:cubicBezTo>
                  <a:cubicBezTo>
                    <a:pt x="31" y="97"/>
                    <a:pt x="47" y="93"/>
                    <a:pt x="61" y="86"/>
                  </a:cubicBezTo>
                  <a:cubicBezTo>
                    <a:pt x="14" y="0"/>
                    <a:pt x="14" y="0"/>
                    <a:pt x="14" y="0"/>
                  </a:cubicBezTo>
                  <a:close/>
                </a:path>
              </a:pathLst>
            </a:custGeom>
            <a:solidFill>
              <a:schemeClr val="accent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4" name="图形"/>
            <p:cNvSpPr/>
            <p:nvPr/>
          </p:nvSpPr>
          <p:spPr bwMode="auto">
            <a:xfrm>
              <a:off x="13719" y="2672"/>
              <a:ext cx="3224" cy="3231"/>
            </a:xfrm>
            <a:custGeom>
              <a:avLst/>
              <a:gdLst>
                <a:gd name="T0" fmla="*/ 182 w 194"/>
                <a:gd name="T1" fmla="*/ 51 h 194"/>
                <a:gd name="T2" fmla="*/ 111 w 194"/>
                <a:gd name="T3" fmla="*/ 1 h 194"/>
                <a:gd name="T4" fmla="*/ 97 w 194"/>
                <a:gd name="T5" fmla="*/ 0 h 194"/>
                <a:gd name="T6" fmla="*/ 50 w 194"/>
                <a:gd name="T7" fmla="*/ 12 h 194"/>
                <a:gd name="T8" fmla="*/ 1 w 194"/>
                <a:gd name="T9" fmla="*/ 83 h 194"/>
                <a:gd name="T10" fmla="*/ 0 w 194"/>
                <a:gd name="T11" fmla="*/ 97 h 194"/>
                <a:gd name="T12" fmla="*/ 11 w 194"/>
                <a:gd name="T13" fmla="*/ 144 h 194"/>
                <a:gd name="T14" fmla="*/ 82 w 194"/>
                <a:gd name="T15" fmla="*/ 194 h 194"/>
                <a:gd name="T16" fmla="*/ 97 w 194"/>
                <a:gd name="T17" fmla="*/ 97 h 194"/>
                <a:gd name="T18" fmla="*/ 97 w 194"/>
                <a:gd name="T19" fmla="*/ 97 h 194"/>
                <a:gd name="T20" fmla="*/ 143 w 194"/>
                <a:gd name="T21" fmla="*/ 183 h 194"/>
                <a:gd name="T22" fmla="*/ 193 w 194"/>
                <a:gd name="T23" fmla="*/ 112 h 194"/>
                <a:gd name="T24" fmla="*/ 194 w 194"/>
                <a:gd name="T25" fmla="*/ 97 h 194"/>
                <a:gd name="T26" fmla="*/ 182 w 194"/>
                <a:gd name="T27" fmla="*/ 5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194">
                  <a:moveTo>
                    <a:pt x="182" y="51"/>
                  </a:moveTo>
                  <a:cubicBezTo>
                    <a:pt x="168" y="25"/>
                    <a:pt x="142" y="6"/>
                    <a:pt x="111" y="1"/>
                  </a:cubicBezTo>
                  <a:cubicBezTo>
                    <a:pt x="107" y="0"/>
                    <a:pt x="102" y="0"/>
                    <a:pt x="97" y="0"/>
                  </a:cubicBezTo>
                  <a:cubicBezTo>
                    <a:pt x="80" y="0"/>
                    <a:pt x="64" y="4"/>
                    <a:pt x="50" y="12"/>
                  </a:cubicBezTo>
                  <a:cubicBezTo>
                    <a:pt x="24" y="26"/>
                    <a:pt x="5" y="52"/>
                    <a:pt x="1" y="83"/>
                  </a:cubicBezTo>
                  <a:cubicBezTo>
                    <a:pt x="0" y="88"/>
                    <a:pt x="0" y="92"/>
                    <a:pt x="0" y="97"/>
                  </a:cubicBezTo>
                  <a:cubicBezTo>
                    <a:pt x="0" y="114"/>
                    <a:pt x="4" y="130"/>
                    <a:pt x="11" y="144"/>
                  </a:cubicBezTo>
                  <a:cubicBezTo>
                    <a:pt x="26" y="170"/>
                    <a:pt x="52" y="189"/>
                    <a:pt x="82" y="194"/>
                  </a:cubicBezTo>
                  <a:cubicBezTo>
                    <a:pt x="97" y="97"/>
                    <a:pt x="97" y="97"/>
                    <a:pt x="97" y="97"/>
                  </a:cubicBezTo>
                  <a:cubicBezTo>
                    <a:pt x="97" y="97"/>
                    <a:pt x="97" y="97"/>
                    <a:pt x="97" y="97"/>
                  </a:cubicBezTo>
                  <a:cubicBezTo>
                    <a:pt x="143" y="183"/>
                    <a:pt x="143" y="183"/>
                    <a:pt x="143" y="183"/>
                  </a:cubicBezTo>
                  <a:cubicBezTo>
                    <a:pt x="170" y="169"/>
                    <a:pt x="189" y="143"/>
                    <a:pt x="193" y="112"/>
                  </a:cubicBezTo>
                  <a:cubicBezTo>
                    <a:pt x="194" y="107"/>
                    <a:pt x="194" y="102"/>
                    <a:pt x="194" y="97"/>
                  </a:cubicBezTo>
                  <a:cubicBezTo>
                    <a:pt x="194" y="81"/>
                    <a:pt x="190" y="65"/>
                    <a:pt x="182" y="51"/>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5" name="图形"/>
            <p:cNvSpPr/>
            <p:nvPr/>
          </p:nvSpPr>
          <p:spPr bwMode="auto">
            <a:xfrm>
              <a:off x="2258" y="4737"/>
              <a:ext cx="1608" cy="1616"/>
            </a:xfrm>
            <a:custGeom>
              <a:avLst/>
              <a:gdLst>
                <a:gd name="T0" fmla="*/ 0 w 97"/>
                <a:gd name="T1" fmla="*/ 0 h 97"/>
                <a:gd name="T2" fmla="*/ 97 w 97"/>
                <a:gd name="T3" fmla="*/ 97 h 97"/>
                <a:gd name="T4" fmla="*/ 97 w 97"/>
                <a:gd name="T5" fmla="*/ 0 h 97"/>
                <a:gd name="T6" fmla="*/ 0 w 97"/>
                <a:gd name="T7" fmla="*/ 0 h 97"/>
              </a:gdLst>
              <a:ahLst/>
              <a:cxnLst>
                <a:cxn ang="0">
                  <a:pos x="T0" y="T1"/>
                </a:cxn>
                <a:cxn ang="0">
                  <a:pos x="T2" y="T3"/>
                </a:cxn>
                <a:cxn ang="0">
                  <a:pos x="T4" y="T5"/>
                </a:cxn>
                <a:cxn ang="0">
                  <a:pos x="T6" y="T7"/>
                </a:cxn>
              </a:cxnLst>
              <a:rect l="0" t="0" r="r" b="b"/>
              <a:pathLst>
                <a:path w="97" h="97">
                  <a:moveTo>
                    <a:pt x="0" y="0"/>
                  </a:moveTo>
                  <a:cubicBezTo>
                    <a:pt x="0" y="53"/>
                    <a:pt x="44" y="97"/>
                    <a:pt x="97" y="97"/>
                  </a:cubicBezTo>
                  <a:cubicBezTo>
                    <a:pt x="97" y="0"/>
                    <a:pt x="97" y="0"/>
                    <a:pt x="97" y="0"/>
                  </a:cubicBezTo>
                  <a:lnTo>
                    <a:pt x="0" y="0"/>
                  </a:lnTo>
                  <a:close/>
                </a:path>
              </a:pathLst>
            </a:custGeom>
            <a:solidFill>
              <a:schemeClr val="accent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6" name="图形"/>
            <p:cNvSpPr/>
            <p:nvPr/>
          </p:nvSpPr>
          <p:spPr bwMode="auto">
            <a:xfrm>
              <a:off x="2571" y="2788"/>
              <a:ext cx="3239" cy="3231"/>
            </a:xfrm>
            <a:custGeom>
              <a:avLst/>
              <a:gdLst>
                <a:gd name="T0" fmla="*/ 97 w 195"/>
                <a:gd name="T1" fmla="*/ 0 h 194"/>
                <a:gd name="T2" fmla="*/ 0 w 195"/>
                <a:gd name="T3" fmla="*/ 97 h 194"/>
                <a:gd name="T4" fmla="*/ 97 w 195"/>
                <a:gd name="T5" fmla="*/ 97 h 194"/>
                <a:gd name="T6" fmla="*/ 97 w 195"/>
                <a:gd name="T7" fmla="*/ 194 h 194"/>
                <a:gd name="T8" fmla="*/ 195 w 195"/>
                <a:gd name="T9" fmla="*/ 97 h 194"/>
                <a:gd name="T10" fmla="*/ 97 w 195"/>
                <a:gd name="T11" fmla="*/ 0 h 194"/>
              </a:gdLst>
              <a:ahLst/>
              <a:cxnLst>
                <a:cxn ang="0">
                  <a:pos x="T0" y="T1"/>
                </a:cxn>
                <a:cxn ang="0">
                  <a:pos x="T2" y="T3"/>
                </a:cxn>
                <a:cxn ang="0">
                  <a:pos x="T4" y="T5"/>
                </a:cxn>
                <a:cxn ang="0">
                  <a:pos x="T6" y="T7"/>
                </a:cxn>
                <a:cxn ang="0">
                  <a:pos x="T8" y="T9"/>
                </a:cxn>
                <a:cxn ang="0">
                  <a:pos x="T10" y="T11"/>
                </a:cxn>
              </a:cxnLst>
              <a:rect l="0" t="0" r="r" b="b"/>
              <a:pathLst>
                <a:path w="195" h="194">
                  <a:moveTo>
                    <a:pt x="97" y="0"/>
                  </a:moveTo>
                  <a:cubicBezTo>
                    <a:pt x="44" y="0"/>
                    <a:pt x="0" y="43"/>
                    <a:pt x="0" y="97"/>
                  </a:cubicBezTo>
                  <a:cubicBezTo>
                    <a:pt x="97" y="97"/>
                    <a:pt x="97" y="97"/>
                    <a:pt x="97" y="97"/>
                  </a:cubicBezTo>
                  <a:cubicBezTo>
                    <a:pt x="97" y="194"/>
                    <a:pt x="97" y="194"/>
                    <a:pt x="97" y="194"/>
                  </a:cubicBezTo>
                  <a:cubicBezTo>
                    <a:pt x="151" y="194"/>
                    <a:pt x="195" y="151"/>
                    <a:pt x="195" y="97"/>
                  </a:cubicBezTo>
                  <a:cubicBezTo>
                    <a:pt x="195" y="43"/>
                    <a:pt x="151" y="0"/>
                    <a:pt x="97" y="0"/>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7" name="图形"/>
            <p:cNvSpPr/>
            <p:nvPr/>
          </p:nvSpPr>
          <p:spPr bwMode="auto">
            <a:xfrm>
              <a:off x="10003" y="2691"/>
              <a:ext cx="1430" cy="1631"/>
            </a:xfrm>
            <a:custGeom>
              <a:avLst/>
              <a:gdLst>
                <a:gd name="T0" fmla="*/ 86 w 86"/>
                <a:gd name="T1" fmla="*/ 51 h 98"/>
                <a:gd name="T2" fmla="*/ 0 w 86"/>
                <a:gd name="T3" fmla="*/ 0 h 98"/>
                <a:gd name="T4" fmla="*/ 0 w 86"/>
                <a:gd name="T5" fmla="*/ 98 h 98"/>
                <a:gd name="T6" fmla="*/ 86 w 86"/>
                <a:gd name="T7" fmla="*/ 51 h 98"/>
              </a:gdLst>
              <a:ahLst/>
              <a:cxnLst>
                <a:cxn ang="0">
                  <a:pos x="T0" y="T1"/>
                </a:cxn>
                <a:cxn ang="0">
                  <a:pos x="T2" y="T3"/>
                </a:cxn>
                <a:cxn ang="0">
                  <a:pos x="T4" y="T5"/>
                </a:cxn>
                <a:cxn ang="0">
                  <a:pos x="T6" y="T7"/>
                </a:cxn>
              </a:cxnLst>
              <a:rect l="0" t="0" r="r" b="b"/>
              <a:pathLst>
                <a:path w="86" h="98">
                  <a:moveTo>
                    <a:pt x="86" y="51"/>
                  </a:moveTo>
                  <a:cubicBezTo>
                    <a:pt x="69" y="21"/>
                    <a:pt x="37" y="0"/>
                    <a:pt x="0" y="0"/>
                  </a:cubicBezTo>
                  <a:cubicBezTo>
                    <a:pt x="0" y="98"/>
                    <a:pt x="0" y="98"/>
                    <a:pt x="0" y="98"/>
                  </a:cubicBezTo>
                  <a:lnTo>
                    <a:pt x="86" y="51"/>
                  </a:ln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sp>
          <p:nvSpPr>
            <p:cNvPr id="8" name="图形"/>
            <p:cNvSpPr/>
            <p:nvPr/>
          </p:nvSpPr>
          <p:spPr bwMode="auto">
            <a:xfrm>
              <a:off x="8128" y="3191"/>
              <a:ext cx="3239" cy="3247"/>
            </a:xfrm>
            <a:custGeom>
              <a:avLst/>
              <a:gdLst>
                <a:gd name="T0" fmla="*/ 183 w 195"/>
                <a:gd name="T1" fmla="*/ 51 h 195"/>
                <a:gd name="T2" fmla="*/ 98 w 195"/>
                <a:gd name="T3" fmla="*/ 98 h 195"/>
                <a:gd name="T4" fmla="*/ 98 w 195"/>
                <a:gd name="T5" fmla="*/ 0 h 195"/>
                <a:gd name="T6" fmla="*/ 51 w 195"/>
                <a:gd name="T7" fmla="*/ 12 h 195"/>
                <a:gd name="T8" fmla="*/ 0 w 195"/>
                <a:gd name="T9" fmla="*/ 98 h 195"/>
                <a:gd name="T10" fmla="*/ 12 w 195"/>
                <a:gd name="T11" fmla="*/ 144 h 195"/>
                <a:gd name="T12" fmla="*/ 98 w 195"/>
                <a:gd name="T13" fmla="*/ 195 h 195"/>
                <a:gd name="T14" fmla="*/ 144 w 195"/>
                <a:gd name="T15" fmla="*/ 183 h 195"/>
                <a:gd name="T16" fmla="*/ 195 w 195"/>
                <a:gd name="T17" fmla="*/ 98 h 195"/>
                <a:gd name="T18" fmla="*/ 183 w 195"/>
                <a:gd name="T19" fmla="*/ 5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183" y="51"/>
                  </a:moveTo>
                  <a:cubicBezTo>
                    <a:pt x="98" y="98"/>
                    <a:pt x="98" y="98"/>
                    <a:pt x="98" y="98"/>
                  </a:cubicBezTo>
                  <a:cubicBezTo>
                    <a:pt x="98" y="0"/>
                    <a:pt x="98" y="0"/>
                    <a:pt x="98" y="0"/>
                  </a:cubicBezTo>
                  <a:cubicBezTo>
                    <a:pt x="81" y="0"/>
                    <a:pt x="65" y="5"/>
                    <a:pt x="51" y="12"/>
                  </a:cubicBezTo>
                  <a:cubicBezTo>
                    <a:pt x="21" y="29"/>
                    <a:pt x="0" y="61"/>
                    <a:pt x="0" y="98"/>
                  </a:cubicBezTo>
                  <a:cubicBezTo>
                    <a:pt x="0" y="115"/>
                    <a:pt x="5" y="130"/>
                    <a:pt x="12" y="144"/>
                  </a:cubicBezTo>
                  <a:cubicBezTo>
                    <a:pt x="29" y="175"/>
                    <a:pt x="61" y="195"/>
                    <a:pt x="98" y="195"/>
                  </a:cubicBezTo>
                  <a:cubicBezTo>
                    <a:pt x="115" y="195"/>
                    <a:pt x="130" y="191"/>
                    <a:pt x="144" y="183"/>
                  </a:cubicBezTo>
                  <a:cubicBezTo>
                    <a:pt x="175" y="167"/>
                    <a:pt x="195" y="135"/>
                    <a:pt x="195" y="98"/>
                  </a:cubicBezTo>
                  <a:cubicBezTo>
                    <a:pt x="195" y="81"/>
                    <a:pt x="191" y="65"/>
                    <a:pt x="183" y="51"/>
                  </a:cubicBezTo>
                  <a:close/>
                </a:path>
              </a:pathLst>
            </a:custGeom>
            <a:solidFill>
              <a:schemeClr val="accent2"/>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cs typeface="+mn-ea"/>
                <a:sym typeface="+mn-lt"/>
              </a:endParaRPr>
            </a:p>
          </p:txBody>
        </p:sp>
        <p:grpSp>
          <p:nvGrpSpPr>
            <p:cNvPr id="9" name="组合 8"/>
            <p:cNvGrpSpPr/>
            <p:nvPr/>
          </p:nvGrpSpPr>
          <p:grpSpPr>
            <a:xfrm>
              <a:off x="4200" y="3143"/>
              <a:ext cx="1178" cy="1349"/>
              <a:chOff x="2825638" y="2103284"/>
              <a:chExt cx="540910" cy="618686"/>
            </a:xfrm>
          </p:grpSpPr>
          <p:sp>
            <p:nvSpPr>
              <p:cNvPr id="28" name="图形"/>
              <p:cNvSpPr/>
              <p:nvPr/>
            </p:nvSpPr>
            <p:spPr>
              <a:xfrm>
                <a:off x="2862268" y="2103284"/>
                <a:ext cx="504280" cy="466898"/>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rgbClr val="FFFFFF"/>
                    </a:solidFill>
                    <a:cs typeface="+mn-ea"/>
                    <a:sym typeface="+mn-lt"/>
                  </a:rPr>
                  <a:t>01</a:t>
                </a:r>
                <a:endParaRPr lang="zh-CN" altLang="en-US" sz="1600" dirty="0">
                  <a:solidFill>
                    <a:srgbClr val="FFFFFF"/>
                  </a:solidFill>
                  <a:cs typeface="+mn-ea"/>
                  <a:sym typeface="+mn-lt"/>
                </a:endParaRPr>
              </a:p>
            </p:txBody>
          </p:sp>
          <p:sp>
            <p:nvSpPr>
              <p:cNvPr id="29" name="图形"/>
              <p:cNvSpPr/>
              <p:nvPr/>
            </p:nvSpPr>
            <p:spPr>
              <a:xfrm>
                <a:off x="2825638" y="2544132"/>
                <a:ext cx="502145" cy="177838"/>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zh-CN" sz="1000" dirty="0">
                    <a:solidFill>
                      <a:srgbClr val="FFFFFF"/>
                    </a:solidFill>
                    <a:cs typeface="+mn-ea"/>
                    <a:sym typeface="+mn-lt"/>
                  </a:rPr>
                  <a:t>Your text</a:t>
                </a:r>
                <a:endParaRPr lang="zh-CN" altLang="en-US" sz="1000" dirty="0">
                  <a:solidFill>
                    <a:srgbClr val="FFFFFF"/>
                  </a:solidFill>
                  <a:cs typeface="+mn-ea"/>
                  <a:sym typeface="+mn-lt"/>
                </a:endParaRPr>
              </a:p>
            </p:txBody>
          </p:sp>
        </p:grpSp>
        <p:grpSp>
          <p:nvGrpSpPr>
            <p:cNvPr id="10" name="组合 9"/>
            <p:cNvGrpSpPr/>
            <p:nvPr/>
          </p:nvGrpSpPr>
          <p:grpSpPr>
            <a:xfrm>
              <a:off x="8968" y="4697"/>
              <a:ext cx="1155" cy="1325"/>
              <a:chOff x="2825638" y="2103284"/>
              <a:chExt cx="530143" cy="608155"/>
            </a:xfrm>
          </p:grpSpPr>
          <p:sp>
            <p:nvSpPr>
              <p:cNvPr id="26" name="图形"/>
              <p:cNvSpPr/>
              <p:nvPr/>
            </p:nvSpPr>
            <p:spPr>
              <a:xfrm>
                <a:off x="2851600" y="2103284"/>
                <a:ext cx="504181" cy="46716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rgbClr val="FFFFFF"/>
                    </a:solidFill>
                    <a:cs typeface="+mn-ea"/>
                    <a:sym typeface="+mn-lt"/>
                  </a:rPr>
                  <a:t>02</a:t>
                </a:r>
                <a:endParaRPr lang="zh-CN" altLang="en-US" sz="1600" dirty="0">
                  <a:solidFill>
                    <a:srgbClr val="FFFFFF"/>
                  </a:solidFill>
                  <a:cs typeface="+mn-ea"/>
                  <a:sym typeface="+mn-lt"/>
                </a:endParaRPr>
              </a:p>
            </p:txBody>
          </p:sp>
          <p:sp>
            <p:nvSpPr>
              <p:cNvPr id="27" name="图形"/>
              <p:cNvSpPr/>
              <p:nvPr/>
            </p:nvSpPr>
            <p:spPr>
              <a:xfrm>
                <a:off x="2825638" y="2533464"/>
                <a:ext cx="502008" cy="1779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zh-CN" sz="1000" dirty="0">
                    <a:solidFill>
                      <a:srgbClr val="FFFFFF"/>
                    </a:solidFill>
                    <a:cs typeface="+mn-ea"/>
                    <a:sym typeface="+mn-lt"/>
                  </a:rPr>
                  <a:t>Your text</a:t>
                </a:r>
                <a:endParaRPr lang="zh-CN" altLang="en-US" sz="1000" dirty="0">
                  <a:solidFill>
                    <a:srgbClr val="FFFFFF"/>
                  </a:solidFill>
                  <a:cs typeface="+mn-ea"/>
                  <a:sym typeface="+mn-lt"/>
                </a:endParaRPr>
              </a:p>
            </p:txBody>
          </p:sp>
        </p:grpSp>
        <p:grpSp>
          <p:nvGrpSpPr>
            <p:cNvPr id="11" name="组合 10"/>
            <p:cNvGrpSpPr/>
            <p:nvPr/>
          </p:nvGrpSpPr>
          <p:grpSpPr>
            <a:xfrm>
              <a:off x="14547" y="2767"/>
              <a:ext cx="1155" cy="1325"/>
              <a:chOff x="2825638" y="2103284"/>
              <a:chExt cx="530143" cy="608155"/>
            </a:xfrm>
          </p:grpSpPr>
          <p:sp>
            <p:nvSpPr>
              <p:cNvPr id="24" name="图形"/>
              <p:cNvSpPr/>
              <p:nvPr/>
            </p:nvSpPr>
            <p:spPr>
              <a:xfrm>
                <a:off x="2851600" y="2103284"/>
                <a:ext cx="504181" cy="46716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rgbClr val="FFFFFF"/>
                    </a:solidFill>
                    <a:cs typeface="+mn-ea"/>
                    <a:sym typeface="+mn-lt"/>
                  </a:rPr>
                  <a:t>03</a:t>
                </a:r>
                <a:endParaRPr lang="zh-CN" altLang="en-US" sz="1600" dirty="0">
                  <a:solidFill>
                    <a:srgbClr val="FFFFFF"/>
                  </a:solidFill>
                  <a:cs typeface="+mn-ea"/>
                  <a:sym typeface="+mn-lt"/>
                </a:endParaRPr>
              </a:p>
            </p:txBody>
          </p:sp>
          <p:sp>
            <p:nvSpPr>
              <p:cNvPr id="25" name="图形"/>
              <p:cNvSpPr/>
              <p:nvPr/>
            </p:nvSpPr>
            <p:spPr>
              <a:xfrm>
                <a:off x="2825638" y="2533464"/>
                <a:ext cx="502008" cy="1779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zh-CN" sz="1000" dirty="0">
                    <a:solidFill>
                      <a:srgbClr val="FFFFFF"/>
                    </a:solidFill>
                    <a:cs typeface="+mn-ea"/>
                    <a:sym typeface="+mn-lt"/>
                  </a:rPr>
                  <a:t>Your text</a:t>
                </a:r>
                <a:endParaRPr lang="zh-CN" altLang="en-US" sz="1000" dirty="0">
                  <a:solidFill>
                    <a:srgbClr val="FFFFFF"/>
                  </a:solidFill>
                  <a:cs typeface="+mn-ea"/>
                  <a:sym typeface="+mn-lt"/>
                </a:endParaRPr>
              </a:p>
            </p:txBody>
          </p:sp>
        </p:grpSp>
        <p:sp>
          <p:nvSpPr>
            <p:cNvPr id="12" name="图形"/>
            <p:cNvSpPr/>
            <p:nvPr/>
          </p:nvSpPr>
          <p:spPr>
            <a:xfrm>
              <a:off x="2701" y="5013"/>
              <a:ext cx="831" cy="53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1"/>
                  </a:solidFill>
                  <a:cs typeface="+mn-ea"/>
                  <a:sym typeface="+mn-lt"/>
                </a:rPr>
                <a:t>36</a:t>
              </a:r>
              <a:r>
                <a:rPr lang="en-US" altLang="zh-CN" sz="900" dirty="0">
                  <a:solidFill>
                    <a:schemeClr val="bg1"/>
                  </a:solidFill>
                  <a:cs typeface="+mn-ea"/>
                  <a:sym typeface="+mn-lt"/>
                </a:rPr>
                <a:t>%</a:t>
              </a:r>
            </a:p>
          </p:txBody>
        </p:sp>
        <p:sp>
          <p:nvSpPr>
            <p:cNvPr id="13" name="图形"/>
            <p:cNvSpPr/>
            <p:nvPr/>
          </p:nvSpPr>
          <p:spPr>
            <a:xfrm>
              <a:off x="10140" y="3061"/>
              <a:ext cx="831" cy="53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1"/>
                  </a:solidFill>
                  <a:cs typeface="+mn-ea"/>
                  <a:sym typeface="+mn-lt"/>
                </a:rPr>
                <a:t>21</a:t>
              </a:r>
              <a:r>
                <a:rPr lang="en-US" altLang="zh-CN" sz="900" dirty="0">
                  <a:solidFill>
                    <a:schemeClr val="bg1"/>
                  </a:solidFill>
                  <a:cs typeface="+mn-ea"/>
                  <a:sym typeface="+mn-lt"/>
                </a:rPr>
                <a:t>%</a:t>
              </a:r>
            </a:p>
          </p:txBody>
        </p:sp>
        <p:sp>
          <p:nvSpPr>
            <p:cNvPr id="14" name="图形"/>
            <p:cNvSpPr/>
            <p:nvPr/>
          </p:nvSpPr>
          <p:spPr>
            <a:xfrm>
              <a:off x="15292" y="5702"/>
              <a:ext cx="642" cy="53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bg1"/>
                  </a:solidFill>
                  <a:cs typeface="+mn-ea"/>
                  <a:sym typeface="+mn-lt"/>
                </a:rPr>
                <a:t>9</a:t>
              </a:r>
              <a:r>
                <a:rPr lang="en-US" altLang="zh-CN" sz="900" dirty="0">
                  <a:solidFill>
                    <a:schemeClr val="bg1"/>
                  </a:solidFill>
                  <a:cs typeface="+mn-ea"/>
                  <a:sym typeface="+mn-lt"/>
                </a:rPr>
                <a:t>%</a:t>
              </a:r>
            </a:p>
          </p:txBody>
        </p:sp>
        <p:grpSp>
          <p:nvGrpSpPr>
            <p:cNvPr id="15" name="Group 11"/>
            <p:cNvGrpSpPr/>
            <p:nvPr/>
          </p:nvGrpSpPr>
          <p:grpSpPr>
            <a:xfrm>
              <a:off x="2356" y="7216"/>
              <a:ext cx="3454" cy="1533"/>
              <a:chOff x="391478" y="4422778"/>
              <a:chExt cx="2193290" cy="973303"/>
            </a:xfrm>
          </p:grpSpPr>
          <p:sp>
            <p:nvSpPr>
              <p:cNvPr id="22" name="图形"/>
              <p:cNvSpPr txBox="1"/>
              <p:nvPr/>
            </p:nvSpPr>
            <p:spPr>
              <a:xfrm>
                <a:off x="391478" y="4876168"/>
                <a:ext cx="2193290" cy="519913"/>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6025" rtl="0" eaLnBrk="1" fontAlgn="auto" latinLnBrk="0" hangingPunct="1">
                  <a:lnSpc>
                    <a:spcPct val="150000"/>
                  </a:lnSpc>
                  <a:spcBef>
                    <a:spcPts val="0"/>
                  </a:spcBef>
                  <a:spcAft>
                    <a:spcPts val="0"/>
                  </a:spcAft>
                  <a:buClrTx/>
                  <a:buSzTx/>
                  <a:buFontTx/>
                  <a:buNone/>
                  <a:defRPr/>
                </a:pPr>
                <a:r>
                  <a:rPr lang="en-US" altLang="zh-CN" sz="1200" dirty="0">
                    <a:solidFill>
                      <a:schemeClr val="tx1">
                        <a:lumMod val="75000"/>
                        <a:lumOff val="25000"/>
                      </a:schemeClr>
                    </a:solidFill>
                    <a:cs typeface="+mn-ea"/>
                    <a:sym typeface="+mn-lt"/>
                  </a:rPr>
                  <a:t>Click here to add content, content to match the title. </a:t>
                </a:r>
                <a:endParaRPr lang="en-US" altLang="zh-CN" sz="1200" spc="300" dirty="0">
                  <a:solidFill>
                    <a:schemeClr val="tx1">
                      <a:lumMod val="65000"/>
                      <a:lumOff val="35000"/>
                    </a:schemeClr>
                  </a:solidFill>
                  <a:cs typeface="+mn-ea"/>
                  <a:sym typeface="+mn-lt"/>
                </a:endParaRPr>
              </a:p>
            </p:txBody>
          </p:sp>
          <p:sp>
            <p:nvSpPr>
              <p:cNvPr id="23" name="图形"/>
              <p:cNvSpPr txBox="1"/>
              <p:nvPr/>
            </p:nvSpPr>
            <p:spPr>
              <a:xfrm>
                <a:off x="611188" y="4422778"/>
                <a:ext cx="1765300" cy="276860"/>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altLang="zh-CN" dirty="0">
                    <a:solidFill>
                      <a:schemeClr val="tx1">
                        <a:lumMod val="75000"/>
                        <a:lumOff val="25000"/>
                      </a:schemeClr>
                    </a:solidFill>
                    <a:cs typeface="+mn-ea"/>
                    <a:sym typeface="+mn-lt"/>
                  </a:rPr>
                  <a:t>Add title text</a:t>
                </a:r>
                <a:endParaRPr lang="en-US" altLang="zh-CN" b="1" spc="300" dirty="0">
                  <a:solidFill>
                    <a:srgbClr val="AE9780"/>
                  </a:solidFill>
                  <a:cs typeface="+mn-ea"/>
                  <a:sym typeface="+mn-lt"/>
                </a:endParaRPr>
              </a:p>
            </p:txBody>
          </p:sp>
        </p:grpSp>
        <p:grpSp>
          <p:nvGrpSpPr>
            <p:cNvPr id="16" name="Group 11"/>
            <p:cNvGrpSpPr/>
            <p:nvPr/>
          </p:nvGrpSpPr>
          <p:grpSpPr>
            <a:xfrm>
              <a:off x="7873" y="7216"/>
              <a:ext cx="3454" cy="1533"/>
              <a:chOff x="391478" y="4422778"/>
              <a:chExt cx="2193290" cy="973241"/>
            </a:xfrm>
          </p:grpSpPr>
          <p:sp>
            <p:nvSpPr>
              <p:cNvPr id="20" name="图形"/>
              <p:cNvSpPr txBox="1"/>
              <p:nvPr/>
            </p:nvSpPr>
            <p:spPr>
              <a:xfrm>
                <a:off x="391478" y="4876168"/>
                <a:ext cx="2193290" cy="519851"/>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6025" rtl="0" eaLnBrk="1" fontAlgn="auto" latinLnBrk="0" hangingPunct="1">
                  <a:lnSpc>
                    <a:spcPct val="150000"/>
                  </a:lnSpc>
                  <a:spcBef>
                    <a:spcPts val="0"/>
                  </a:spcBef>
                  <a:spcAft>
                    <a:spcPts val="0"/>
                  </a:spcAft>
                  <a:buClrTx/>
                  <a:buSzTx/>
                  <a:buFontTx/>
                  <a:buNone/>
                  <a:defRPr/>
                </a:pPr>
                <a:r>
                  <a:rPr lang="en-US" altLang="zh-CN" sz="1200" dirty="0">
                    <a:solidFill>
                      <a:schemeClr val="tx1">
                        <a:lumMod val="75000"/>
                        <a:lumOff val="25000"/>
                      </a:schemeClr>
                    </a:solidFill>
                    <a:cs typeface="+mn-ea"/>
                    <a:sym typeface="+mn-lt"/>
                  </a:rPr>
                  <a:t>Click here to add content, content to match the title. </a:t>
                </a:r>
                <a:endParaRPr lang="en-US" altLang="zh-CN" sz="1200" spc="300" dirty="0">
                  <a:solidFill>
                    <a:schemeClr val="tx1">
                      <a:lumMod val="65000"/>
                      <a:lumOff val="35000"/>
                    </a:schemeClr>
                  </a:solidFill>
                  <a:cs typeface="+mn-ea"/>
                  <a:sym typeface="+mn-lt"/>
                </a:endParaRPr>
              </a:p>
            </p:txBody>
          </p:sp>
          <p:sp>
            <p:nvSpPr>
              <p:cNvPr id="21" name="图形"/>
              <p:cNvSpPr txBox="1"/>
              <p:nvPr/>
            </p:nvSpPr>
            <p:spPr>
              <a:xfrm>
                <a:off x="611188" y="4422778"/>
                <a:ext cx="1765300" cy="276864"/>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altLang="zh-CN" dirty="0">
                    <a:solidFill>
                      <a:schemeClr val="tx1">
                        <a:lumMod val="75000"/>
                        <a:lumOff val="25000"/>
                      </a:schemeClr>
                    </a:solidFill>
                    <a:cs typeface="+mn-ea"/>
                    <a:sym typeface="+mn-lt"/>
                  </a:rPr>
                  <a:t>Add title text</a:t>
                </a:r>
                <a:endParaRPr lang="en-US" altLang="zh-CN" b="1" spc="300" dirty="0">
                  <a:solidFill>
                    <a:srgbClr val="AE9780"/>
                  </a:solidFill>
                  <a:cs typeface="+mn-ea"/>
                  <a:sym typeface="+mn-lt"/>
                </a:endParaRPr>
              </a:p>
            </p:txBody>
          </p:sp>
        </p:grpSp>
        <p:grpSp>
          <p:nvGrpSpPr>
            <p:cNvPr id="17" name="Group 11"/>
            <p:cNvGrpSpPr/>
            <p:nvPr/>
          </p:nvGrpSpPr>
          <p:grpSpPr>
            <a:xfrm>
              <a:off x="13736" y="7197"/>
              <a:ext cx="3454" cy="1532"/>
              <a:chOff x="391478" y="4422778"/>
              <a:chExt cx="2193290" cy="973484"/>
            </a:xfrm>
          </p:grpSpPr>
          <p:sp>
            <p:nvSpPr>
              <p:cNvPr id="18" name="图形"/>
              <p:cNvSpPr txBox="1"/>
              <p:nvPr/>
            </p:nvSpPr>
            <p:spPr>
              <a:xfrm>
                <a:off x="391478" y="4876168"/>
                <a:ext cx="2193290" cy="520094"/>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6025" rtl="0" eaLnBrk="1" fontAlgn="auto" latinLnBrk="0" hangingPunct="1">
                  <a:lnSpc>
                    <a:spcPct val="150000"/>
                  </a:lnSpc>
                  <a:spcBef>
                    <a:spcPts val="0"/>
                  </a:spcBef>
                  <a:spcAft>
                    <a:spcPts val="0"/>
                  </a:spcAft>
                  <a:buClrTx/>
                  <a:buSzTx/>
                  <a:buFontTx/>
                  <a:buNone/>
                  <a:defRPr/>
                </a:pPr>
                <a:r>
                  <a:rPr lang="en-US" altLang="zh-CN" sz="1200" dirty="0">
                    <a:solidFill>
                      <a:schemeClr val="tx1">
                        <a:lumMod val="75000"/>
                        <a:lumOff val="25000"/>
                      </a:schemeClr>
                    </a:solidFill>
                    <a:cs typeface="+mn-ea"/>
                    <a:sym typeface="+mn-lt"/>
                  </a:rPr>
                  <a:t>Click here to add content, content to match the title. </a:t>
                </a:r>
                <a:endParaRPr lang="en-US" altLang="zh-CN" sz="1200" spc="300" dirty="0">
                  <a:solidFill>
                    <a:schemeClr val="tx1">
                      <a:lumMod val="65000"/>
                      <a:lumOff val="35000"/>
                    </a:schemeClr>
                  </a:solidFill>
                  <a:cs typeface="+mn-ea"/>
                  <a:sym typeface="+mn-lt"/>
                </a:endParaRPr>
              </a:p>
            </p:txBody>
          </p:sp>
          <p:sp>
            <p:nvSpPr>
              <p:cNvPr id="19" name="图形"/>
              <p:cNvSpPr txBox="1"/>
              <p:nvPr/>
            </p:nvSpPr>
            <p:spPr>
              <a:xfrm>
                <a:off x="611188" y="4422778"/>
                <a:ext cx="1765300" cy="276864"/>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en-US" altLang="zh-CN" dirty="0">
                    <a:solidFill>
                      <a:schemeClr val="tx1">
                        <a:lumMod val="75000"/>
                        <a:lumOff val="25000"/>
                      </a:schemeClr>
                    </a:solidFill>
                    <a:cs typeface="+mn-ea"/>
                    <a:sym typeface="+mn-lt"/>
                  </a:rPr>
                  <a:t>Add title text</a:t>
                </a:r>
                <a:endParaRPr lang="en-US" altLang="zh-CN" b="1" spc="300" dirty="0">
                  <a:solidFill>
                    <a:srgbClr val="AE9780"/>
                  </a:solidFill>
                  <a:cs typeface="+mn-ea"/>
                  <a:sym typeface="+mn-lt"/>
                </a:endParaRPr>
              </a:p>
            </p:txBody>
          </p:sp>
        </p:gr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699770" y="1927860"/>
            <a:ext cx="10779760" cy="3195955"/>
            <a:chOff x="1155" y="3736"/>
            <a:chExt cx="16976" cy="5033"/>
          </a:xfrm>
        </p:grpSpPr>
        <p:sp>
          <p:nvSpPr>
            <p:cNvPr id="3" name="图形"/>
            <p:cNvSpPr/>
            <p:nvPr/>
          </p:nvSpPr>
          <p:spPr bwMode="auto">
            <a:xfrm>
              <a:off x="7172" y="4331"/>
              <a:ext cx="2432" cy="207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chemeClr val="accent1"/>
            </a:solidFill>
            <a:ln>
              <a:noFill/>
            </a:ln>
          </p:spPr>
          <p:txBody>
            <a:bodyPr lIns="24106" tIns="24106" rIns="24106" bIns="24106"/>
            <a:lstStyle/>
            <a:p>
              <a:pPr algn="ctr">
                <a:lnSpc>
                  <a:spcPct val="120000"/>
                </a:lnSpc>
              </a:pPr>
              <a:endParaRPr lang="en-US">
                <a:cs typeface="+mn-ea"/>
                <a:sym typeface="+mn-lt"/>
              </a:endParaRPr>
            </a:p>
          </p:txBody>
        </p:sp>
        <p:sp>
          <p:nvSpPr>
            <p:cNvPr id="4" name="图形"/>
            <p:cNvSpPr/>
            <p:nvPr/>
          </p:nvSpPr>
          <p:spPr bwMode="auto">
            <a:xfrm>
              <a:off x="11224" y="5927"/>
              <a:ext cx="1466" cy="274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1"/>
            </a:solidFill>
            <a:ln>
              <a:noFill/>
            </a:ln>
            <a:effectLst/>
          </p:spPr>
          <p:txBody>
            <a:bodyPr lIns="24106" tIns="24106" rIns="24106" bIns="24106"/>
            <a:lstStyle/>
            <a:p>
              <a:pPr algn="ctr" defTabSz="481965">
                <a:lnSpc>
                  <a:spcPct val="120000"/>
                </a:lnSpc>
                <a:defRPr/>
              </a:pPr>
              <a:endParaRPr lang="es-ES" sz="950" dirty="0">
                <a:solidFill>
                  <a:srgbClr val="000000"/>
                </a:solidFill>
                <a:cs typeface="+mn-ea"/>
                <a:sym typeface="+mn-lt"/>
              </a:endParaRPr>
            </a:p>
          </p:txBody>
        </p:sp>
        <p:sp>
          <p:nvSpPr>
            <p:cNvPr id="5" name="图形"/>
            <p:cNvSpPr/>
            <p:nvPr/>
          </p:nvSpPr>
          <p:spPr bwMode="auto">
            <a:xfrm>
              <a:off x="9801" y="4368"/>
              <a:ext cx="2439" cy="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chemeClr val="accent2"/>
            </a:solidFill>
            <a:ln>
              <a:noFill/>
            </a:ln>
            <a:effectLst/>
          </p:spPr>
          <p:txBody>
            <a:bodyPr lIns="24106" tIns="24106" rIns="24106" bIns="24106"/>
            <a:lstStyle/>
            <a:p>
              <a:pPr algn="ctr" defTabSz="481965">
                <a:lnSpc>
                  <a:spcPct val="120000"/>
                </a:lnSpc>
                <a:defRPr/>
              </a:pPr>
              <a:endParaRPr lang="es-ES" sz="950" dirty="0">
                <a:solidFill>
                  <a:srgbClr val="000000"/>
                </a:solidFill>
                <a:cs typeface="+mn-ea"/>
                <a:sym typeface="+mn-lt"/>
              </a:endParaRPr>
            </a:p>
          </p:txBody>
        </p:sp>
        <p:sp>
          <p:nvSpPr>
            <p:cNvPr id="6" name="图形"/>
            <p:cNvSpPr/>
            <p:nvPr/>
          </p:nvSpPr>
          <p:spPr bwMode="auto">
            <a:xfrm>
              <a:off x="6732" y="5959"/>
              <a:ext cx="1472" cy="2746"/>
            </a:xfrm>
            <a:custGeom>
              <a:avLst/>
              <a:gdLst>
                <a:gd name="T0" fmla="*/ 2147483647 w 20023"/>
                <a:gd name="T1" fmla="*/ 2147483647 h 21600"/>
                <a:gd name="T2" fmla="*/ 2147483647 w 20023"/>
                <a:gd name="T3" fmla="*/ 2147483647 h 21600"/>
                <a:gd name="T4" fmla="*/ 2147483647 w 20023"/>
                <a:gd name="T5" fmla="*/ 2147483647 h 21600"/>
                <a:gd name="T6" fmla="*/ 2147483647 w 20023"/>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chemeClr val="accent2"/>
            </a:solidFill>
            <a:ln>
              <a:noFill/>
            </a:ln>
          </p:spPr>
          <p:txBody>
            <a:bodyPr lIns="24106" tIns="24106" rIns="24106" bIns="24106"/>
            <a:lstStyle/>
            <a:p>
              <a:pPr algn="ctr">
                <a:lnSpc>
                  <a:spcPct val="120000"/>
                </a:lnSpc>
              </a:pPr>
              <a:endParaRPr lang="en-US">
                <a:cs typeface="+mn-ea"/>
                <a:sym typeface="+mn-lt"/>
              </a:endParaRPr>
            </a:p>
          </p:txBody>
        </p:sp>
        <p:sp>
          <p:nvSpPr>
            <p:cNvPr id="54" name="图形"/>
            <p:cNvSpPr>
              <a:spLocks noChangeAspect="1"/>
            </p:cNvSpPr>
            <p:nvPr/>
          </p:nvSpPr>
          <p:spPr>
            <a:xfrm>
              <a:off x="5367" y="3940"/>
              <a:ext cx="1196" cy="119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65">
                <a:solidFill>
                  <a:schemeClr val="tx1"/>
                </a:solidFill>
                <a:cs typeface="+mn-ea"/>
                <a:sym typeface="+mn-lt"/>
              </a:endParaRPr>
            </a:p>
          </p:txBody>
        </p:sp>
        <p:sp>
          <p:nvSpPr>
            <p:cNvPr id="55" name="图形"/>
            <p:cNvSpPr txBox="1"/>
            <p:nvPr/>
          </p:nvSpPr>
          <p:spPr>
            <a:xfrm>
              <a:off x="5462" y="4091"/>
              <a:ext cx="968" cy="79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b="0" dirty="0">
                  <a:latin typeface="+mn-lt"/>
                  <a:cs typeface="+mn-ea"/>
                  <a:sym typeface="+mn-lt"/>
                </a:rPr>
                <a:t>01</a:t>
              </a:r>
            </a:p>
          </p:txBody>
        </p:sp>
        <p:sp>
          <p:nvSpPr>
            <p:cNvPr id="56" name="图形"/>
            <p:cNvSpPr>
              <a:spLocks noChangeAspect="1"/>
            </p:cNvSpPr>
            <p:nvPr/>
          </p:nvSpPr>
          <p:spPr>
            <a:xfrm>
              <a:off x="12895" y="3940"/>
              <a:ext cx="1196" cy="119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65">
                <a:solidFill>
                  <a:schemeClr val="tx1"/>
                </a:solidFill>
                <a:cs typeface="+mn-ea"/>
                <a:sym typeface="+mn-lt"/>
              </a:endParaRPr>
            </a:p>
          </p:txBody>
        </p:sp>
        <p:sp>
          <p:nvSpPr>
            <p:cNvPr id="57" name="图形"/>
            <p:cNvSpPr txBox="1"/>
            <p:nvPr/>
          </p:nvSpPr>
          <p:spPr>
            <a:xfrm>
              <a:off x="12991" y="4091"/>
              <a:ext cx="968" cy="79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b="0" dirty="0">
                  <a:latin typeface="+mn-lt"/>
                  <a:cs typeface="+mn-ea"/>
                  <a:sym typeface="+mn-lt"/>
                </a:rPr>
                <a:t>02</a:t>
              </a:r>
            </a:p>
          </p:txBody>
        </p:sp>
        <p:sp>
          <p:nvSpPr>
            <p:cNvPr id="59" name="图形"/>
            <p:cNvSpPr>
              <a:spLocks noChangeAspect="1"/>
            </p:cNvSpPr>
            <p:nvPr/>
          </p:nvSpPr>
          <p:spPr>
            <a:xfrm>
              <a:off x="5272" y="7399"/>
              <a:ext cx="1196" cy="119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65">
                <a:solidFill>
                  <a:schemeClr val="tx1"/>
                </a:solidFill>
                <a:cs typeface="+mn-ea"/>
                <a:sym typeface="+mn-lt"/>
              </a:endParaRPr>
            </a:p>
          </p:txBody>
        </p:sp>
        <p:sp>
          <p:nvSpPr>
            <p:cNvPr id="60" name="图形"/>
            <p:cNvSpPr txBox="1"/>
            <p:nvPr/>
          </p:nvSpPr>
          <p:spPr>
            <a:xfrm>
              <a:off x="5367" y="7550"/>
              <a:ext cx="968" cy="79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b="0" dirty="0">
                  <a:latin typeface="+mn-lt"/>
                  <a:cs typeface="+mn-ea"/>
                  <a:sym typeface="+mn-lt"/>
                </a:rPr>
                <a:t>03</a:t>
              </a:r>
            </a:p>
          </p:txBody>
        </p:sp>
        <p:sp>
          <p:nvSpPr>
            <p:cNvPr id="61" name="图形"/>
            <p:cNvSpPr>
              <a:spLocks noChangeAspect="1"/>
            </p:cNvSpPr>
            <p:nvPr/>
          </p:nvSpPr>
          <p:spPr>
            <a:xfrm>
              <a:off x="12895" y="7399"/>
              <a:ext cx="1196" cy="119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65">
                <a:solidFill>
                  <a:schemeClr val="tx1"/>
                </a:solidFill>
                <a:cs typeface="+mn-ea"/>
                <a:sym typeface="+mn-lt"/>
              </a:endParaRPr>
            </a:p>
          </p:txBody>
        </p:sp>
        <p:sp>
          <p:nvSpPr>
            <p:cNvPr id="62" name="图形"/>
            <p:cNvSpPr txBox="1"/>
            <p:nvPr/>
          </p:nvSpPr>
          <p:spPr>
            <a:xfrm>
              <a:off x="12991" y="7550"/>
              <a:ext cx="968" cy="79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b="0" dirty="0">
                  <a:latin typeface="+mn-lt"/>
                  <a:cs typeface="+mn-ea"/>
                  <a:sym typeface="+mn-lt"/>
                </a:rPr>
                <a:t>04</a:t>
              </a:r>
            </a:p>
          </p:txBody>
        </p:sp>
        <p:sp>
          <p:nvSpPr>
            <p:cNvPr id="63" name="图形"/>
            <p:cNvSpPr/>
            <p:nvPr/>
          </p:nvSpPr>
          <p:spPr>
            <a:xfrm flipH="1">
              <a:off x="14278" y="4320"/>
              <a:ext cx="3853" cy="964"/>
            </a:xfrm>
            <a:prstGeom prst="rect">
              <a:avLst/>
            </a:prstGeom>
          </p:spPr>
          <p:txBody>
            <a:bodyPr wrap="square">
              <a:spAutoFit/>
            </a:bodyPr>
            <a:lstStyle/>
            <a:p>
              <a:pPr algn="l">
                <a:lnSpc>
                  <a:spcPct val="150000"/>
                </a:lnSpc>
              </a:pPr>
              <a:r>
                <a:rPr lang="en-US" altLang="zh-CN" sz="1200" dirty="0">
                  <a:solidFill>
                    <a:schemeClr val="tx1">
                      <a:lumMod val="75000"/>
                      <a:lumOff val="25000"/>
                    </a:schemeClr>
                  </a:solidFill>
                  <a:cs typeface="+mn-ea"/>
                  <a:sym typeface="+mn-lt"/>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64" name="图形"/>
            <p:cNvSpPr txBox="1"/>
            <p:nvPr/>
          </p:nvSpPr>
          <p:spPr>
            <a:xfrm flipH="1">
              <a:off x="14278" y="3736"/>
              <a:ext cx="2915" cy="628"/>
            </a:xfrm>
            <a:prstGeom prst="rect">
              <a:avLst/>
            </a:prstGeom>
            <a:noFill/>
          </p:spPr>
          <p:txBody>
            <a:bodyPr wrap="square" rtlCol="0">
              <a:spAutoFit/>
            </a:bodyPr>
            <a:lstStyle/>
            <a:p>
              <a:pPr algn="l" defTabSz="1219200">
                <a:defRPr/>
              </a:pPr>
              <a:r>
                <a:rPr lang="en-US" altLang="zh-CN" sz="2000" kern="0" dirty="0">
                  <a:solidFill>
                    <a:schemeClr val="tx1">
                      <a:lumMod val="75000"/>
                      <a:lumOff val="25000"/>
                    </a:schemeClr>
                  </a:solidFill>
                  <a:cs typeface="+mn-ea"/>
                  <a:sym typeface="+mn-lt"/>
                </a:rPr>
                <a:t>Add title text</a:t>
              </a:r>
              <a:endParaRPr lang="zh-CN" altLang="zh-CN" sz="2000" b="1" dirty="0">
                <a:solidFill>
                  <a:schemeClr val="tx1">
                    <a:lumMod val="65000"/>
                    <a:lumOff val="35000"/>
                  </a:schemeClr>
                </a:solidFill>
                <a:cs typeface="+mn-ea"/>
                <a:sym typeface="+mn-lt"/>
              </a:endParaRPr>
            </a:p>
          </p:txBody>
        </p:sp>
        <p:sp>
          <p:nvSpPr>
            <p:cNvPr id="65" name="图形"/>
            <p:cNvSpPr/>
            <p:nvPr/>
          </p:nvSpPr>
          <p:spPr>
            <a:xfrm flipH="1">
              <a:off x="14278" y="7805"/>
              <a:ext cx="3853" cy="964"/>
            </a:xfrm>
            <a:prstGeom prst="rect">
              <a:avLst/>
            </a:prstGeom>
          </p:spPr>
          <p:txBody>
            <a:bodyPr wrap="square">
              <a:spAutoFit/>
            </a:bodyPr>
            <a:lstStyle/>
            <a:p>
              <a:pPr algn="l">
                <a:lnSpc>
                  <a:spcPct val="150000"/>
                </a:lnSpc>
              </a:pPr>
              <a:r>
                <a:rPr lang="en-US" altLang="zh-CN" sz="1200" dirty="0">
                  <a:solidFill>
                    <a:schemeClr val="tx1">
                      <a:lumMod val="75000"/>
                      <a:lumOff val="25000"/>
                    </a:schemeClr>
                  </a:solidFill>
                  <a:cs typeface="+mn-ea"/>
                  <a:sym typeface="+mn-lt"/>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66" name="图形"/>
            <p:cNvSpPr txBox="1"/>
            <p:nvPr/>
          </p:nvSpPr>
          <p:spPr>
            <a:xfrm flipH="1">
              <a:off x="14278" y="7221"/>
              <a:ext cx="2915" cy="628"/>
            </a:xfrm>
            <a:prstGeom prst="rect">
              <a:avLst/>
            </a:prstGeom>
            <a:noFill/>
          </p:spPr>
          <p:txBody>
            <a:bodyPr wrap="square" rtlCol="0">
              <a:spAutoFit/>
            </a:bodyPr>
            <a:lstStyle/>
            <a:p>
              <a:pPr algn="l" defTabSz="1219200">
                <a:defRPr/>
              </a:pPr>
              <a:r>
                <a:rPr lang="en-US" altLang="zh-CN" sz="2000" kern="0" dirty="0">
                  <a:solidFill>
                    <a:schemeClr val="tx1">
                      <a:lumMod val="75000"/>
                      <a:lumOff val="25000"/>
                    </a:schemeClr>
                  </a:solidFill>
                  <a:cs typeface="+mn-ea"/>
                  <a:sym typeface="+mn-lt"/>
                </a:rPr>
                <a:t>Add title text</a:t>
              </a:r>
              <a:endParaRPr lang="zh-CN" altLang="zh-CN" sz="2000" b="1" dirty="0">
                <a:solidFill>
                  <a:schemeClr val="tx1">
                    <a:lumMod val="65000"/>
                    <a:lumOff val="35000"/>
                  </a:schemeClr>
                </a:solidFill>
                <a:cs typeface="+mn-ea"/>
                <a:sym typeface="+mn-lt"/>
              </a:endParaRPr>
            </a:p>
          </p:txBody>
        </p:sp>
        <p:sp>
          <p:nvSpPr>
            <p:cNvPr id="67" name="图形"/>
            <p:cNvSpPr/>
            <p:nvPr/>
          </p:nvSpPr>
          <p:spPr>
            <a:xfrm flipH="1">
              <a:off x="1155" y="4320"/>
              <a:ext cx="3853" cy="964"/>
            </a:xfrm>
            <a:prstGeom prst="rect">
              <a:avLst/>
            </a:prstGeom>
          </p:spPr>
          <p:txBody>
            <a:bodyPr wrap="square">
              <a:spAutoFit/>
            </a:bodyPr>
            <a:lstStyle/>
            <a:p>
              <a:pPr algn="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68" name="图形"/>
            <p:cNvSpPr txBox="1"/>
            <p:nvPr/>
          </p:nvSpPr>
          <p:spPr>
            <a:xfrm flipH="1">
              <a:off x="2093" y="3736"/>
              <a:ext cx="2915" cy="628"/>
            </a:xfrm>
            <a:prstGeom prst="rect">
              <a:avLst/>
            </a:prstGeom>
            <a:noFill/>
          </p:spPr>
          <p:txBody>
            <a:bodyPr wrap="square" rtlCol="0">
              <a:spAutoFit/>
            </a:bodyPr>
            <a:lstStyle/>
            <a:p>
              <a:pPr algn="r" defTabSz="1219200">
                <a:defRPr/>
              </a:pPr>
              <a:r>
                <a:rPr lang="en-US" altLang="zh-CN" sz="2000" kern="0" dirty="0">
                  <a:solidFill>
                    <a:schemeClr val="tx1">
                      <a:lumMod val="75000"/>
                      <a:lumOff val="25000"/>
                    </a:schemeClr>
                  </a:solidFill>
                  <a:cs typeface="+mn-ea"/>
                  <a:sym typeface="+mn-lt"/>
                </a:rPr>
                <a:t>Add title text</a:t>
              </a:r>
              <a:endParaRPr lang="zh-CN" altLang="zh-CN" sz="2000" b="1" dirty="0">
                <a:solidFill>
                  <a:schemeClr val="tx1">
                    <a:lumMod val="65000"/>
                    <a:lumOff val="35000"/>
                  </a:schemeClr>
                </a:solidFill>
                <a:cs typeface="+mn-ea"/>
                <a:sym typeface="+mn-lt"/>
              </a:endParaRPr>
            </a:p>
          </p:txBody>
        </p:sp>
        <p:sp>
          <p:nvSpPr>
            <p:cNvPr id="69" name="图形"/>
            <p:cNvSpPr/>
            <p:nvPr/>
          </p:nvSpPr>
          <p:spPr>
            <a:xfrm flipH="1">
              <a:off x="1155" y="7805"/>
              <a:ext cx="3853" cy="964"/>
            </a:xfrm>
            <a:prstGeom prst="rect">
              <a:avLst/>
            </a:prstGeom>
          </p:spPr>
          <p:txBody>
            <a:bodyPr wrap="square">
              <a:spAutoFit/>
            </a:bodyPr>
            <a:lstStyle/>
            <a:p>
              <a:pPr algn="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kumimoji="0" lang="zh-CN" altLang="en-US" sz="12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70" name="图形"/>
            <p:cNvSpPr txBox="1"/>
            <p:nvPr/>
          </p:nvSpPr>
          <p:spPr>
            <a:xfrm flipH="1">
              <a:off x="2093" y="7221"/>
              <a:ext cx="2915" cy="628"/>
            </a:xfrm>
            <a:prstGeom prst="rect">
              <a:avLst/>
            </a:prstGeom>
            <a:noFill/>
          </p:spPr>
          <p:txBody>
            <a:bodyPr wrap="square" rtlCol="0">
              <a:spAutoFit/>
            </a:bodyPr>
            <a:lstStyle/>
            <a:p>
              <a:pPr algn="r" defTabSz="1219200">
                <a:defRPr/>
              </a:pPr>
              <a:r>
                <a:rPr lang="en-US" altLang="zh-CN" sz="2000" kern="0" dirty="0">
                  <a:solidFill>
                    <a:schemeClr val="tx1">
                      <a:lumMod val="75000"/>
                      <a:lumOff val="25000"/>
                    </a:schemeClr>
                  </a:solidFill>
                  <a:cs typeface="+mn-ea"/>
                  <a:sym typeface="+mn-lt"/>
                </a:rPr>
                <a:t>Add title text</a:t>
              </a:r>
              <a:endParaRPr lang="zh-CN" altLang="zh-CN" sz="2000" b="1" dirty="0">
                <a:solidFill>
                  <a:schemeClr val="tx1">
                    <a:lumMod val="65000"/>
                    <a:lumOff val="35000"/>
                  </a:schemeClr>
                </a:solidFill>
                <a:cs typeface="+mn-ea"/>
                <a:sym typeface="+mn-lt"/>
              </a:endParaRPr>
            </a:p>
          </p:txBody>
        </p:sp>
        <p:pic>
          <p:nvPicPr>
            <p:cNvPr id="71" name="图形" descr="303b343435303639373bb9a4d7f7bbe3b1a8"/>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32" y="6185"/>
              <a:ext cx="1965" cy="1965"/>
            </a:xfrm>
            <a:prstGeom prst="rect">
              <a:avLst/>
            </a:prstGeom>
          </p:spPr>
        </p:pic>
        <p:sp>
          <p:nvSpPr>
            <p:cNvPr id="72" name="图形"/>
            <p:cNvSpPr txBox="1"/>
            <p:nvPr/>
          </p:nvSpPr>
          <p:spPr>
            <a:xfrm>
              <a:off x="6950" y="7221"/>
              <a:ext cx="1018" cy="582"/>
            </a:xfrm>
            <a:prstGeom prst="rect">
              <a:avLst/>
            </a:prstGeom>
            <a:noFill/>
          </p:spPr>
          <p:txBody>
            <a:bodyPr wrap="none" rtlCol="0">
              <a:spAutoFit/>
            </a:bodyPr>
            <a:lstStyle/>
            <a:p>
              <a:r>
                <a:rPr lang="en-US" altLang="zh-CN" b="1">
                  <a:solidFill>
                    <a:schemeClr val="bg1"/>
                  </a:solidFill>
                  <a:cs typeface="+mn-ea"/>
                  <a:sym typeface="+mn-lt"/>
                </a:rPr>
                <a:t>25%</a:t>
              </a:r>
            </a:p>
          </p:txBody>
        </p:sp>
        <p:sp>
          <p:nvSpPr>
            <p:cNvPr id="73" name="图形"/>
            <p:cNvSpPr txBox="1"/>
            <p:nvPr/>
          </p:nvSpPr>
          <p:spPr>
            <a:xfrm>
              <a:off x="8014" y="5080"/>
              <a:ext cx="1018" cy="582"/>
            </a:xfrm>
            <a:prstGeom prst="rect">
              <a:avLst/>
            </a:prstGeom>
            <a:noFill/>
          </p:spPr>
          <p:txBody>
            <a:bodyPr wrap="none" rtlCol="0">
              <a:spAutoFit/>
            </a:bodyPr>
            <a:lstStyle/>
            <a:p>
              <a:r>
                <a:rPr lang="en-US" altLang="zh-CN" b="1">
                  <a:solidFill>
                    <a:schemeClr val="bg1"/>
                  </a:solidFill>
                  <a:cs typeface="+mn-ea"/>
                  <a:sym typeface="+mn-lt"/>
                </a:rPr>
                <a:t>25%</a:t>
              </a:r>
            </a:p>
          </p:txBody>
        </p:sp>
        <p:sp>
          <p:nvSpPr>
            <p:cNvPr id="74" name="图形"/>
            <p:cNvSpPr txBox="1"/>
            <p:nvPr/>
          </p:nvSpPr>
          <p:spPr>
            <a:xfrm>
              <a:off x="10454" y="5080"/>
              <a:ext cx="1018" cy="582"/>
            </a:xfrm>
            <a:prstGeom prst="rect">
              <a:avLst/>
            </a:prstGeom>
            <a:noFill/>
          </p:spPr>
          <p:txBody>
            <a:bodyPr wrap="none" rtlCol="0">
              <a:spAutoFit/>
            </a:bodyPr>
            <a:lstStyle/>
            <a:p>
              <a:r>
                <a:rPr lang="en-US" altLang="zh-CN" b="1">
                  <a:solidFill>
                    <a:schemeClr val="bg1"/>
                  </a:solidFill>
                  <a:cs typeface="+mn-ea"/>
                  <a:sym typeface="+mn-lt"/>
                </a:rPr>
                <a:t>25%</a:t>
              </a:r>
            </a:p>
          </p:txBody>
        </p:sp>
        <p:sp>
          <p:nvSpPr>
            <p:cNvPr id="75" name="图形"/>
            <p:cNvSpPr txBox="1"/>
            <p:nvPr/>
          </p:nvSpPr>
          <p:spPr>
            <a:xfrm>
              <a:off x="11486" y="7221"/>
              <a:ext cx="1018" cy="582"/>
            </a:xfrm>
            <a:prstGeom prst="rect">
              <a:avLst/>
            </a:prstGeom>
            <a:noFill/>
          </p:spPr>
          <p:txBody>
            <a:bodyPr wrap="none" rtlCol="0">
              <a:spAutoFit/>
            </a:bodyPr>
            <a:lstStyle/>
            <a:p>
              <a:r>
                <a:rPr lang="en-US" altLang="zh-CN" b="1">
                  <a:solidFill>
                    <a:schemeClr val="bg1"/>
                  </a:solidFill>
                  <a:cs typeface="+mn-ea"/>
                  <a:sym typeface="+mn-lt"/>
                </a:rPr>
                <a:t>25%</a:t>
              </a: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485265" y="415290"/>
            <a:ext cx="9456420" cy="5462905"/>
            <a:chOff x="2339" y="654"/>
            <a:chExt cx="14892" cy="8603"/>
          </a:xfrm>
        </p:grpSpPr>
        <p:sp>
          <p:nvSpPr>
            <p:cNvPr id="21" name="图形"/>
            <p:cNvSpPr/>
            <p:nvPr/>
          </p:nvSpPr>
          <p:spPr>
            <a:xfrm>
              <a:off x="2566" y="3016"/>
              <a:ext cx="960" cy="9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图形"/>
            <p:cNvSpPr/>
            <p:nvPr/>
          </p:nvSpPr>
          <p:spPr>
            <a:xfrm>
              <a:off x="7565" y="3019"/>
              <a:ext cx="960" cy="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图形"/>
            <p:cNvSpPr/>
            <p:nvPr/>
          </p:nvSpPr>
          <p:spPr>
            <a:xfrm>
              <a:off x="7565" y="6089"/>
              <a:ext cx="960" cy="9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图形"/>
            <p:cNvSpPr/>
            <p:nvPr/>
          </p:nvSpPr>
          <p:spPr>
            <a:xfrm>
              <a:off x="2566" y="6086"/>
              <a:ext cx="960" cy="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图形"/>
            <p:cNvSpPr txBox="1"/>
            <p:nvPr/>
          </p:nvSpPr>
          <p:spPr>
            <a:xfrm>
              <a:off x="2719" y="3002"/>
              <a:ext cx="1360" cy="919"/>
            </a:xfrm>
            <a:prstGeom prst="rect">
              <a:avLst/>
            </a:prstGeom>
            <a:noFill/>
          </p:spPr>
          <p:txBody>
            <a:bodyPr wrap="square" rtlCol="0">
              <a:spAutoFit/>
            </a:bodyPr>
            <a:lstStyle/>
            <a:p>
              <a:r>
                <a:rPr lang="en-US" altLang="zh-CN" sz="3200">
                  <a:solidFill>
                    <a:schemeClr val="bg1"/>
                  </a:solidFill>
                  <a:cs typeface="+mn-ea"/>
                  <a:sym typeface="+mn-lt"/>
                </a:rPr>
                <a:t>1</a:t>
              </a:r>
            </a:p>
          </p:txBody>
        </p:sp>
        <p:sp>
          <p:nvSpPr>
            <p:cNvPr id="27" name="图形"/>
            <p:cNvSpPr txBox="1"/>
            <p:nvPr/>
          </p:nvSpPr>
          <p:spPr>
            <a:xfrm>
              <a:off x="7701" y="3035"/>
              <a:ext cx="1360" cy="921"/>
            </a:xfrm>
            <a:prstGeom prst="rect">
              <a:avLst/>
            </a:prstGeom>
            <a:noFill/>
          </p:spPr>
          <p:txBody>
            <a:bodyPr wrap="square" rtlCol="0">
              <a:spAutoFit/>
            </a:bodyPr>
            <a:lstStyle/>
            <a:p>
              <a:r>
                <a:rPr lang="en-US" altLang="zh-CN" sz="3200">
                  <a:solidFill>
                    <a:schemeClr val="bg1"/>
                  </a:solidFill>
                  <a:cs typeface="+mn-ea"/>
                  <a:sym typeface="+mn-lt"/>
                </a:rPr>
                <a:t>2</a:t>
              </a:r>
            </a:p>
          </p:txBody>
        </p:sp>
        <p:sp>
          <p:nvSpPr>
            <p:cNvPr id="28" name="图形"/>
            <p:cNvSpPr txBox="1"/>
            <p:nvPr/>
          </p:nvSpPr>
          <p:spPr>
            <a:xfrm>
              <a:off x="7718" y="6109"/>
              <a:ext cx="1360" cy="921"/>
            </a:xfrm>
            <a:prstGeom prst="rect">
              <a:avLst/>
            </a:prstGeom>
            <a:noFill/>
          </p:spPr>
          <p:txBody>
            <a:bodyPr wrap="square" rtlCol="0">
              <a:spAutoFit/>
            </a:bodyPr>
            <a:lstStyle/>
            <a:p>
              <a:r>
                <a:rPr lang="en-US" altLang="zh-CN" sz="3200">
                  <a:solidFill>
                    <a:schemeClr val="bg1"/>
                  </a:solidFill>
                  <a:cs typeface="+mn-ea"/>
                  <a:sym typeface="+mn-lt"/>
                </a:rPr>
                <a:t>4</a:t>
              </a:r>
            </a:p>
          </p:txBody>
        </p:sp>
        <p:sp>
          <p:nvSpPr>
            <p:cNvPr id="29" name="图形"/>
            <p:cNvSpPr txBox="1"/>
            <p:nvPr/>
          </p:nvSpPr>
          <p:spPr>
            <a:xfrm>
              <a:off x="2719" y="6137"/>
              <a:ext cx="1360" cy="921"/>
            </a:xfrm>
            <a:prstGeom prst="rect">
              <a:avLst/>
            </a:prstGeom>
            <a:noFill/>
          </p:spPr>
          <p:txBody>
            <a:bodyPr wrap="square" rtlCol="0">
              <a:spAutoFit/>
            </a:bodyPr>
            <a:lstStyle/>
            <a:p>
              <a:r>
                <a:rPr lang="en-US" altLang="zh-CN" sz="3200">
                  <a:solidFill>
                    <a:schemeClr val="bg1"/>
                  </a:solidFill>
                  <a:cs typeface="+mn-ea"/>
                  <a:sym typeface="+mn-lt"/>
                </a:rPr>
                <a:t>3</a:t>
              </a:r>
            </a:p>
          </p:txBody>
        </p:sp>
        <p:sp>
          <p:nvSpPr>
            <p:cNvPr id="30" name="图形"/>
            <p:cNvSpPr/>
            <p:nvPr/>
          </p:nvSpPr>
          <p:spPr>
            <a:xfrm>
              <a:off x="2339" y="4006"/>
              <a:ext cx="2290" cy="621"/>
            </a:xfrm>
            <a:prstGeom prst="rect">
              <a:avLst/>
            </a:prstGeom>
          </p:spPr>
          <p:txBody>
            <a:bodyPr wrap="none">
              <a:spAutoFit/>
            </a:bodyPr>
            <a:lstStyle/>
            <a:p>
              <a:pPr>
                <a:lnSpc>
                  <a:spcPct val="120000"/>
                </a:lnSpc>
              </a:pP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31" name="图形"/>
            <p:cNvSpPr/>
            <p:nvPr/>
          </p:nvSpPr>
          <p:spPr>
            <a:xfrm>
              <a:off x="2339" y="4684"/>
              <a:ext cx="4612" cy="966"/>
            </a:xfrm>
            <a:prstGeom prst="rect">
              <a:avLst/>
            </a:prstGeom>
          </p:spPr>
          <p:txBody>
            <a:bodyPr wrap="square">
              <a:spAutoFit/>
            </a:bodyPr>
            <a:lstStyle/>
            <a:p>
              <a:pPr algn="l">
                <a:lnSpc>
                  <a:spcPct val="15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34" name="图形"/>
            <p:cNvSpPr/>
            <p:nvPr/>
          </p:nvSpPr>
          <p:spPr>
            <a:xfrm>
              <a:off x="7363" y="3979"/>
              <a:ext cx="2290" cy="621"/>
            </a:xfrm>
            <a:prstGeom prst="rect">
              <a:avLst/>
            </a:prstGeom>
          </p:spPr>
          <p:txBody>
            <a:bodyPr wrap="none">
              <a:spAutoFit/>
            </a:bodyPr>
            <a:lstStyle/>
            <a:p>
              <a:pPr algn="l">
                <a:lnSpc>
                  <a:spcPct val="120000"/>
                </a:lnSpc>
              </a:pP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35" name="图形"/>
            <p:cNvSpPr/>
            <p:nvPr/>
          </p:nvSpPr>
          <p:spPr>
            <a:xfrm>
              <a:off x="7363" y="4657"/>
              <a:ext cx="4612" cy="966"/>
            </a:xfrm>
            <a:prstGeom prst="rect">
              <a:avLst/>
            </a:prstGeom>
          </p:spPr>
          <p:txBody>
            <a:bodyPr wrap="square">
              <a:spAutoFit/>
            </a:bodyPr>
            <a:lstStyle/>
            <a:p>
              <a:pPr algn="l">
                <a:lnSpc>
                  <a:spcPct val="15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36" name="图形"/>
            <p:cNvSpPr/>
            <p:nvPr/>
          </p:nvSpPr>
          <p:spPr>
            <a:xfrm>
              <a:off x="2339" y="7191"/>
              <a:ext cx="2290" cy="621"/>
            </a:xfrm>
            <a:prstGeom prst="rect">
              <a:avLst/>
            </a:prstGeom>
          </p:spPr>
          <p:txBody>
            <a:bodyPr wrap="none">
              <a:spAutoFit/>
            </a:bodyPr>
            <a:lstStyle/>
            <a:p>
              <a:pPr algn="l">
                <a:lnSpc>
                  <a:spcPct val="120000"/>
                </a:lnSpc>
              </a:pP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48" name="图形"/>
            <p:cNvSpPr/>
            <p:nvPr/>
          </p:nvSpPr>
          <p:spPr>
            <a:xfrm>
              <a:off x="2339" y="7869"/>
              <a:ext cx="4612" cy="966"/>
            </a:xfrm>
            <a:prstGeom prst="rect">
              <a:avLst/>
            </a:prstGeom>
          </p:spPr>
          <p:txBody>
            <a:bodyPr wrap="square">
              <a:spAutoFit/>
            </a:bodyPr>
            <a:lstStyle/>
            <a:p>
              <a:pPr algn="l">
                <a:lnSpc>
                  <a:spcPct val="15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49" name="图形"/>
            <p:cNvSpPr/>
            <p:nvPr/>
          </p:nvSpPr>
          <p:spPr>
            <a:xfrm>
              <a:off x="7363" y="7164"/>
              <a:ext cx="2290" cy="621"/>
            </a:xfrm>
            <a:prstGeom prst="rect">
              <a:avLst/>
            </a:prstGeom>
          </p:spPr>
          <p:txBody>
            <a:bodyPr wrap="none">
              <a:spAutoFit/>
            </a:bodyPr>
            <a:lstStyle/>
            <a:p>
              <a:pPr algn="l">
                <a:lnSpc>
                  <a:spcPct val="120000"/>
                </a:lnSpc>
              </a:pP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50" name="图形"/>
            <p:cNvSpPr/>
            <p:nvPr/>
          </p:nvSpPr>
          <p:spPr>
            <a:xfrm>
              <a:off x="7363" y="7842"/>
              <a:ext cx="4612" cy="966"/>
            </a:xfrm>
            <a:prstGeom prst="rect">
              <a:avLst/>
            </a:prstGeom>
          </p:spPr>
          <p:txBody>
            <a:bodyPr wrap="square">
              <a:spAutoFit/>
            </a:bodyPr>
            <a:lstStyle/>
            <a:p>
              <a:pPr algn="l">
                <a:lnSpc>
                  <a:spcPct val="150000"/>
                </a:lnSpc>
              </a:pPr>
              <a:r>
                <a:rPr lang="en-US" altLang="zh-CN" sz="1200" dirty="0">
                  <a:solidFill>
                    <a:schemeClr val="tx1">
                      <a:lumMod val="85000"/>
                      <a:lumOff val="1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pic>
          <p:nvPicPr>
            <p:cNvPr id="51" name="图形" descr="E:\006包图网\素材\09办公3D\7进账.png7进账"/>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7" y="654"/>
              <a:ext cx="4844" cy="8603"/>
            </a:xfrm>
            <a:prstGeom prst="rect">
              <a:avLst/>
            </a:prstGeom>
          </p:spPr>
        </p:pic>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heel(2)">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p:cNvSpPr/>
          <p:nvPr/>
        </p:nvSpPr>
        <p:spPr>
          <a:xfrm flipH="1">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图形"/>
          <p:cNvGrpSpPr/>
          <p:nvPr/>
        </p:nvGrpSpPr>
        <p:grpSpPr>
          <a:xfrm>
            <a:off x="-1527175" y="-1099820"/>
            <a:ext cx="14781530" cy="9341485"/>
            <a:chOff x="-2405" y="-1732"/>
            <a:chExt cx="23278" cy="14711"/>
          </a:xfrm>
        </p:grpSpPr>
        <p:sp>
          <p:nvSpPr>
            <p:cNvPr id="38" name="图形"/>
            <p:cNvSpPr/>
            <p:nvPr/>
          </p:nvSpPr>
          <p:spPr>
            <a:xfrm flipH="1">
              <a:off x="-2405" y="5021"/>
              <a:ext cx="8307" cy="7959"/>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图形"/>
            <p:cNvSpPr/>
            <p:nvPr userDrawn="1"/>
          </p:nvSpPr>
          <p:spPr>
            <a:xfrm>
              <a:off x="599" y="618"/>
              <a:ext cx="18002" cy="9564"/>
            </a:xfrm>
            <a:prstGeom prst="rect">
              <a:avLst/>
            </a:prstGeom>
            <a:solidFill>
              <a:schemeClr val="bg1"/>
            </a:solidFill>
            <a:ln>
              <a:noFill/>
            </a:ln>
            <a:effectLst>
              <a:outerShdw blurRad="63500" sx="102000" sy="102000" algn="ctr" rotWithShape="0">
                <a:schemeClr val="bg2">
                  <a:lumMod val="6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图形"/>
            <p:cNvSpPr/>
            <p:nvPr/>
          </p:nvSpPr>
          <p:spPr>
            <a:xfrm>
              <a:off x="-701" y="-840"/>
              <a:ext cx="2051" cy="2051"/>
            </a:xfrm>
            <a:prstGeom prst="ellipse">
              <a:avLst/>
            </a:prstGeom>
            <a:solidFill>
              <a:srgbClr val="788ADC"/>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图形"/>
            <p:cNvSpPr/>
            <p:nvPr/>
          </p:nvSpPr>
          <p:spPr>
            <a:xfrm>
              <a:off x="1124" y="8850"/>
              <a:ext cx="839" cy="839"/>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图形"/>
            <p:cNvSpPr/>
            <p:nvPr/>
          </p:nvSpPr>
          <p:spPr>
            <a:xfrm>
              <a:off x="2323" y="9489"/>
              <a:ext cx="200" cy="20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图形"/>
            <p:cNvSpPr/>
            <p:nvPr/>
          </p:nvSpPr>
          <p:spPr>
            <a:xfrm>
              <a:off x="16643" y="-1732"/>
              <a:ext cx="4230" cy="4230"/>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图形"/>
            <p:cNvSpPr/>
            <p:nvPr/>
          </p:nvSpPr>
          <p:spPr>
            <a:xfrm>
              <a:off x="16643" y="2273"/>
              <a:ext cx="641" cy="641"/>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图形"/>
            <p:cNvSpPr/>
            <p:nvPr/>
          </p:nvSpPr>
          <p:spPr>
            <a:xfrm>
              <a:off x="17284" y="3189"/>
              <a:ext cx="245" cy="245"/>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图形"/>
            <p:cNvSpPr/>
            <p:nvPr/>
          </p:nvSpPr>
          <p:spPr>
            <a:xfrm>
              <a:off x="17586" y="9158"/>
              <a:ext cx="364" cy="364"/>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图形"/>
            <p:cNvSpPr/>
            <p:nvPr/>
          </p:nvSpPr>
          <p:spPr>
            <a:xfrm>
              <a:off x="18156" y="9734"/>
              <a:ext cx="1806" cy="1806"/>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4" name="图形" descr="5电脑"/>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80365" y="292100"/>
            <a:ext cx="6173470" cy="6173470"/>
          </a:xfrm>
          <a:prstGeom prst="rect">
            <a:avLst/>
          </a:prstGeom>
        </p:spPr>
      </p:pic>
      <p:sp>
        <p:nvSpPr>
          <p:cNvPr id="55" name="图形"/>
          <p:cNvSpPr>
            <a:spLocks noChangeArrowheads="1"/>
          </p:cNvSpPr>
          <p:nvPr/>
        </p:nvSpPr>
        <p:spPr bwMode="auto">
          <a:xfrm>
            <a:off x="5862955" y="2807335"/>
            <a:ext cx="5267960"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en-US" altLang="zh-CN" sz="6600" dirty="0">
                <a:latin typeface="+mn-lt"/>
                <a:ea typeface="+mn-ea"/>
                <a:cs typeface="+mn-ea"/>
                <a:sym typeface="+mn-lt"/>
              </a:rPr>
              <a:t>Add title text</a:t>
            </a:r>
            <a:endParaRPr lang="zh-CN" altLang="en-US" sz="6600" dirty="0">
              <a:latin typeface="+mn-lt"/>
              <a:ea typeface="+mn-ea"/>
              <a:cs typeface="+mn-ea"/>
              <a:sym typeface="+mn-lt"/>
            </a:endParaRPr>
          </a:p>
        </p:txBody>
      </p:sp>
      <p:sp>
        <p:nvSpPr>
          <p:cNvPr id="56" name="图形"/>
          <p:cNvSpPr txBox="1"/>
          <p:nvPr/>
        </p:nvSpPr>
        <p:spPr>
          <a:xfrm>
            <a:off x="5862955" y="3730625"/>
            <a:ext cx="5457190" cy="698717"/>
          </a:xfrm>
          <a:prstGeom prst="rect">
            <a:avLst/>
          </a:prstGeom>
          <a:noFill/>
        </p:spPr>
        <p:txBody>
          <a:bodyPr wrap="square" rtlCol="0">
            <a:spAutoFit/>
          </a:bodyPr>
          <a:lstStyle/>
          <a:p>
            <a:pPr algn="l">
              <a:lnSpc>
                <a:spcPct val="150000"/>
              </a:lnSpc>
            </a:pP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a:t>
            </a:r>
            <a:r>
              <a:rPr lang="en-US" altLang="zh-CN" sz="1400">
                <a:cs typeface="+mn-ea"/>
                <a:sym typeface="+mn-lt"/>
              </a:rPr>
              <a:t>.</a:t>
            </a:r>
            <a:endParaRPr lang="en-US" altLang="zh-CN" sz="1400" dirty="0">
              <a:cs typeface="+mn-ea"/>
              <a:sym typeface="+mn-lt"/>
            </a:endParaRPr>
          </a:p>
        </p:txBody>
      </p:sp>
      <p:grpSp>
        <p:nvGrpSpPr>
          <p:cNvPr id="57" name="图形"/>
          <p:cNvGrpSpPr/>
          <p:nvPr/>
        </p:nvGrpSpPr>
        <p:grpSpPr>
          <a:xfrm>
            <a:off x="5882005" y="4687570"/>
            <a:ext cx="3809365" cy="421640"/>
            <a:chOff x="8697" y="6922"/>
            <a:chExt cx="7521" cy="832"/>
          </a:xfrm>
        </p:grpSpPr>
        <p:grpSp>
          <p:nvGrpSpPr>
            <p:cNvPr id="58" name="组合 57"/>
            <p:cNvGrpSpPr/>
            <p:nvPr/>
          </p:nvGrpSpPr>
          <p:grpSpPr>
            <a:xfrm>
              <a:off x="8697" y="6930"/>
              <a:ext cx="3474" cy="824"/>
              <a:chOff x="5221" y="1596"/>
              <a:chExt cx="3474" cy="824"/>
            </a:xfrm>
          </p:grpSpPr>
          <p:sp>
            <p:nvSpPr>
              <p:cNvPr id="60" name="图形"/>
              <p:cNvSpPr/>
              <p:nvPr/>
            </p:nvSpPr>
            <p:spPr>
              <a:xfrm>
                <a:off x="5221"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图形"/>
              <p:cNvSpPr>
                <a:spLocks noChangeAspect="1"/>
              </p:cNvSpPr>
              <p:nvPr/>
            </p:nvSpPr>
            <p:spPr bwMode="auto">
              <a:xfrm>
                <a:off x="5412" y="1787"/>
                <a:ext cx="443" cy="442"/>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bg1"/>
              </a:solidFill>
              <a:ln>
                <a:noFill/>
              </a:ln>
            </p:spPr>
            <p:txBody>
              <a:bodyPr/>
              <a:lstStyle/>
              <a:p>
                <a:endParaRPr lang="zh-CN" altLang="en-US">
                  <a:cs typeface="+mn-ea"/>
                  <a:sym typeface="+mn-lt"/>
                </a:endParaRPr>
              </a:p>
            </p:txBody>
          </p:sp>
          <p:sp>
            <p:nvSpPr>
              <p:cNvPr id="62" name="图形"/>
              <p:cNvSpPr/>
              <p:nvPr/>
            </p:nvSpPr>
            <p:spPr>
              <a:xfrm>
                <a:off x="6546"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图形"/>
              <p:cNvSpPr>
                <a:spLocks noChangeAspect="1"/>
              </p:cNvSpPr>
              <p:nvPr/>
            </p:nvSpPr>
            <p:spPr bwMode="auto">
              <a:xfrm>
                <a:off x="6737" y="1809"/>
                <a:ext cx="443" cy="398"/>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a:lstStyle/>
              <a:p>
                <a:endParaRPr lang="zh-CN" altLang="en-US">
                  <a:cs typeface="+mn-ea"/>
                  <a:sym typeface="+mn-lt"/>
                </a:endParaRPr>
              </a:p>
            </p:txBody>
          </p:sp>
          <p:sp>
            <p:nvSpPr>
              <p:cNvPr id="64" name="图形"/>
              <p:cNvSpPr/>
              <p:nvPr/>
            </p:nvSpPr>
            <p:spPr>
              <a:xfrm>
                <a:off x="7871"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图形"/>
              <p:cNvSpPr>
                <a:spLocks noChangeAspect="1"/>
              </p:cNvSpPr>
              <p:nvPr/>
            </p:nvSpPr>
            <p:spPr bwMode="auto">
              <a:xfrm>
                <a:off x="8062" y="1820"/>
                <a:ext cx="443" cy="377"/>
              </a:xfrm>
              <a:custGeom>
                <a:avLst/>
                <a:gdLst>
                  <a:gd name="T0" fmla="*/ 12330 w 12804"/>
                  <a:gd name="T1" fmla="*/ 2371 h 10907"/>
                  <a:gd name="T2" fmla="*/ 11382 w 12804"/>
                  <a:gd name="T3" fmla="*/ 2371 h 10907"/>
                  <a:gd name="T4" fmla="*/ 11382 w 12804"/>
                  <a:gd name="T5" fmla="*/ 3319 h 10907"/>
                  <a:gd name="T6" fmla="*/ 10907 w 12804"/>
                  <a:gd name="T7" fmla="*/ 3793 h 10907"/>
                  <a:gd name="T8" fmla="*/ 10433 w 12804"/>
                  <a:gd name="T9" fmla="*/ 3319 h 10907"/>
                  <a:gd name="T10" fmla="*/ 10433 w 12804"/>
                  <a:gd name="T11" fmla="*/ 2371 h 10907"/>
                  <a:gd name="T12" fmla="*/ 9485 w 12804"/>
                  <a:gd name="T13" fmla="*/ 2371 h 10907"/>
                  <a:gd name="T14" fmla="*/ 9010 w 12804"/>
                  <a:gd name="T15" fmla="*/ 1897 h 10907"/>
                  <a:gd name="T16" fmla="*/ 9485 w 12804"/>
                  <a:gd name="T17" fmla="*/ 1422 h 10907"/>
                  <a:gd name="T18" fmla="*/ 10433 w 12804"/>
                  <a:gd name="T19" fmla="*/ 1422 h 10907"/>
                  <a:gd name="T20" fmla="*/ 10433 w 12804"/>
                  <a:gd name="T21" fmla="*/ 474 h 10907"/>
                  <a:gd name="T22" fmla="*/ 10907 w 12804"/>
                  <a:gd name="T23" fmla="*/ 0 h 10907"/>
                  <a:gd name="T24" fmla="*/ 11382 w 12804"/>
                  <a:gd name="T25" fmla="*/ 474 h 10907"/>
                  <a:gd name="T26" fmla="*/ 11382 w 12804"/>
                  <a:gd name="T27" fmla="*/ 1422 h 10907"/>
                  <a:gd name="T28" fmla="*/ 12330 w 12804"/>
                  <a:gd name="T29" fmla="*/ 1422 h 10907"/>
                  <a:gd name="T30" fmla="*/ 12804 w 12804"/>
                  <a:gd name="T31" fmla="*/ 1897 h 10907"/>
                  <a:gd name="T32" fmla="*/ 12330 w 12804"/>
                  <a:gd name="T33" fmla="*/ 2371 h 10907"/>
                  <a:gd name="T34" fmla="*/ 9485 w 12804"/>
                  <a:gd name="T35" fmla="*/ 4031 h 10907"/>
                  <a:gd name="T36" fmla="*/ 8773 w 12804"/>
                  <a:gd name="T37" fmla="*/ 4742 h 10907"/>
                  <a:gd name="T38" fmla="*/ 8062 w 12804"/>
                  <a:gd name="T39" fmla="*/ 4031 h 10907"/>
                  <a:gd name="T40" fmla="*/ 8773 w 12804"/>
                  <a:gd name="T41" fmla="*/ 3319 h 10907"/>
                  <a:gd name="T42" fmla="*/ 9485 w 12804"/>
                  <a:gd name="T43" fmla="*/ 4031 h 10907"/>
                  <a:gd name="T44" fmla="*/ 7588 w 12804"/>
                  <a:gd name="T45" fmla="*/ 2371 h 10907"/>
                  <a:gd name="T46" fmla="*/ 948 w 12804"/>
                  <a:gd name="T47" fmla="*/ 2371 h 10907"/>
                  <a:gd name="T48" fmla="*/ 948 w 12804"/>
                  <a:gd name="T49" fmla="*/ 8980 h 10907"/>
                  <a:gd name="T50" fmla="*/ 3764 w 12804"/>
                  <a:gd name="T51" fmla="*/ 4327 h 10907"/>
                  <a:gd name="T52" fmla="*/ 6868 w 12804"/>
                  <a:gd name="T53" fmla="*/ 9010 h 10907"/>
                  <a:gd name="T54" fmla="*/ 8454 w 12804"/>
                  <a:gd name="T55" fmla="*/ 6639 h 10907"/>
                  <a:gd name="T56" fmla="*/ 9959 w 12804"/>
                  <a:gd name="T57" fmla="*/ 8980 h 10907"/>
                  <a:gd name="T58" fmla="*/ 10433 w 12804"/>
                  <a:gd name="T59" fmla="*/ 8980 h 10907"/>
                  <a:gd name="T60" fmla="*/ 10433 w 12804"/>
                  <a:gd name="T61" fmla="*/ 6165 h 10907"/>
                  <a:gd name="T62" fmla="*/ 10907 w 12804"/>
                  <a:gd name="T63" fmla="*/ 5690 h 10907"/>
                  <a:gd name="T64" fmla="*/ 11382 w 12804"/>
                  <a:gd name="T65" fmla="*/ 6165 h 10907"/>
                  <a:gd name="T66" fmla="*/ 11382 w 12804"/>
                  <a:gd name="T67" fmla="*/ 9959 h 10907"/>
                  <a:gd name="T68" fmla="*/ 10433 w 12804"/>
                  <a:gd name="T69" fmla="*/ 10907 h 10907"/>
                  <a:gd name="T70" fmla="*/ 948 w 12804"/>
                  <a:gd name="T71" fmla="*/ 10907 h 10907"/>
                  <a:gd name="T72" fmla="*/ 0 w 12804"/>
                  <a:gd name="T73" fmla="*/ 9959 h 10907"/>
                  <a:gd name="T74" fmla="*/ 0 w 12804"/>
                  <a:gd name="T75" fmla="*/ 2371 h 10907"/>
                  <a:gd name="T76" fmla="*/ 948 w 12804"/>
                  <a:gd name="T77" fmla="*/ 1422 h 10907"/>
                  <a:gd name="T78" fmla="*/ 7588 w 12804"/>
                  <a:gd name="T79" fmla="*/ 1422 h 10907"/>
                  <a:gd name="T80" fmla="*/ 8062 w 12804"/>
                  <a:gd name="T81" fmla="*/ 1897 h 10907"/>
                  <a:gd name="T82" fmla="*/ 7588 w 12804"/>
                  <a:gd name="T83" fmla="*/ 2371 h 10907"/>
                  <a:gd name="T84" fmla="*/ 7588 w 12804"/>
                  <a:gd name="T85" fmla="*/ 2371 h 10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04" h="10907">
                    <a:moveTo>
                      <a:pt x="12330" y="2371"/>
                    </a:moveTo>
                    <a:lnTo>
                      <a:pt x="11382" y="2371"/>
                    </a:lnTo>
                    <a:lnTo>
                      <a:pt x="11382" y="3319"/>
                    </a:lnTo>
                    <a:cubicBezTo>
                      <a:pt x="11382" y="3581"/>
                      <a:pt x="11169" y="3793"/>
                      <a:pt x="10907" y="3793"/>
                    </a:cubicBezTo>
                    <a:cubicBezTo>
                      <a:pt x="10646" y="3793"/>
                      <a:pt x="10433" y="3581"/>
                      <a:pt x="10433" y="3319"/>
                    </a:cubicBezTo>
                    <a:lnTo>
                      <a:pt x="10433" y="2371"/>
                    </a:lnTo>
                    <a:lnTo>
                      <a:pt x="9485" y="2371"/>
                    </a:lnTo>
                    <a:cubicBezTo>
                      <a:pt x="9223" y="2371"/>
                      <a:pt x="9010" y="2158"/>
                      <a:pt x="9010" y="1897"/>
                    </a:cubicBezTo>
                    <a:cubicBezTo>
                      <a:pt x="9010" y="1635"/>
                      <a:pt x="9223" y="1422"/>
                      <a:pt x="9485" y="1422"/>
                    </a:cubicBezTo>
                    <a:lnTo>
                      <a:pt x="10433" y="1422"/>
                    </a:lnTo>
                    <a:lnTo>
                      <a:pt x="10433" y="474"/>
                    </a:lnTo>
                    <a:cubicBezTo>
                      <a:pt x="10433" y="212"/>
                      <a:pt x="10646" y="0"/>
                      <a:pt x="10907" y="0"/>
                    </a:cubicBezTo>
                    <a:cubicBezTo>
                      <a:pt x="11169" y="0"/>
                      <a:pt x="11382" y="212"/>
                      <a:pt x="11382" y="474"/>
                    </a:cubicBezTo>
                    <a:lnTo>
                      <a:pt x="11382" y="1422"/>
                    </a:lnTo>
                    <a:lnTo>
                      <a:pt x="12330" y="1422"/>
                    </a:lnTo>
                    <a:cubicBezTo>
                      <a:pt x="12592" y="1422"/>
                      <a:pt x="12804" y="1635"/>
                      <a:pt x="12804" y="1897"/>
                    </a:cubicBezTo>
                    <a:cubicBezTo>
                      <a:pt x="12804" y="2158"/>
                      <a:pt x="12592" y="2371"/>
                      <a:pt x="12330" y="2371"/>
                    </a:cubicBezTo>
                    <a:close/>
                    <a:moveTo>
                      <a:pt x="9485" y="4031"/>
                    </a:moveTo>
                    <a:cubicBezTo>
                      <a:pt x="9485" y="4423"/>
                      <a:pt x="9166" y="4742"/>
                      <a:pt x="8773" y="4742"/>
                    </a:cubicBezTo>
                    <a:cubicBezTo>
                      <a:pt x="8381" y="4742"/>
                      <a:pt x="8062" y="4423"/>
                      <a:pt x="8062" y="4031"/>
                    </a:cubicBezTo>
                    <a:cubicBezTo>
                      <a:pt x="8062" y="3638"/>
                      <a:pt x="8381" y="3319"/>
                      <a:pt x="8773" y="3319"/>
                    </a:cubicBezTo>
                    <a:cubicBezTo>
                      <a:pt x="9166" y="3319"/>
                      <a:pt x="9485" y="3638"/>
                      <a:pt x="9485" y="4031"/>
                    </a:cubicBezTo>
                    <a:close/>
                    <a:moveTo>
                      <a:pt x="7588" y="2371"/>
                    </a:moveTo>
                    <a:lnTo>
                      <a:pt x="948" y="2371"/>
                    </a:lnTo>
                    <a:lnTo>
                      <a:pt x="948" y="8980"/>
                    </a:lnTo>
                    <a:cubicBezTo>
                      <a:pt x="949" y="8977"/>
                      <a:pt x="1987" y="4327"/>
                      <a:pt x="3764" y="4327"/>
                    </a:cubicBezTo>
                    <a:cubicBezTo>
                      <a:pt x="4935" y="4327"/>
                      <a:pt x="6126" y="7923"/>
                      <a:pt x="6868" y="9010"/>
                    </a:cubicBezTo>
                    <a:cubicBezTo>
                      <a:pt x="6868" y="9010"/>
                      <a:pt x="7450" y="6654"/>
                      <a:pt x="8454" y="6639"/>
                    </a:cubicBezTo>
                    <a:cubicBezTo>
                      <a:pt x="9447" y="6624"/>
                      <a:pt x="9959" y="8980"/>
                      <a:pt x="9959" y="8980"/>
                    </a:cubicBezTo>
                    <a:lnTo>
                      <a:pt x="10433" y="8980"/>
                    </a:lnTo>
                    <a:lnTo>
                      <a:pt x="10433" y="6165"/>
                    </a:lnTo>
                    <a:cubicBezTo>
                      <a:pt x="10433" y="5903"/>
                      <a:pt x="10646" y="5690"/>
                      <a:pt x="10907" y="5690"/>
                    </a:cubicBezTo>
                    <a:cubicBezTo>
                      <a:pt x="11169" y="5690"/>
                      <a:pt x="11382" y="5903"/>
                      <a:pt x="11382" y="6165"/>
                    </a:cubicBezTo>
                    <a:lnTo>
                      <a:pt x="11382" y="9959"/>
                    </a:lnTo>
                    <a:cubicBezTo>
                      <a:pt x="11382" y="10483"/>
                      <a:pt x="10957" y="10907"/>
                      <a:pt x="10433" y="10907"/>
                    </a:cubicBezTo>
                    <a:lnTo>
                      <a:pt x="948" y="10907"/>
                    </a:lnTo>
                    <a:cubicBezTo>
                      <a:pt x="424" y="10907"/>
                      <a:pt x="0" y="10483"/>
                      <a:pt x="0" y="9959"/>
                    </a:cubicBezTo>
                    <a:lnTo>
                      <a:pt x="0" y="2371"/>
                    </a:lnTo>
                    <a:cubicBezTo>
                      <a:pt x="0" y="1847"/>
                      <a:pt x="424" y="1422"/>
                      <a:pt x="948" y="1422"/>
                    </a:cubicBezTo>
                    <a:lnTo>
                      <a:pt x="7588" y="1422"/>
                    </a:lnTo>
                    <a:cubicBezTo>
                      <a:pt x="7850" y="1422"/>
                      <a:pt x="8062" y="1635"/>
                      <a:pt x="8062" y="1897"/>
                    </a:cubicBezTo>
                    <a:cubicBezTo>
                      <a:pt x="8062" y="2158"/>
                      <a:pt x="7850" y="2371"/>
                      <a:pt x="7588" y="2371"/>
                    </a:cubicBezTo>
                    <a:close/>
                    <a:moveTo>
                      <a:pt x="7588" y="2371"/>
                    </a:moveTo>
                    <a:close/>
                  </a:path>
                </a:pathLst>
              </a:custGeom>
              <a:solidFill>
                <a:schemeClr val="bg1"/>
              </a:solidFill>
              <a:ln>
                <a:noFill/>
              </a:ln>
            </p:spPr>
            <p:txBody>
              <a:bodyPr/>
              <a:lstStyle/>
              <a:p>
                <a:endParaRPr lang="zh-CN" altLang="en-US">
                  <a:cs typeface="+mn-ea"/>
                  <a:sym typeface="+mn-lt"/>
                </a:endParaRPr>
              </a:p>
            </p:txBody>
          </p:sp>
        </p:grpSp>
        <p:grpSp>
          <p:nvGrpSpPr>
            <p:cNvPr id="66" name="组合 65"/>
            <p:cNvGrpSpPr/>
            <p:nvPr/>
          </p:nvGrpSpPr>
          <p:grpSpPr>
            <a:xfrm>
              <a:off x="12744" y="6922"/>
              <a:ext cx="3474" cy="824"/>
              <a:chOff x="5221" y="1596"/>
              <a:chExt cx="3474" cy="824"/>
            </a:xfrm>
          </p:grpSpPr>
          <p:sp>
            <p:nvSpPr>
              <p:cNvPr id="67" name="图形"/>
              <p:cNvSpPr/>
              <p:nvPr/>
            </p:nvSpPr>
            <p:spPr>
              <a:xfrm>
                <a:off x="5221"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图形"/>
              <p:cNvSpPr>
                <a:spLocks noChangeAspect="1"/>
              </p:cNvSpPr>
              <p:nvPr/>
            </p:nvSpPr>
            <p:spPr bwMode="auto">
              <a:xfrm>
                <a:off x="5412" y="1787"/>
                <a:ext cx="443" cy="442"/>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bg1"/>
              </a:solidFill>
              <a:ln>
                <a:noFill/>
              </a:ln>
            </p:spPr>
            <p:txBody>
              <a:bodyPr/>
              <a:lstStyle/>
              <a:p>
                <a:endParaRPr lang="zh-CN" altLang="en-US">
                  <a:cs typeface="+mn-ea"/>
                  <a:sym typeface="+mn-lt"/>
                </a:endParaRPr>
              </a:p>
            </p:txBody>
          </p:sp>
          <p:sp>
            <p:nvSpPr>
              <p:cNvPr id="69" name="图形"/>
              <p:cNvSpPr/>
              <p:nvPr/>
            </p:nvSpPr>
            <p:spPr>
              <a:xfrm>
                <a:off x="6546"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图形"/>
              <p:cNvSpPr>
                <a:spLocks noChangeAspect="1"/>
              </p:cNvSpPr>
              <p:nvPr/>
            </p:nvSpPr>
            <p:spPr bwMode="auto">
              <a:xfrm>
                <a:off x="6737" y="1809"/>
                <a:ext cx="443" cy="398"/>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a:lstStyle/>
              <a:p>
                <a:endParaRPr lang="zh-CN" altLang="en-US">
                  <a:cs typeface="+mn-ea"/>
                  <a:sym typeface="+mn-lt"/>
                </a:endParaRPr>
              </a:p>
            </p:txBody>
          </p:sp>
          <p:sp>
            <p:nvSpPr>
              <p:cNvPr id="71" name="图形"/>
              <p:cNvSpPr/>
              <p:nvPr/>
            </p:nvSpPr>
            <p:spPr>
              <a:xfrm>
                <a:off x="7871"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图形"/>
              <p:cNvSpPr>
                <a:spLocks noChangeAspect="1"/>
              </p:cNvSpPr>
              <p:nvPr/>
            </p:nvSpPr>
            <p:spPr bwMode="auto">
              <a:xfrm>
                <a:off x="8062" y="1820"/>
                <a:ext cx="443" cy="377"/>
              </a:xfrm>
              <a:custGeom>
                <a:avLst/>
                <a:gdLst>
                  <a:gd name="T0" fmla="*/ 12330 w 12804"/>
                  <a:gd name="T1" fmla="*/ 2371 h 10907"/>
                  <a:gd name="T2" fmla="*/ 11382 w 12804"/>
                  <a:gd name="T3" fmla="*/ 2371 h 10907"/>
                  <a:gd name="T4" fmla="*/ 11382 w 12804"/>
                  <a:gd name="T5" fmla="*/ 3319 h 10907"/>
                  <a:gd name="T6" fmla="*/ 10907 w 12804"/>
                  <a:gd name="T7" fmla="*/ 3793 h 10907"/>
                  <a:gd name="T8" fmla="*/ 10433 w 12804"/>
                  <a:gd name="T9" fmla="*/ 3319 h 10907"/>
                  <a:gd name="T10" fmla="*/ 10433 w 12804"/>
                  <a:gd name="T11" fmla="*/ 2371 h 10907"/>
                  <a:gd name="T12" fmla="*/ 9485 w 12804"/>
                  <a:gd name="T13" fmla="*/ 2371 h 10907"/>
                  <a:gd name="T14" fmla="*/ 9010 w 12804"/>
                  <a:gd name="T15" fmla="*/ 1897 h 10907"/>
                  <a:gd name="T16" fmla="*/ 9485 w 12804"/>
                  <a:gd name="T17" fmla="*/ 1422 h 10907"/>
                  <a:gd name="T18" fmla="*/ 10433 w 12804"/>
                  <a:gd name="T19" fmla="*/ 1422 h 10907"/>
                  <a:gd name="T20" fmla="*/ 10433 w 12804"/>
                  <a:gd name="T21" fmla="*/ 474 h 10907"/>
                  <a:gd name="T22" fmla="*/ 10907 w 12804"/>
                  <a:gd name="T23" fmla="*/ 0 h 10907"/>
                  <a:gd name="T24" fmla="*/ 11382 w 12804"/>
                  <a:gd name="T25" fmla="*/ 474 h 10907"/>
                  <a:gd name="T26" fmla="*/ 11382 w 12804"/>
                  <a:gd name="T27" fmla="*/ 1422 h 10907"/>
                  <a:gd name="T28" fmla="*/ 12330 w 12804"/>
                  <a:gd name="T29" fmla="*/ 1422 h 10907"/>
                  <a:gd name="T30" fmla="*/ 12804 w 12804"/>
                  <a:gd name="T31" fmla="*/ 1897 h 10907"/>
                  <a:gd name="T32" fmla="*/ 12330 w 12804"/>
                  <a:gd name="T33" fmla="*/ 2371 h 10907"/>
                  <a:gd name="T34" fmla="*/ 9485 w 12804"/>
                  <a:gd name="T35" fmla="*/ 4031 h 10907"/>
                  <a:gd name="T36" fmla="*/ 8773 w 12804"/>
                  <a:gd name="T37" fmla="*/ 4742 h 10907"/>
                  <a:gd name="T38" fmla="*/ 8062 w 12804"/>
                  <a:gd name="T39" fmla="*/ 4031 h 10907"/>
                  <a:gd name="T40" fmla="*/ 8773 w 12804"/>
                  <a:gd name="T41" fmla="*/ 3319 h 10907"/>
                  <a:gd name="T42" fmla="*/ 9485 w 12804"/>
                  <a:gd name="T43" fmla="*/ 4031 h 10907"/>
                  <a:gd name="T44" fmla="*/ 7588 w 12804"/>
                  <a:gd name="T45" fmla="*/ 2371 h 10907"/>
                  <a:gd name="T46" fmla="*/ 948 w 12804"/>
                  <a:gd name="T47" fmla="*/ 2371 h 10907"/>
                  <a:gd name="T48" fmla="*/ 948 w 12804"/>
                  <a:gd name="T49" fmla="*/ 8980 h 10907"/>
                  <a:gd name="T50" fmla="*/ 3764 w 12804"/>
                  <a:gd name="T51" fmla="*/ 4327 h 10907"/>
                  <a:gd name="T52" fmla="*/ 6868 w 12804"/>
                  <a:gd name="T53" fmla="*/ 9010 h 10907"/>
                  <a:gd name="T54" fmla="*/ 8454 w 12804"/>
                  <a:gd name="T55" fmla="*/ 6639 h 10907"/>
                  <a:gd name="T56" fmla="*/ 9959 w 12804"/>
                  <a:gd name="T57" fmla="*/ 8980 h 10907"/>
                  <a:gd name="T58" fmla="*/ 10433 w 12804"/>
                  <a:gd name="T59" fmla="*/ 8980 h 10907"/>
                  <a:gd name="T60" fmla="*/ 10433 w 12804"/>
                  <a:gd name="T61" fmla="*/ 6165 h 10907"/>
                  <a:gd name="T62" fmla="*/ 10907 w 12804"/>
                  <a:gd name="T63" fmla="*/ 5690 h 10907"/>
                  <a:gd name="T64" fmla="*/ 11382 w 12804"/>
                  <a:gd name="T65" fmla="*/ 6165 h 10907"/>
                  <a:gd name="T66" fmla="*/ 11382 w 12804"/>
                  <a:gd name="T67" fmla="*/ 9959 h 10907"/>
                  <a:gd name="T68" fmla="*/ 10433 w 12804"/>
                  <a:gd name="T69" fmla="*/ 10907 h 10907"/>
                  <a:gd name="T70" fmla="*/ 948 w 12804"/>
                  <a:gd name="T71" fmla="*/ 10907 h 10907"/>
                  <a:gd name="T72" fmla="*/ 0 w 12804"/>
                  <a:gd name="T73" fmla="*/ 9959 h 10907"/>
                  <a:gd name="T74" fmla="*/ 0 w 12804"/>
                  <a:gd name="T75" fmla="*/ 2371 h 10907"/>
                  <a:gd name="T76" fmla="*/ 948 w 12804"/>
                  <a:gd name="T77" fmla="*/ 1422 h 10907"/>
                  <a:gd name="T78" fmla="*/ 7588 w 12804"/>
                  <a:gd name="T79" fmla="*/ 1422 h 10907"/>
                  <a:gd name="T80" fmla="*/ 8062 w 12804"/>
                  <a:gd name="T81" fmla="*/ 1897 h 10907"/>
                  <a:gd name="T82" fmla="*/ 7588 w 12804"/>
                  <a:gd name="T83" fmla="*/ 2371 h 10907"/>
                  <a:gd name="T84" fmla="*/ 7588 w 12804"/>
                  <a:gd name="T85" fmla="*/ 2371 h 10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04" h="10907">
                    <a:moveTo>
                      <a:pt x="12330" y="2371"/>
                    </a:moveTo>
                    <a:lnTo>
                      <a:pt x="11382" y="2371"/>
                    </a:lnTo>
                    <a:lnTo>
                      <a:pt x="11382" y="3319"/>
                    </a:lnTo>
                    <a:cubicBezTo>
                      <a:pt x="11382" y="3581"/>
                      <a:pt x="11169" y="3793"/>
                      <a:pt x="10907" y="3793"/>
                    </a:cubicBezTo>
                    <a:cubicBezTo>
                      <a:pt x="10646" y="3793"/>
                      <a:pt x="10433" y="3581"/>
                      <a:pt x="10433" y="3319"/>
                    </a:cubicBezTo>
                    <a:lnTo>
                      <a:pt x="10433" y="2371"/>
                    </a:lnTo>
                    <a:lnTo>
                      <a:pt x="9485" y="2371"/>
                    </a:lnTo>
                    <a:cubicBezTo>
                      <a:pt x="9223" y="2371"/>
                      <a:pt x="9010" y="2158"/>
                      <a:pt x="9010" y="1897"/>
                    </a:cubicBezTo>
                    <a:cubicBezTo>
                      <a:pt x="9010" y="1635"/>
                      <a:pt x="9223" y="1422"/>
                      <a:pt x="9485" y="1422"/>
                    </a:cubicBezTo>
                    <a:lnTo>
                      <a:pt x="10433" y="1422"/>
                    </a:lnTo>
                    <a:lnTo>
                      <a:pt x="10433" y="474"/>
                    </a:lnTo>
                    <a:cubicBezTo>
                      <a:pt x="10433" y="212"/>
                      <a:pt x="10646" y="0"/>
                      <a:pt x="10907" y="0"/>
                    </a:cubicBezTo>
                    <a:cubicBezTo>
                      <a:pt x="11169" y="0"/>
                      <a:pt x="11382" y="212"/>
                      <a:pt x="11382" y="474"/>
                    </a:cubicBezTo>
                    <a:lnTo>
                      <a:pt x="11382" y="1422"/>
                    </a:lnTo>
                    <a:lnTo>
                      <a:pt x="12330" y="1422"/>
                    </a:lnTo>
                    <a:cubicBezTo>
                      <a:pt x="12592" y="1422"/>
                      <a:pt x="12804" y="1635"/>
                      <a:pt x="12804" y="1897"/>
                    </a:cubicBezTo>
                    <a:cubicBezTo>
                      <a:pt x="12804" y="2158"/>
                      <a:pt x="12592" y="2371"/>
                      <a:pt x="12330" y="2371"/>
                    </a:cubicBezTo>
                    <a:close/>
                    <a:moveTo>
                      <a:pt x="9485" y="4031"/>
                    </a:moveTo>
                    <a:cubicBezTo>
                      <a:pt x="9485" y="4423"/>
                      <a:pt x="9166" y="4742"/>
                      <a:pt x="8773" y="4742"/>
                    </a:cubicBezTo>
                    <a:cubicBezTo>
                      <a:pt x="8381" y="4742"/>
                      <a:pt x="8062" y="4423"/>
                      <a:pt x="8062" y="4031"/>
                    </a:cubicBezTo>
                    <a:cubicBezTo>
                      <a:pt x="8062" y="3638"/>
                      <a:pt x="8381" y="3319"/>
                      <a:pt x="8773" y="3319"/>
                    </a:cubicBezTo>
                    <a:cubicBezTo>
                      <a:pt x="9166" y="3319"/>
                      <a:pt x="9485" y="3638"/>
                      <a:pt x="9485" y="4031"/>
                    </a:cubicBezTo>
                    <a:close/>
                    <a:moveTo>
                      <a:pt x="7588" y="2371"/>
                    </a:moveTo>
                    <a:lnTo>
                      <a:pt x="948" y="2371"/>
                    </a:lnTo>
                    <a:lnTo>
                      <a:pt x="948" y="8980"/>
                    </a:lnTo>
                    <a:cubicBezTo>
                      <a:pt x="949" y="8977"/>
                      <a:pt x="1987" y="4327"/>
                      <a:pt x="3764" y="4327"/>
                    </a:cubicBezTo>
                    <a:cubicBezTo>
                      <a:pt x="4935" y="4327"/>
                      <a:pt x="6126" y="7923"/>
                      <a:pt x="6868" y="9010"/>
                    </a:cubicBezTo>
                    <a:cubicBezTo>
                      <a:pt x="6868" y="9010"/>
                      <a:pt x="7450" y="6654"/>
                      <a:pt x="8454" y="6639"/>
                    </a:cubicBezTo>
                    <a:cubicBezTo>
                      <a:pt x="9447" y="6624"/>
                      <a:pt x="9959" y="8980"/>
                      <a:pt x="9959" y="8980"/>
                    </a:cubicBezTo>
                    <a:lnTo>
                      <a:pt x="10433" y="8980"/>
                    </a:lnTo>
                    <a:lnTo>
                      <a:pt x="10433" y="6165"/>
                    </a:lnTo>
                    <a:cubicBezTo>
                      <a:pt x="10433" y="5903"/>
                      <a:pt x="10646" y="5690"/>
                      <a:pt x="10907" y="5690"/>
                    </a:cubicBezTo>
                    <a:cubicBezTo>
                      <a:pt x="11169" y="5690"/>
                      <a:pt x="11382" y="5903"/>
                      <a:pt x="11382" y="6165"/>
                    </a:cubicBezTo>
                    <a:lnTo>
                      <a:pt x="11382" y="9959"/>
                    </a:lnTo>
                    <a:cubicBezTo>
                      <a:pt x="11382" y="10483"/>
                      <a:pt x="10957" y="10907"/>
                      <a:pt x="10433" y="10907"/>
                    </a:cubicBezTo>
                    <a:lnTo>
                      <a:pt x="948" y="10907"/>
                    </a:lnTo>
                    <a:cubicBezTo>
                      <a:pt x="424" y="10907"/>
                      <a:pt x="0" y="10483"/>
                      <a:pt x="0" y="9959"/>
                    </a:cubicBezTo>
                    <a:lnTo>
                      <a:pt x="0" y="2371"/>
                    </a:lnTo>
                    <a:cubicBezTo>
                      <a:pt x="0" y="1847"/>
                      <a:pt x="424" y="1422"/>
                      <a:pt x="948" y="1422"/>
                    </a:cubicBezTo>
                    <a:lnTo>
                      <a:pt x="7588" y="1422"/>
                    </a:lnTo>
                    <a:cubicBezTo>
                      <a:pt x="7850" y="1422"/>
                      <a:pt x="8062" y="1635"/>
                      <a:pt x="8062" y="1897"/>
                    </a:cubicBezTo>
                    <a:cubicBezTo>
                      <a:pt x="8062" y="2158"/>
                      <a:pt x="7850" y="2371"/>
                      <a:pt x="7588" y="2371"/>
                    </a:cubicBezTo>
                    <a:close/>
                    <a:moveTo>
                      <a:pt x="7588" y="2371"/>
                    </a:moveTo>
                    <a:close/>
                  </a:path>
                </a:pathLst>
              </a:custGeom>
              <a:solidFill>
                <a:schemeClr val="bg1"/>
              </a:solidFill>
              <a:ln>
                <a:noFill/>
              </a:ln>
            </p:spPr>
            <p:txBody>
              <a:bodyPr/>
              <a:lstStyle/>
              <a:p>
                <a:endParaRPr lang="zh-CN" altLang="en-US">
                  <a:cs typeface="+mn-ea"/>
                  <a:sym typeface="+mn-lt"/>
                </a:endParaRPr>
              </a:p>
            </p:txBody>
          </p:sp>
        </p:grpSp>
      </p:grpSp>
      <p:grpSp>
        <p:nvGrpSpPr>
          <p:cNvPr id="73" name="图形"/>
          <p:cNvGrpSpPr/>
          <p:nvPr/>
        </p:nvGrpSpPr>
        <p:grpSpPr>
          <a:xfrm>
            <a:off x="5774055" y="1949450"/>
            <a:ext cx="3020695" cy="769620"/>
            <a:chOff x="9093" y="3070"/>
            <a:chExt cx="4757" cy="1212"/>
          </a:xfrm>
        </p:grpSpPr>
        <p:sp>
          <p:nvSpPr>
            <p:cNvPr id="74" name="图形"/>
            <p:cNvSpPr/>
            <p:nvPr/>
          </p:nvSpPr>
          <p:spPr>
            <a:xfrm>
              <a:off x="9093" y="3189"/>
              <a:ext cx="957" cy="957"/>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图形"/>
            <p:cNvSpPr txBox="1"/>
            <p:nvPr/>
          </p:nvSpPr>
          <p:spPr>
            <a:xfrm>
              <a:off x="9159" y="3070"/>
              <a:ext cx="4691" cy="1212"/>
            </a:xfrm>
            <a:prstGeom prst="rect">
              <a:avLst/>
            </a:prstGeom>
            <a:noFill/>
          </p:spPr>
          <p:txBody>
            <a:bodyPr wrap="none" rtlCol="0" anchor="t">
              <a:spAutoFit/>
            </a:bodyPr>
            <a:lstStyle/>
            <a:p>
              <a:pPr algn="l"/>
              <a:r>
                <a:rPr lang="en-US" altLang="zh-CN" sz="4400">
                  <a:solidFill>
                    <a:schemeClr val="bg1"/>
                  </a:solidFill>
                  <a:cs typeface="+mn-ea"/>
                  <a:sym typeface="+mn-lt"/>
                </a:rPr>
                <a:t>C</a:t>
              </a:r>
              <a:r>
                <a:rPr lang="en-US" altLang="zh-CN" sz="4400">
                  <a:solidFill>
                    <a:schemeClr val="tx1"/>
                  </a:solidFill>
                  <a:cs typeface="+mn-ea"/>
                  <a:sym typeface="+mn-lt"/>
                </a:rPr>
                <a:t>hapter </a:t>
              </a:r>
              <a:r>
                <a:rPr lang="en-US" altLang="zh-CN" sz="4400">
                  <a:solidFill>
                    <a:srgbClr val="788ADC"/>
                  </a:solidFill>
                  <a:cs typeface="+mn-ea"/>
                  <a:sym typeface="+mn-lt"/>
                </a:rPr>
                <a:t>03</a:t>
              </a: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6" grpId="0"/>
      <p:bldP spid="5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图形"/>
          <p:cNvGrpSpPr/>
          <p:nvPr/>
        </p:nvGrpSpPr>
        <p:grpSpPr>
          <a:xfrm>
            <a:off x="1436370" y="1956435"/>
            <a:ext cx="9712960" cy="3260725"/>
            <a:chOff x="2262" y="3081"/>
            <a:chExt cx="15296" cy="5135"/>
          </a:xfrm>
        </p:grpSpPr>
        <p:sp>
          <p:nvSpPr>
            <p:cNvPr id="9" name="图形"/>
            <p:cNvSpPr/>
            <p:nvPr/>
          </p:nvSpPr>
          <p:spPr>
            <a:xfrm>
              <a:off x="2350" y="3277"/>
              <a:ext cx="13848" cy="23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2262" y="6801"/>
              <a:ext cx="1415" cy="1415"/>
              <a:chOff x="7206" y="5049"/>
              <a:chExt cx="2158" cy="2158"/>
            </a:xfrm>
          </p:grpSpPr>
          <p:sp>
            <p:nvSpPr>
              <p:cNvPr id="3" name="图形"/>
              <p:cNvSpPr/>
              <p:nvPr/>
            </p:nvSpPr>
            <p:spPr>
              <a:xfrm>
                <a:off x="7206" y="5049"/>
                <a:ext cx="2158" cy="2158"/>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5" name="图形"/>
              <p:cNvSpPr>
                <a:spLocks noChangeAspect="1"/>
              </p:cNvSpPr>
              <p:nvPr/>
            </p:nvSpPr>
            <p:spPr bwMode="auto">
              <a:xfrm>
                <a:off x="7716" y="5491"/>
                <a:ext cx="1138" cy="113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06862" h="606722">
                    <a:moveTo>
                      <a:pt x="198572" y="468879"/>
                    </a:moveTo>
                    <a:cubicBezTo>
                      <a:pt x="186556" y="471723"/>
                      <a:pt x="174006" y="473322"/>
                      <a:pt x="161100" y="473322"/>
                    </a:cubicBezTo>
                    <a:cubicBezTo>
                      <a:pt x="148462" y="473322"/>
                      <a:pt x="136090" y="471812"/>
                      <a:pt x="124252" y="469057"/>
                    </a:cubicBezTo>
                    <a:lnTo>
                      <a:pt x="124252" y="481765"/>
                    </a:lnTo>
                    <a:lnTo>
                      <a:pt x="198572" y="481765"/>
                    </a:lnTo>
                    <a:close/>
                    <a:moveTo>
                      <a:pt x="578641" y="388041"/>
                    </a:moveTo>
                    <a:cubicBezTo>
                      <a:pt x="573299" y="388041"/>
                      <a:pt x="568937" y="392396"/>
                      <a:pt x="568937" y="397729"/>
                    </a:cubicBezTo>
                    <a:lnTo>
                      <a:pt x="568937" y="454611"/>
                    </a:lnTo>
                    <a:cubicBezTo>
                      <a:pt x="568937" y="459944"/>
                      <a:pt x="573299" y="464210"/>
                      <a:pt x="578641" y="464210"/>
                    </a:cubicBezTo>
                    <a:cubicBezTo>
                      <a:pt x="583982" y="464210"/>
                      <a:pt x="588345" y="459944"/>
                      <a:pt x="588345" y="454611"/>
                    </a:cubicBezTo>
                    <a:lnTo>
                      <a:pt x="588345" y="397729"/>
                    </a:lnTo>
                    <a:cubicBezTo>
                      <a:pt x="588345" y="392396"/>
                      <a:pt x="583982" y="388041"/>
                      <a:pt x="578641" y="388041"/>
                    </a:cubicBezTo>
                    <a:close/>
                    <a:moveTo>
                      <a:pt x="217752" y="210128"/>
                    </a:moveTo>
                    <a:cubicBezTo>
                      <a:pt x="198846" y="208050"/>
                      <a:pt x="174499" y="210695"/>
                      <a:pt x="146590" y="225848"/>
                    </a:cubicBezTo>
                    <a:cubicBezTo>
                      <a:pt x="116501" y="242202"/>
                      <a:pt x="91842" y="247801"/>
                      <a:pt x="73147" y="242469"/>
                    </a:cubicBezTo>
                    <a:cubicBezTo>
                      <a:pt x="72524" y="242291"/>
                      <a:pt x="71901" y="242202"/>
                      <a:pt x="71278" y="242202"/>
                    </a:cubicBezTo>
                    <a:cubicBezTo>
                      <a:pt x="70032" y="242202"/>
                      <a:pt x="68874" y="242558"/>
                      <a:pt x="67895" y="243269"/>
                    </a:cubicBezTo>
                    <a:cubicBezTo>
                      <a:pt x="67005" y="243891"/>
                      <a:pt x="66026" y="245135"/>
                      <a:pt x="66026" y="247090"/>
                    </a:cubicBezTo>
                    <a:lnTo>
                      <a:pt x="66026" y="309039"/>
                    </a:lnTo>
                    <a:cubicBezTo>
                      <a:pt x="66026" y="362277"/>
                      <a:pt x="107866" y="406450"/>
                      <a:pt x="159321" y="407427"/>
                    </a:cubicBezTo>
                    <a:cubicBezTo>
                      <a:pt x="185048" y="407872"/>
                      <a:pt x="209351" y="398184"/>
                      <a:pt x="227778" y="380231"/>
                    </a:cubicBezTo>
                    <a:cubicBezTo>
                      <a:pt x="246117" y="362188"/>
                      <a:pt x="256265" y="338191"/>
                      <a:pt x="256265" y="312505"/>
                    </a:cubicBezTo>
                    <a:lnTo>
                      <a:pt x="256265" y="222738"/>
                    </a:lnTo>
                    <a:cubicBezTo>
                      <a:pt x="250123" y="219005"/>
                      <a:pt x="236658" y="212205"/>
                      <a:pt x="217752" y="210128"/>
                    </a:cubicBezTo>
                    <a:close/>
                    <a:moveTo>
                      <a:pt x="192147" y="191874"/>
                    </a:moveTo>
                    <a:cubicBezTo>
                      <a:pt x="208283" y="190075"/>
                      <a:pt x="222126" y="191586"/>
                      <a:pt x="232853" y="194030"/>
                    </a:cubicBezTo>
                    <a:cubicBezTo>
                      <a:pt x="256443" y="199274"/>
                      <a:pt x="270598" y="209939"/>
                      <a:pt x="271132" y="210383"/>
                    </a:cubicBezTo>
                    <a:lnTo>
                      <a:pt x="274782" y="213139"/>
                    </a:lnTo>
                    <a:lnTo>
                      <a:pt x="274782" y="312505"/>
                    </a:lnTo>
                    <a:cubicBezTo>
                      <a:pt x="274782" y="343168"/>
                      <a:pt x="262764" y="371965"/>
                      <a:pt x="240776" y="393473"/>
                    </a:cubicBezTo>
                    <a:cubicBezTo>
                      <a:pt x="219321" y="414449"/>
                      <a:pt x="191101" y="426003"/>
                      <a:pt x="161190" y="426003"/>
                    </a:cubicBezTo>
                    <a:cubicBezTo>
                      <a:pt x="160478" y="426003"/>
                      <a:pt x="159677" y="426003"/>
                      <a:pt x="158964" y="425914"/>
                    </a:cubicBezTo>
                    <a:cubicBezTo>
                      <a:pt x="97450" y="424848"/>
                      <a:pt x="47420" y="372409"/>
                      <a:pt x="47420" y="309039"/>
                    </a:cubicBezTo>
                    <a:lnTo>
                      <a:pt x="47420" y="247090"/>
                    </a:lnTo>
                    <a:cubicBezTo>
                      <a:pt x="47420" y="239713"/>
                      <a:pt x="50803" y="232870"/>
                      <a:pt x="56678" y="228515"/>
                    </a:cubicBezTo>
                    <a:cubicBezTo>
                      <a:pt x="62732" y="223893"/>
                      <a:pt x="70833" y="222471"/>
                      <a:pt x="78222" y="224604"/>
                    </a:cubicBezTo>
                    <a:cubicBezTo>
                      <a:pt x="87747" y="227359"/>
                      <a:pt x="105818" y="226915"/>
                      <a:pt x="137688" y="209584"/>
                    </a:cubicBezTo>
                    <a:cubicBezTo>
                      <a:pt x="157585" y="198785"/>
                      <a:pt x="176012" y="193674"/>
                      <a:pt x="192147" y="191874"/>
                    </a:cubicBezTo>
                    <a:close/>
                    <a:moveTo>
                      <a:pt x="464493" y="170129"/>
                    </a:moveTo>
                    <a:lnTo>
                      <a:pt x="464493" y="255795"/>
                    </a:lnTo>
                    <a:lnTo>
                      <a:pt x="483895" y="255795"/>
                    </a:lnTo>
                    <a:lnTo>
                      <a:pt x="483895" y="170129"/>
                    </a:lnTo>
                    <a:close/>
                    <a:moveTo>
                      <a:pt x="47420" y="168651"/>
                    </a:moveTo>
                    <a:lnTo>
                      <a:pt x="66049" y="168651"/>
                    </a:lnTo>
                    <a:lnTo>
                      <a:pt x="66049" y="198359"/>
                    </a:lnTo>
                    <a:lnTo>
                      <a:pt x="47420" y="198359"/>
                    </a:lnTo>
                    <a:close/>
                    <a:moveTo>
                      <a:pt x="113672" y="160699"/>
                    </a:moveTo>
                    <a:cubicBezTo>
                      <a:pt x="108331" y="160699"/>
                      <a:pt x="104059" y="165055"/>
                      <a:pt x="104059" y="170390"/>
                    </a:cubicBezTo>
                    <a:cubicBezTo>
                      <a:pt x="104059" y="175724"/>
                      <a:pt x="108331" y="179991"/>
                      <a:pt x="113672" y="179991"/>
                    </a:cubicBezTo>
                    <a:cubicBezTo>
                      <a:pt x="119013" y="179991"/>
                      <a:pt x="123374" y="175724"/>
                      <a:pt x="123374" y="170390"/>
                    </a:cubicBezTo>
                    <a:cubicBezTo>
                      <a:pt x="123374" y="165055"/>
                      <a:pt x="119013" y="160699"/>
                      <a:pt x="113672" y="160699"/>
                    </a:cubicBezTo>
                    <a:close/>
                    <a:moveTo>
                      <a:pt x="445981" y="151645"/>
                    </a:moveTo>
                    <a:lnTo>
                      <a:pt x="502496" y="151645"/>
                    </a:lnTo>
                    <a:lnTo>
                      <a:pt x="502496" y="274367"/>
                    </a:lnTo>
                    <a:lnTo>
                      <a:pt x="483539" y="274367"/>
                    </a:lnTo>
                    <a:lnTo>
                      <a:pt x="483539" y="388203"/>
                    </a:lnTo>
                    <a:cubicBezTo>
                      <a:pt x="483539" y="413885"/>
                      <a:pt x="462357" y="434769"/>
                      <a:pt x="436280" y="434769"/>
                    </a:cubicBezTo>
                    <a:lnTo>
                      <a:pt x="388843" y="434769"/>
                    </a:lnTo>
                    <a:cubicBezTo>
                      <a:pt x="373001" y="434769"/>
                      <a:pt x="360185" y="447743"/>
                      <a:pt x="360185" y="463827"/>
                    </a:cubicBezTo>
                    <a:cubicBezTo>
                      <a:pt x="360185" y="479823"/>
                      <a:pt x="373001" y="492886"/>
                      <a:pt x="388843" y="492886"/>
                    </a:cubicBezTo>
                    <a:lnTo>
                      <a:pt x="445714" y="492886"/>
                    </a:lnTo>
                    <a:cubicBezTo>
                      <a:pt x="477042" y="492886"/>
                      <a:pt x="502496" y="518390"/>
                      <a:pt x="502496" y="549760"/>
                    </a:cubicBezTo>
                    <a:cubicBezTo>
                      <a:pt x="502496" y="581129"/>
                      <a:pt x="477042" y="606722"/>
                      <a:pt x="445714" y="606722"/>
                    </a:cubicBezTo>
                    <a:lnTo>
                      <a:pt x="199095" y="606722"/>
                    </a:lnTo>
                    <a:cubicBezTo>
                      <a:pt x="172573" y="606722"/>
                      <a:pt x="150234" y="584772"/>
                      <a:pt x="150234" y="558735"/>
                    </a:cubicBezTo>
                    <a:lnTo>
                      <a:pt x="150234" y="530032"/>
                    </a:lnTo>
                    <a:lnTo>
                      <a:pt x="168835" y="530032"/>
                    </a:lnTo>
                    <a:lnTo>
                      <a:pt x="168835" y="558735"/>
                    </a:lnTo>
                    <a:cubicBezTo>
                      <a:pt x="168835" y="574375"/>
                      <a:pt x="182986" y="588149"/>
                      <a:pt x="199095" y="588149"/>
                    </a:cubicBezTo>
                    <a:lnTo>
                      <a:pt x="445714" y="588149"/>
                    </a:lnTo>
                    <a:cubicBezTo>
                      <a:pt x="466807" y="588149"/>
                      <a:pt x="483895" y="570910"/>
                      <a:pt x="483895" y="549760"/>
                    </a:cubicBezTo>
                    <a:cubicBezTo>
                      <a:pt x="483895" y="528610"/>
                      <a:pt x="466807" y="511459"/>
                      <a:pt x="445714" y="511459"/>
                    </a:cubicBezTo>
                    <a:lnTo>
                      <a:pt x="388843" y="511459"/>
                    </a:lnTo>
                    <a:cubicBezTo>
                      <a:pt x="362766" y="511459"/>
                      <a:pt x="341584" y="490043"/>
                      <a:pt x="341584" y="463827"/>
                    </a:cubicBezTo>
                    <a:cubicBezTo>
                      <a:pt x="341584" y="437523"/>
                      <a:pt x="362766" y="416196"/>
                      <a:pt x="388843" y="416196"/>
                    </a:cubicBezTo>
                    <a:lnTo>
                      <a:pt x="436280" y="416196"/>
                    </a:lnTo>
                    <a:cubicBezTo>
                      <a:pt x="452389" y="416196"/>
                      <a:pt x="464938" y="403932"/>
                      <a:pt x="464938" y="388203"/>
                    </a:cubicBezTo>
                    <a:lnTo>
                      <a:pt x="464938" y="274367"/>
                    </a:lnTo>
                    <a:lnTo>
                      <a:pt x="445981" y="274367"/>
                    </a:lnTo>
                    <a:close/>
                    <a:moveTo>
                      <a:pt x="416618" y="150163"/>
                    </a:moveTo>
                    <a:lnTo>
                      <a:pt x="435247" y="150163"/>
                    </a:lnTo>
                    <a:lnTo>
                      <a:pt x="435247" y="189750"/>
                    </a:lnTo>
                    <a:lnTo>
                      <a:pt x="416618" y="189750"/>
                    </a:lnTo>
                    <a:close/>
                    <a:moveTo>
                      <a:pt x="113672" y="142119"/>
                    </a:moveTo>
                    <a:cubicBezTo>
                      <a:pt x="129249" y="142119"/>
                      <a:pt x="141978" y="154743"/>
                      <a:pt x="141978" y="170390"/>
                    </a:cubicBezTo>
                    <a:cubicBezTo>
                      <a:pt x="141978" y="185947"/>
                      <a:pt x="129249" y="198571"/>
                      <a:pt x="113672" y="198571"/>
                    </a:cubicBezTo>
                    <a:cubicBezTo>
                      <a:pt x="98095" y="198571"/>
                      <a:pt x="85455" y="185947"/>
                      <a:pt x="85455" y="170390"/>
                    </a:cubicBezTo>
                    <a:cubicBezTo>
                      <a:pt x="85455" y="154743"/>
                      <a:pt x="98095" y="142119"/>
                      <a:pt x="113672" y="142119"/>
                    </a:cubicBezTo>
                    <a:close/>
                    <a:moveTo>
                      <a:pt x="47420" y="57299"/>
                    </a:moveTo>
                    <a:lnTo>
                      <a:pt x="66049" y="57299"/>
                    </a:lnTo>
                    <a:lnTo>
                      <a:pt x="66049" y="150163"/>
                    </a:lnTo>
                    <a:lnTo>
                      <a:pt x="47420" y="150163"/>
                    </a:lnTo>
                    <a:close/>
                    <a:moveTo>
                      <a:pt x="132875" y="47491"/>
                    </a:moveTo>
                    <a:lnTo>
                      <a:pt x="189962" y="47491"/>
                    </a:lnTo>
                    <a:lnTo>
                      <a:pt x="189962" y="66050"/>
                    </a:lnTo>
                    <a:lnTo>
                      <a:pt x="132875" y="66050"/>
                    </a:lnTo>
                    <a:close/>
                    <a:moveTo>
                      <a:pt x="64173" y="18574"/>
                    </a:moveTo>
                    <a:cubicBezTo>
                      <a:pt x="39074" y="18574"/>
                      <a:pt x="18602" y="39014"/>
                      <a:pt x="18602" y="64075"/>
                    </a:cubicBezTo>
                    <a:lnTo>
                      <a:pt x="18602" y="312467"/>
                    </a:lnTo>
                    <a:cubicBezTo>
                      <a:pt x="18602" y="390940"/>
                      <a:pt x="82508" y="454749"/>
                      <a:pt x="161100" y="454749"/>
                    </a:cubicBezTo>
                    <a:cubicBezTo>
                      <a:pt x="239693" y="454749"/>
                      <a:pt x="303688" y="390940"/>
                      <a:pt x="303688" y="312467"/>
                    </a:cubicBezTo>
                    <a:lnTo>
                      <a:pt x="303688" y="64075"/>
                    </a:lnTo>
                    <a:cubicBezTo>
                      <a:pt x="303688" y="39014"/>
                      <a:pt x="283216" y="18574"/>
                      <a:pt x="258117" y="18574"/>
                    </a:cubicBezTo>
                    <a:close/>
                    <a:moveTo>
                      <a:pt x="526383" y="0"/>
                    </a:moveTo>
                    <a:cubicBezTo>
                      <a:pt x="560302" y="0"/>
                      <a:pt x="587900" y="27552"/>
                      <a:pt x="587900" y="61415"/>
                    </a:cubicBezTo>
                    <a:lnTo>
                      <a:pt x="587900" y="371066"/>
                    </a:lnTo>
                    <a:cubicBezTo>
                      <a:pt x="598939" y="374888"/>
                      <a:pt x="606862" y="385375"/>
                      <a:pt x="606862" y="397729"/>
                    </a:cubicBezTo>
                    <a:lnTo>
                      <a:pt x="606862" y="454611"/>
                    </a:lnTo>
                    <a:cubicBezTo>
                      <a:pt x="606862" y="466876"/>
                      <a:pt x="598939" y="477364"/>
                      <a:pt x="587900" y="481274"/>
                    </a:cubicBezTo>
                    <a:lnTo>
                      <a:pt x="587900" y="520914"/>
                    </a:lnTo>
                    <a:lnTo>
                      <a:pt x="569293" y="520914"/>
                    </a:lnTo>
                    <a:lnTo>
                      <a:pt x="569293" y="481274"/>
                    </a:lnTo>
                    <a:cubicBezTo>
                      <a:pt x="558254" y="477364"/>
                      <a:pt x="550331" y="466876"/>
                      <a:pt x="550331" y="454611"/>
                    </a:cubicBezTo>
                    <a:lnTo>
                      <a:pt x="550331" y="397729"/>
                    </a:lnTo>
                    <a:cubicBezTo>
                      <a:pt x="550331" y="385375"/>
                      <a:pt x="558254" y="374888"/>
                      <a:pt x="569293" y="371066"/>
                    </a:cubicBezTo>
                    <a:lnTo>
                      <a:pt x="569293" y="61415"/>
                    </a:lnTo>
                    <a:cubicBezTo>
                      <a:pt x="569293" y="37773"/>
                      <a:pt x="550064" y="18575"/>
                      <a:pt x="526383" y="18575"/>
                    </a:cubicBezTo>
                    <a:cubicBezTo>
                      <a:pt x="502791" y="18575"/>
                      <a:pt x="483561" y="37773"/>
                      <a:pt x="483561" y="61415"/>
                    </a:cubicBezTo>
                    <a:lnTo>
                      <a:pt x="483561" y="141938"/>
                    </a:lnTo>
                    <a:lnTo>
                      <a:pt x="464955" y="141938"/>
                    </a:lnTo>
                    <a:lnTo>
                      <a:pt x="464955" y="61415"/>
                    </a:lnTo>
                    <a:cubicBezTo>
                      <a:pt x="464955" y="27552"/>
                      <a:pt x="492553" y="0"/>
                      <a:pt x="526383" y="0"/>
                    </a:cubicBezTo>
                    <a:close/>
                    <a:moveTo>
                      <a:pt x="64173" y="0"/>
                    </a:moveTo>
                    <a:lnTo>
                      <a:pt x="258028" y="0"/>
                    </a:lnTo>
                    <a:cubicBezTo>
                      <a:pt x="293452" y="0"/>
                      <a:pt x="322201" y="28705"/>
                      <a:pt x="322201" y="64075"/>
                    </a:cubicBezTo>
                    <a:lnTo>
                      <a:pt x="322201" y="312467"/>
                    </a:lnTo>
                    <a:cubicBezTo>
                      <a:pt x="322201" y="381431"/>
                      <a:pt x="278499" y="440440"/>
                      <a:pt x="217174" y="463280"/>
                    </a:cubicBezTo>
                    <a:lnTo>
                      <a:pt x="217174" y="500250"/>
                    </a:lnTo>
                    <a:lnTo>
                      <a:pt x="168844" y="500250"/>
                    </a:lnTo>
                    <a:lnTo>
                      <a:pt x="168844" y="520068"/>
                    </a:lnTo>
                    <a:lnTo>
                      <a:pt x="150242" y="520068"/>
                    </a:lnTo>
                    <a:lnTo>
                      <a:pt x="150242" y="500250"/>
                    </a:lnTo>
                    <a:lnTo>
                      <a:pt x="105650" y="500250"/>
                    </a:lnTo>
                    <a:lnTo>
                      <a:pt x="105650" y="463458"/>
                    </a:lnTo>
                    <a:cubicBezTo>
                      <a:pt x="44058" y="440796"/>
                      <a:pt x="0" y="381697"/>
                      <a:pt x="0" y="312467"/>
                    </a:cubicBezTo>
                    <a:lnTo>
                      <a:pt x="0" y="64075"/>
                    </a:lnTo>
                    <a:cubicBezTo>
                      <a:pt x="0" y="28705"/>
                      <a:pt x="28838" y="0"/>
                      <a:pt x="64173" y="0"/>
                    </a:cubicBezTo>
                    <a:close/>
                  </a:path>
                </a:pathLst>
              </a:custGeom>
              <a:solidFill>
                <a:schemeClr val="bg1"/>
              </a:solidFill>
              <a:ln>
                <a:noFill/>
              </a:ln>
            </p:spPr>
            <p:txBody>
              <a:bodyPr/>
              <a:lstStyle/>
              <a:p>
                <a:endParaRPr lang="zh-CN" altLang="en-US">
                  <a:cs typeface="+mn-ea"/>
                  <a:sym typeface="+mn-lt"/>
                </a:endParaRPr>
              </a:p>
            </p:txBody>
          </p:sp>
        </p:grpSp>
        <p:sp>
          <p:nvSpPr>
            <p:cNvPr id="24" name="图形"/>
            <p:cNvSpPr txBox="1"/>
            <p:nvPr/>
          </p:nvSpPr>
          <p:spPr>
            <a:xfrm flipH="1">
              <a:off x="3980" y="7132"/>
              <a:ext cx="5808" cy="964"/>
            </a:xfrm>
            <a:prstGeom prst="rect">
              <a:avLst/>
            </a:prstGeom>
            <a:noFill/>
            <a:ln w="9525">
              <a:noFill/>
              <a:miter/>
            </a:ln>
            <a:effectLst>
              <a:outerShdw sx="999" sy="999" algn="ctr" rotWithShape="0">
                <a:srgbClr val="000000"/>
              </a:outerShdw>
            </a:effectLst>
          </p:spPr>
          <p:txBody>
            <a:bodyPr wrap="square" anchor="t">
              <a:spAutoFit/>
            </a:bodyPr>
            <a:lstStyle/>
            <a:p>
              <a:pPr algn="l">
                <a:lnSpc>
                  <a:spcPct val="150000"/>
                </a:lnSpc>
              </a:pPr>
              <a:r>
                <a:rPr lang="en-US" altLang="zh-CN" sz="1200" dirty="0">
                  <a:solidFill>
                    <a:schemeClr val="tx1">
                      <a:lumMod val="85000"/>
                      <a:lumOff val="15000"/>
                    </a:schemeClr>
                  </a:solidFill>
                  <a:cs typeface="+mn-ea"/>
                  <a:sym typeface="+mn-lt"/>
                </a:rPr>
                <a:t>Click here to add content, content to match the title. Click here to add content, content to match the title. </a:t>
              </a:r>
              <a:endParaRPr lang="zh-CN" altLang="en-US" sz="1200" b="1" spc="250" dirty="0">
                <a:solidFill>
                  <a:schemeClr val="tx1">
                    <a:lumMod val="50000"/>
                    <a:lumOff val="50000"/>
                  </a:schemeClr>
                </a:solidFill>
                <a:uFillTx/>
                <a:cs typeface="+mn-ea"/>
                <a:sym typeface="+mn-lt"/>
              </a:endParaRPr>
            </a:p>
          </p:txBody>
        </p:sp>
        <p:sp>
          <p:nvSpPr>
            <p:cNvPr id="25" name="图形"/>
            <p:cNvSpPr txBox="1"/>
            <p:nvPr/>
          </p:nvSpPr>
          <p:spPr>
            <a:xfrm>
              <a:off x="3985" y="6537"/>
              <a:ext cx="2510" cy="674"/>
            </a:xfrm>
            <a:prstGeom prst="rect">
              <a:avLst/>
            </a:prstGeom>
            <a:noFill/>
          </p:spPr>
          <p:txBody>
            <a:bodyPr wrap="none" rtlCol="0">
              <a:spAutoFit/>
            </a:bodyPr>
            <a:lstStyle/>
            <a:p>
              <a:pPr algn="l">
                <a:lnSpc>
                  <a:spcPct val="120000"/>
                </a:lnSpc>
              </a:pPr>
              <a:r>
                <a:rPr lang="en-US" altLang="zh-CN" sz="2000" dirty="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grpSp>
          <p:nvGrpSpPr>
            <p:cNvPr id="4" name="组合 3"/>
            <p:cNvGrpSpPr/>
            <p:nvPr/>
          </p:nvGrpSpPr>
          <p:grpSpPr>
            <a:xfrm>
              <a:off x="10022" y="6801"/>
              <a:ext cx="1415" cy="1415"/>
              <a:chOff x="7206" y="5049"/>
              <a:chExt cx="2158" cy="2158"/>
            </a:xfrm>
          </p:grpSpPr>
          <p:sp>
            <p:nvSpPr>
              <p:cNvPr id="5" name="图形"/>
              <p:cNvSpPr/>
              <p:nvPr/>
            </p:nvSpPr>
            <p:spPr>
              <a:xfrm>
                <a:off x="7206" y="5049"/>
                <a:ext cx="2158" cy="2158"/>
              </a:xfrm>
              <a:prstGeom prst="ellipse">
                <a:avLst/>
              </a:prstGeom>
              <a:solidFill>
                <a:schemeClr val="accent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图形"/>
              <p:cNvSpPr>
                <a:spLocks noChangeAspect="1"/>
              </p:cNvSpPr>
              <p:nvPr/>
            </p:nvSpPr>
            <p:spPr bwMode="auto">
              <a:xfrm>
                <a:off x="7716" y="5491"/>
                <a:ext cx="1138" cy="113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06862" h="606722">
                    <a:moveTo>
                      <a:pt x="198572" y="468879"/>
                    </a:moveTo>
                    <a:cubicBezTo>
                      <a:pt x="186556" y="471723"/>
                      <a:pt x="174006" y="473322"/>
                      <a:pt x="161100" y="473322"/>
                    </a:cubicBezTo>
                    <a:cubicBezTo>
                      <a:pt x="148462" y="473322"/>
                      <a:pt x="136090" y="471812"/>
                      <a:pt x="124252" y="469057"/>
                    </a:cubicBezTo>
                    <a:lnTo>
                      <a:pt x="124252" y="481765"/>
                    </a:lnTo>
                    <a:lnTo>
                      <a:pt x="198572" y="481765"/>
                    </a:lnTo>
                    <a:close/>
                    <a:moveTo>
                      <a:pt x="578641" y="388041"/>
                    </a:moveTo>
                    <a:cubicBezTo>
                      <a:pt x="573299" y="388041"/>
                      <a:pt x="568937" y="392396"/>
                      <a:pt x="568937" y="397729"/>
                    </a:cubicBezTo>
                    <a:lnTo>
                      <a:pt x="568937" y="454611"/>
                    </a:lnTo>
                    <a:cubicBezTo>
                      <a:pt x="568937" y="459944"/>
                      <a:pt x="573299" y="464210"/>
                      <a:pt x="578641" y="464210"/>
                    </a:cubicBezTo>
                    <a:cubicBezTo>
                      <a:pt x="583982" y="464210"/>
                      <a:pt x="588345" y="459944"/>
                      <a:pt x="588345" y="454611"/>
                    </a:cubicBezTo>
                    <a:lnTo>
                      <a:pt x="588345" y="397729"/>
                    </a:lnTo>
                    <a:cubicBezTo>
                      <a:pt x="588345" y="392396"/>
                      <a:pt x="583982" y="388041"/>
                      <a:pt x="578641" y="388041"/>
                    </a:cubicBezTo>
                    <a:close/>
                    <a:moveTo>
                      <a:pt x="217752" y="210128"/>
                    </a:moveTo>
                    <a:cubicBezTo>
                      <a:pt x="198846" y="208050"/>
                      <a:pt x="174499" y="210695"/>
                      <a:pt x="146590" y="225848"/>
                    </a:cubicBezTo>
                    <a:cubicBezTo>
                      <a:pt x="116501" y="242202"/>
                      <a:pt x="91842" y="247801"/>
                      <a:pt x="73147" y="242469"/>
                    </a:cubicBezTo>
                    <a:cubicBezTo>
                      <a:pt x="72524" y="242291"/>
                      <a:pt x="71901" y="242202"/>
                      <a:pt x="71278" y="242202"/>
                    </a:cubicBezTo>
                    <a:cubicBezTo>
                      <a:pt x="70032" y="242202"/>
                      <a:pt x="68874" y="242558"/>
                      <a:pt x="67895" y="243269"/>
                    </a:cubicBezTo>
                    <a:cubicBezTo>
                      <a:pt x="67005" y="243891"/>
                      <a:pt x="66026" y="245135"/>
                      <a:pt x="66026" y="247090"/>
                    </a:cubicBezTo>
                    <a:lnTo>
                      <a:pt x="66026" y="309039"/>
                    </a:lnTo>
                    <a:cubicBezTo>
                      <a:pt x="66026" y="362277"/>
                      <a:pt x="107866" y="406450"/>
                      <a:pt x="159321" y="407427"/>
                    </a:cubicBezTo>
                    <a:cubicBezTo>
                      <a:pt x="185048" y="407872"/>
                      <a:pt x="209351" y="398184"/>
                      <a:pt x="227778" y="380231"/>
                    </a:cubicBezTo>
                    <a:cubicBezTo>
                      <a:pt x="246117" y="362188"/>
                      <a:pt x="256265" y="338191"/>
                      <a:pt x="256265" y="312505"/>
                    </a:cubicBezTo>
                    <a:lnTo>
                      <a:pt x="256265" y="222738"/>
                    </a:lnTo>
                    <a:cubicBezTo>
                      <a:pt x="250123" y="219005"/>
                      <a:pt x="236658" y="212205"/>
                      <a:pt x="217752" y="210128"/>
                    </a:cubicBezTo>
                    <a:close/>
                    <a:moveTo>
                      <a:pt x="192147" y="191874"/>
                    </a:moveTo>
                    <a:cubicBezTo>
                      <a:pt x="208283" y="190075"/>
                      <a:pt x="222126" y="191586"/>
                      <a:pt x="232853" y="194030"/>
                    </a:cubicBezTo>
                    <a:cubicBezTo>
                      <a:pt x="256443" y="199274"/>
                      <a:pt x="270598" y="209939"/>
                      <a:pt x="271132" y="210383"/>
                    </a:cubicBezTo>
                    <a:lnTo>
                      <a:pt x="274782" y="213139"/>
                    </a:lnTo>
                    <a:lnTo>
                      <a:pt x="274782" y="312505"/>
                    </a:lnTo>
                    <a:cubicBezTo>
                      <a:pt x="274782" y="343168"/>
                      <a:pt x="262764" y="371965"/>
                      <a:pt x="240776" y="393473"/>
                    </a:cubicBezTo>
                    <a:cubicBezTo>
                      <a:pt x="219321" y="414449"/>
                      <a:pt x="191101" y="426003"/>
                      <a:pt x="161190" y="426003"/>
                    </a:cubicBezTo>
                    <a:cubicBezTo>
                      <a:pt x="160478" y="426003"/>
                      <a:pt x="159677" y="426003"/>
                      <a:pt x="158964" y="425914"/>
                    </a:cubicBezTo>
                    <a:cubicBezTo>
                      <a:pt x="97450" y="424848"/>
                      <a:pt x="47420" y="372409"/>
                      <a:pt x="47420" y="309039"/>
                    </a:cubicBezTo>
                    <a:lnTo>
                      <a:pt x="47420" y="247090"/>
                    </a:lnTo>
                    <a:cubicBezTo>
                      <a:pt x="47420" y="239713"/>
                      <a:pt x="50803" y="232870"/>
                      <a:pt x="56678" y="228515"/>
                    </a:cubicBezTo>
                    <a:cubicBezTo>
                      <a:pt x="62732" y="223893"/>
                      <a:pt x="70833" y="222471"/>
                      <a:pt x="78222" y="224604"/>
                    </a:cubicBezTo>
                    <a:cubicBezTo>
                      <a:pt x="87747" y="227359"/>
                      <a:pt x="105818" y="226915"/>
                      <a:pt x="137688" y="209584"/>
                    </a:cubicBezTo>
                    <a:cubicBezTo>
                      <a:pt x="157585" y="198785"/>
                      <a:pt x="176012" y="193674"/>
                      <a:pt x="192147" y="191874"/>
                    </a:cubicBezTo>
                    <a:close/>
                    <a:moveTo>
                      <a:pt x="464493" y="170129"/>
                    </a:moveTo>
                    <a:lnTo>
                      <a:pt x="464493" y="255795"/>
                    </a:lnTo>
                    <a:lnTo>
                      <a:pt x="483895" y="255795"/>
                    </a:lnTo>
                    <a:lnTo>
                      <a:pt x="483895" y="170129"/>
                    </a:lnTo>
                    <a:close/>
                    <a:moveTo>
                      <a:pt x="47420" y="168651"/>
                    </a:moveTo>
                    <a:lnTo>
                      <a:pt x="66049" y="168651"/>
                    </a:lnTo>
                    <a:lnTo>
                      <a:pt x="66049" y="198359"/>
                    </a:lnTo>
                    <a:lnTo>
                      <a:pt x="47420" y="198359"/>
                    </a:lnTo>
                    <a:close/>
                    <a:moveTo>
                      <a:pt x="113672" y="160699"/>
                    </a:moveTo>
                    <a:cubicBezTo>
                      <a:pt x="108331" y="160699"/>
                      <a:pt x="104059" y="165055"/>
                      <a:pt x="104059" y="170390"/>
                    </a:cubicBezTo>
                    <a:cubicBezTo>
                      <a:pt x="104059" y="175724"/>
                      <a:pt x="108331" y="179991"/>
                      <a:pt x="113672" y="179991"/>
                    </a:cubicBezTo>
                    <a:cubicBezTo>
                      <a:pt x="119013" y="179991"/>
                      <a:pt x="123374" y="175724"/>
                      <a:pt x="123374" y="170390"/>
                    </a:cubicBezTo>
                    <a:cubicBezTo>
                      <a:pt x="123374" y="165055"/>
                      <a:pt x="119013" y="160699"/>
                      <a:pt x="113672" y="160699"/>
                    </a:cubicBezTo>
                    <a:close/>
                    <a:moveTo>
                      <a:pt x="445981" y="151645"/>
                    </a:moveTo>
                    <a:lnTo>
                      <a:pt x="502496" y="151645"/>
                    </a:lnTo>
                    <a:lnTo>
                      <a:pt x="502496" y="274367"/>
                    </a:lnTo>
                    <a:lnTo>
                      <a:pt x="483539" y="274367"/>
                    </a:lnTo>
                    <a:lnTo>
                      <a:pt x="483539" y="388203"/>
                    </a:lnTo>
                    <a:cubicBezTo>
                      <a:pt x="483539" y="413885"/>
                      <a:pt x="462357" y="434769"/>
                      <a:pt x="436280" y="434769"/>
                    </a:cubicBezTo>
                    <a:lnTo>
                      <a:pt x="388843" y="434769"/>
                    </a:lnTo>
                    <a:cubicBezTo>
                      <a:pt x="373001" y="434769"/>
                      <a:pt x="360185" y="447743"/>
                      <a:pt x="360185" y="463827"/>
                    </a:cubicBezTo>
                    <a:cubicBezTo>
                      <a:pt x="360185" y="479823"/>
                      <a:pt x="373001" y="492886"/>
                      <a:pt x="388843" y="492886"/>
                    </a:cubicBezTo>
                    <a:lnTo>
                      <a:pt x="445714" y="492886"/>
                    </a:lnTo>
                    <a:cubicBezTo>
                      <a:pt x="477042" y="492886"/>
                      <a:pt x="502496" y="518390"/>
                      <a:pt x="502496" y="549760"/>
                    </a:cubicBezTo>
                    <a:cubicBezTo>
                      <a:pt x="502496" y="581129"/>
                      <a:pt x="477042" y="606722"/>
                      <a:pt x="445714" y="606722"/>
                    </a:cubicBezTo>
                    <a:lnTo>
                      <a:pt x="199095" y="606722"/>
                    </a:lnTo>
                    <a:cubicBezTo>
                      <a:pt x="172573" y="606722"/>
                      <a:pt x="150234" y="584772"/>
                      <a:pt x="150234" y="558735"/>
                    </a:cubicBezTo>
                    <a:lnTo>
                      <a:pt x="150234" y="530032"/>
                    </a:lnTo>
                    <a:lnTo>
                      <a:pt x="168835" y="530032"/>
                    </a:lnTo>
                    <a:lnTo>
                      <a:pt x="168835" y="558735"/>
                    </a:lnTo>
                    <a:cubicBezTo>
                      <a:pt x="168835" y="574375"/>
                      <a:pt x="182986" y="588149"/>
                      <a:pt x="199095" y="588149"/>
                    </a:cubicBezTo>
                    <a:lnTo>
                      <a:pt x="445714" y="588149"/>
                    </a:lnTo>
                    <a:cubicBezTo>
                      <a:pt x="466807" y="588149"/>
                      <a:pt x="483895" y="570910"/>
                      <a:pt x="483895" y="549760"/>
                    </a:cubicBezTo>
                    <a:cubicBezTo>
                      <a:pt x="483895" y="528610"/>
                      <a:pt x="466807" y="511459"/>
                      <a:pt x="445714" y="511459"/>
                    </a:cubicBezTo>
                    <a:lnTo>
                      <a:pt x="388843" y="511459"/>
                    </a:lnTo>
                    <a:cubicBezTo>
                      <a:pt x="362766" y="511459"/>
                      <a:pt x="341584" y="490043"/>
                      <a:pt x="341584" y="463827"/>
                    </a:cubicBezTo>
                    <a:cubicBezTo>
                      <a:pt x="341584" y="437523"/>
                      <a:pt x="362766" y="416196"/>
                      <a:pt x="388843" y="416196"/>
                    </a:cubicBezTo>
                    <a:lnTo>
                      <a:pt x="436280" y="416196"/>
                    </a:lnTo>
                    <a:cubicBezTo>
                      <a:pt x="452389" y="416196"/>
                      <a:pt x="464938" y="403932"/>
                      <a:pt x="464938" y="388203"/>
                    </a:cubicBezTo>
                    <a:lnTo>
                      <a:pt x="464938" y="274367"/>
                    </a:lnTo>
                    <a:lnTo>
                      <a:pt x="445981" y="274367"/>
                    </a:lnTo>
                    <a:close/>
                    <a:moveTo>
                      <a:pt x="416618" y="150163"/>
                    </a:moveTo>
                    <a:lnTo>
                      <a:pt x="435247" y="150163"/>
                    </a:lnTo>
                    <a:lnTo>
                      <a:pt x="435247" y="189750"/>
                    </a:lnTo>
                    <a:lnTo>
                      <a:pt x="416618" y="189750"/>
                    </a:lnTo>
                    <a:close/>
                    <a:moveTo>
                      <a:pt x="113672" y="142119"/>
                    </a:moveTo>
                    <a:cubicBezTo>
                      <a:pt x="129249" y="142119"/>
                      <a:pt x="141978" y="154743"/>
                      <a:pt x="141978" y="170390"/>
                    </a:cubicBezTo>
                    <a:cubicBezTo>
                      <a:pt x="141978" y="185947"/>
                      <a:pt x="129249" y="198571"/>
                      <a:pt x="113672" y="198571"/>
                    </a:cubicBezTo>
                    <a:cubicBezTo>
                      <a:pt x="98095" y="198571"/>
                      <a:pt x="85455" y="185947"/>
                      <a:pt x="85455" y="170390"/>
                    </a:cubicBezTo>
                    <a:cubicBezTo>
                      <a:pt x="85455" y="154743"/>
                      <a:pt x="98095" y="142119"/>
                      <a:pt x="113672" y="142119"/>
                    </a:cubicBezTo>
                    <a:close/>
                    <a:moveTo>
                      <a:pt x="47420" y="57299"/>
                    </a:moveTo>
                    <a:lnTo>
                      <a:pt x="66049" y="57299"/>
                    </a:lnTo>
                    <a:lnTo>
                      <a:pt x="66049" y="150163"/>
                    </a:lnTo>
                    <a:lnTo>
                      <a:pt x="47420" y="150163"/>
                    </a:lnTo>
                    <a:close/>
                    <a:moveTo>
                      <a:pt x="132875" y="47491"/>
                    </a:moveTo>
                    <a:lnTo>
                      <a:pt x="189962" y="47491"/>
                    </a:lnTo>
                    <a:lnTo>
                      <a:pt x="189962" y="66050"/>
                    </a:lnTo>
                    <a:lnTo>
                      <a:pt x="132875" y="66050"/>
                    </a:lnTo>
                    <a:close/>
                    <a:moveTo>
                      <a:pt x="64173" y="18574"/>
                    </a:moveTo>
                    <a:cubicBezTo>
                      <a:pt x="39074" y="18574"/>
                      <a:pt x="18602" y="39014"/>
                      <a:pt x="18602" y="64075"/>
                    </a:cubicBezTo>
                    <a:lnTo>
                      <a:pt x="18602" y="312467"/>
                    </a:lnTo>
                    <a:cubicBezTo>
                      <a:pt x="18602" y="390940"/>
                      <a:pt x="82508" y="454749"/>
                      <a:pt x="161100" y="454749"/>
                    </a:cubicBezTo>
                    <a:cubicBezTo>
                      <a:pt x="239693" y="454749"/>
                      <a:pt x="303688" y="390940"/>
                      <a:pt x="303688" y="312467"/>
                    </a:cubicBezTo>
                    <a:lnTo>
                      <a:pt x="303688" y="64075"/>
                    </a:lnTo>
                    <a:cubicBezTo>
                      <a:pt x="303688" y="39014"/>
                      <a:pt x="283216" y="18574"/>
                      <a:pt x="258117" y="18574"/>
                    </a:cubicBezTo>
                    <a:close/>
                    <a:moveTo>
                      <a:pt x="526383" y="0"/>
                    </a:moveTo>
                    <a:cubicBezTo>
                      <a:pt x="560302" y="0"/>
                      <a:pt x="587900" y="27552"/>
                      <a:pt x="587900" y="61415"/>
                    </a:cubicBezTo>
                    <a:lnTo>
                      <a:pt x="587900" y="371066"/>
                    </a:lnTo>
                    <a:cubicBezTo>
                      <a:pt x="598939" y="374888"/>
                      <a:pt x="606862" y="385375"/>
                      <a:pt x="606862" y="397729"/>
                    </a:cubicBezTo>
                    <a:lnTo>
                      <a:pt x="606862" y="454611"/>
                    </a:lnTo>
                    <a:cubicBezTo>
                      <a:pt x="606862" y="466876"/>
                      <a:pt x="598939" y="477364"/>
                      <a:pt x="587900" y="481274"/>
                    </a:cubicBezTo>
                    <a:lnTo>
                      <a:pt x="587900" y="520914"/>
                    </a:lnTo>
                    <a:lnTo>
                      <a:pt x="569293" y="520914"/>
                    </a:lnTo>
                    <a:lnTo>
                      <a:pt x="569293" y="481274"/>
                    </a:lnTo>
                    <a:cubicBezTo>
                      <a:pt x="558254" y="477364"/>
                      <a:pt x="550331" y="466876"/>
                      <a:pt x="550331" y="454611"/>
                    </a:cubicBezTo>
                    <a:lnTo>
                      <a:pt x="550331" y="397729"/>
                    </a:lnTo>
                    <a:cubicBezTo>
                      <a:pt x="550331" y="385375"/>
                      <a:pt x="558254" y="374888"/>
                      <a:pt x="569293" y="371066"/>
                    </a:cubicBezTo>
                    <a:lnTo>
                      <a:pt x="569293" y="61415"/>
                    </a:lnTo>
                    <a:cubicBezTo>
                      <a:pt x="569293" y="37773"/>
                      <a:pt x="550064" y="18575"/>
                      <a:pt x="526383" y="18575"/>
                    </a:cubicBezTo>
                    <a:cubicBezTo>
                      <a:pt x="502791" y="18575"/>
                      <a:pt x="483561" y="37773"/>
                      <a:pt x="483561" y="61415"/>
                    </a:cubicBezTo>
                    <a:lnTo>
                      <a:pt x="483561" y="141938"/>
                    </a:lnTo>
                    <a:lnTo>
                      <a:pt x="464955" y="141938"/>
                    </a:lnTo>
                    <a:lnTo>
                      <a:pt x="464955" y="61415"/>
                    </a:lnTo>
                    <a:cubicBezTo>
                      <a:pt x="464955" y="27552"/>
                      <a:pt x="492553" y="0"/>
                      <a:pt x="526383" y="0"/>
                    </a:cubicBezTo>
                    <a:close/>
                    <a:moveTo>
                      <a:pt x="64173" y="0"/>
                    </a:moveTo>
                    <a:lnTo>
                      <a:pt x="258028" y="0"/>
                    </a:lnTo>
                    <a:cubicBezTo>
                      <a:pt x="293452" y="0"/>
                      <a:pt x="322201" y="28705"/>
                      <a:pt x="322201" y="64075"/>
                    </a:cubicBezTo>
                    <a:lnTo>
                      <a:pt x="322201" y="312467"/>
                    </a:lnTo>
                    <a:cubicBezTo>
                      <a:pt x="322201" y="381431"/>
                      <a:pt x="278499" y="440440"/>
                      <a:pt x="217174" y="463280"/>
                    </a:cubicBezTo>
                    <a:lnTo>
                      <a:pt x="217174" y="500250"/>
                    </a:lnTo>
                    <a:lnTo>
                      <a:pt x="168844" y="500250"/>
                    </a:lnTo>
                    <a:lnTo>
                      <a:pt x="168844" y="520068"/>
                    </a:lnTo>
                    <a:lnTo>
                      <a:pt x="150242" y="520068"/>
                    </a:lnTo>
                    <a:lnTo>
                      <a:pt x="150242" y="500250"/>
                    </a:lnTo>
                    <a:lnTo>
                      <a:pt x="105650" y="500250"/>
                    </a:lnTo>
                    <a:lnTo>
                      <a:pt x="105650" y="463458"/>
                    </a:lnTo>
                    <a:cubicBezTo>
                      <a:pt x="44058" y="440796"/>
                      <a:pt x="0" y="381697"/>
                      <a:pt x="0" y="312467"/>
                    </a:cubicBezTo>
                    <a:lnTo>
                      <a:pt x="0" y="64075"/>
                    </a:lnTo>
                    <a:cubicBezTo>
                      <a:pt x="0" y="28705"/>
                      <a:pt x="28838" y="0"/>
                      <a:pt x="64173" y="0"/>
                    </a:cubicBezTo>
                    <a:close/>
                  </a:path>
                </a:pathLst>
              </a:custGeom>
              <a:solidFill>
                <a:schemeClr val="bg1"/>
              </a:solidFill>
              <a:ln>
                <a:noFill/>
              </a:ln>
            </p:spPr>
            <p:txBody>
              <a:bodyPr/>
              <a:lstStyle/>
              <a:p>
                <a:endParaRPr lang="zh-CN" altLang="en-US">
                  <a:cs typeface="+mn-ea"/>
                  <a:sym typeface="+mn-lt"/>
                </a:endParaRPr>
              </a:p>
            </p:txBody>
          </p:sp>
        </p:grpSp>
        <p:sp>
          <p:nvSpPr>
            <p:cNvPr id="7" name="图形"/>
            <p:cNvSpPr txBox="1"/>
            <p:nvPr/>
          </p:nvSpPr>
          <p:spPr>
            <a:xfrm flipH="1">
              <a:off x="11740" y="7132"/>
              <a:ext cx="5818" cy="964"/>
            </a:xfrm>
            <a:prstGeom prst="rect">
              <a:avLst/>
            </a:prstGeom>
            <a:noFill/>
            <a:ln w="9525">
              <a:noFill/>
              <a:miter/>
            </a:ln>
            <a:effectLst>
              <a:outerShdw sx="999" sy="999" algn="ctr" rotWithShape="0">
                <a:srgbClr val="000000"/>
              </a:outerShdw>
            </a:effectLst>
          </p:spPr>
          <p:txBody>
            <a:bodyPr wrap="square" anchor="t">
              <a:spAutoFit/>
            </a:bodyPr>
            <a:lstStyle/>
            <a:p>
              <a:pPr algn="l">
                <a:lnSpc>
                  <a:spcPct val="150000"/>
                </a:lnSpc>
              </a:pPr>
              <a:r>
                <a:rPr lang="en-US" altLang="zh-CN" sz="1200" dirty="0">
                  <a:solidFill>
                    <a:schemeClr val="tx1">
                      <a:lumMod val="85000"/>
                      <a:lumOff val="15000"/>
                    </a:schemeClr>
                  </a:solidFill>
                  <a:cs typeface="+mn-ea"/>
                  <a:sym typeface="+mn-lt"/>
                </a:rPr>
                <a:t>Click here to add content, content to match the title. Click here to add content, content to match the title. </a:t>
              </a:r>
              <a:endParaRPr lang="zh-CN" altLang="en-US" sz="1200" b="1" spc="250" dirty="0">
                <a:solidFill>
                  <a:schemeClr val="tx1">
                    <a:lumMod val="50000"/>
                    <a:lumOff val="50000"/>
                  </a:schemeClr>
                </a:solidFill>
                <a:uFillTx/>
                <a:cs typeface="+mn-ea"/>
                <a:sym typeface="+mn-lt"/>
              </a:endParaRPr>
            </a:p>
          </p:txBody>
        </p:sp>
        <p:sp>
          <p:nvSpPr>
            <p:cNvPr id="8" name="图形"/>
            <p:cNvSpPr txBox="1"/>
            <p:nvPr/>
          </p:nvSpPr>
          <p:spPr>
            <a:xfrm>
              <a:off x="11745" y="6537"/>
              <a:ext cx="2510" cy="674"/>
            </a:xfrm>
            <a:prstGeom prst="rect">
              <a:avLst/>
            </a:prstGeom>
            <a:noFill/>
          </p:spPr>
          <p:txBody>
            <a:bodyPr wrap="none" rtlCol="0">
              <a:spAutoFit/>
            </a:bodyPr>
            <a:lstStyle/>
            <a:p>
              <a:pPr algn="l">
                <a:lnSpc>
                  <a:spcPct val="120000"/>
                </a:lnSpc>
              </a:pPr>
              <a:r>
                <a:rPr lang="en-US" altLang="zh-CN" sz="2000" dirty="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pic>
          <p:nvPicPr>
            <p:cNvPr id="17" name="图形" descr="E:\006包图网\素材\09办公3D\3加密信息.png3加密信息"/>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3068" y="3081"/>
              <a:ext cx="4213" cy="3328"/>
            </a:xfrm>
            <a:prstGeom prst="rect">
              <a:avLst/>
            </a:prstGeom>
          </p:spPr>
        </p:pic>
        <p:sp>
          <p:nvSpPr>
            <p:cNvPr id="10" name="图形"/>
            <p:cNvSpPr txBox="1"/>
            <p:nvPr/>
          </p:nvSpPr>
          <p:spPr>
            <a:xfrm flipH="1">
              <a:off x="2812" y="3594"/>
              <a:ext cx="10699" cy="1670"/>
            </a:xfrm>
            <a:prstGeom prst="rect">
              <a:avLst/>
            </a:prstGeom>
            <a:noFill/>
            <a:ln w="9525">
              <a:noFill/>
              <a:miter/>
            </a:ln>
            <a:effectLst>
              <a:outerShdw sx="999" sy="999" algn="ctr" rotWithShape="0">
                <a:srgbClr val="000000"/>
              </a:outerShdw>
            </a:effectLst>
          </p:spPr>
          <p:txBody>
            <a:bodyPr wrap="square" anchor="t">
              <a:spAutoFit/>
            </a:bodyPr>
            <a:lstStyle/>
            <a:p>
              <a:pPr algn="l">
                <a:lnSpc>
                  <a:spcPct val="150000"/>
                </a:lnSpc>
              </a:pPr>
              <a:r>
                <a:rPr lang="en-US" altLang="zh-CN" sz="1400" dirty="0">
                  <a:solidFill>
                    <a:schemeClr val="tx1">
                      <a:lumMod val="85000"/>
                      <a:lumOff val="1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b="1" spc="250" dirty="0">
                <a:solidFill>
                  <a:schemeClr val="tx1">
                    <a:lumMod val="75000"/>
                    <a:lumOff val="25000"/>
                  </a:schemeClr>
                </a:solidFill>
                <a:uFillTx/>
                <a:cs typeface="+mn-ea"/>
                <a:sym typeface="+mn-lt"/>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图形"/>
          <p:cNvGrpSpPr/>
          <p:nvPr/>
        </p:nvGrpSpPr>
        <p:grpSpPr>
          <a:xfrm>
            <a:off x="875030" y="2226945"/>
            <a:ext cx="10442575" cy="3136900"/>
            <a:chOff x="1378" y="3507"/>
            <a:chExt cx="16445" cy="4940"/>
          </a:xfrm>
        </p:grpSpPr>
        <p:sp>
          <p:nvSpPr>
            <p:cNvPr id="2" name="图形"/>
            <p:cNvSpPr/>
            <p:nvPr/>
          </p:nvSpPr>
          <p:spPr>
            <a:xfrm>
              <a:off x="9028" y="3826"/>
              <a:ext cx="1144" cy="1189"/>
            </a:xfrm>
            <a:custGeom>
              <a:avLst/>
              <a:gdLst>
                <a:gd name="connsiteX0" fmla="*/ 200025 w 323850"/>
                <a:gd name="connsiteY0" fmla="*/ 303213 h 336550"/>
                <a:gd name="connsiteX1" fmla="*/ 188912 w 323850"/>
                <a:gd name="connsiteY1" fmla="*/ 314326 h 336550"/>
                <a:gd name="connsiteX2" fmla="*/ 200025 w 323850"/>
                <a:gd name="connsiteY2" fmla="*/ 325439 h 336550"/>
                <a:gd name="connsiteX3" fmla="*/ 211138 w 323850"/>
                <a:gd name="connsiteY3" fmla="*/ 314326 h 336550"/>
                <a:gd name="connsiteX4" fmla="*/ 200025 w 323850"/>
                <a:gd name="connsiteY4" fmla="*/ 303213 h 336550"/>
                <a:gd name="connsiteX5" fmla="*/ 267890 w 323850"/>
                <a:gd name="connsiteY5" fmla="*/ 200026 h 336550"/>
                <a:gd name="connsiteX6" fmla="*/ 306529 w 323850"/>
                <a:gd name="connsiteY6" fmla="*/ 200026 h 336550"/>
                <a:gd name="connsiteX7" fmla="*/ 323850 w 323850"/>
                <a:gd name="connsiteY7" fmla="*/ 217105 h 336550"/>
                <a:gd name="connsiteX8" fmla="*/ 323850 w 323850"/>
                <a:gd name="connsiteY8" fmla="*/ 219733 h 336550"/>
                <a:gd name="connsiteX9" fmla="*/ 306529 w 323850"/>
                <a:gd name="connsiteY9" fmla="*/ 238126 h 336550"/>
                <a:gd name="connsiteX10" fmla="*/ 267890 w 323850"/>
                <a:gd name="connsiteY10" fmla="*/ 238126 h 336550"/>
                <a:gd name="connsiteX11" fmla="*/ 249237 w 323850"/>
                <a:gd name="connsiteY11" fmla="*/ 219733 h 336550"/>
                <a:gd name="connsiteX12" fmla="*/ 249237 w 323850"/>
                <a:gd name="connsiteY12" fmla="*/ 217105 h 336550"/>
                <a:gd name="connsiteX13" fmla="*/ 267890 w 323850"/>
                <a:gd name="connsiteY13" fmla="*/ 200026 h 336550"/>
                <a:gd name="connsiteX14" fmla="*/ 267890 w 323850"/>
                <a:gd name="connsiteY14" fmla="*/ 155576 h 336550"/>
                <a:gd name="connsiteX15" fmla="*/ 306529 w 323850"/>
                <a:gd name="connsiteY15" fmla="*/ 155576 h 336550"/>
                <a:gd name="connsiteX16" fmla="*/ 323850 w 323850"/>
                <a:gd name="connsiteY16" fmla="*/ 172528 h 336550"/>
                <a:gd name="connsiteX17" fmla="*/ 323850 w 323850"/>
                <a:gd name="connsiteY17" fmla="*/ 175137 h 336550"/>
                <a:gd name="connsiteX18" fmla="*/ 306529 w 323850"/>
                <a:gd name="connsiteY18" fmla="*/ 192089 h 336550"/>
                <a:gd name="connsiteX19" fmla="*/ 267890 w 323850"/>
                <a:gd name="connsiteY19" fmla="*/ 192089 h 336550"/>
                <a:gd name="connsiteX20" fmla="*/ 249237 w 323850"/>
                <a:gd name="connsiteY20" fmla="*/ 175137 h 336550"/>
                <a:gd name="connsiteX21" fmla="*/ 249237 w 323850"/>
                <a:gd name="connsiteY21" fmla="*/ 172528 h 336550"/>
                <a:gd name="connsiteX22" fmla="*/ 267890 w 323850"/>
                <a:gd name="connsiteY22" fmla="*/ 155576 h 336550"/>
                <a:gd name="connsiteX23" fmla="*/ 175670 w 323850"/>
                <a:gd name="connsiteY23" fmla="*/ 15876 h 336550"/>
                <a:gd name="connsiteX24" fmla="*/ 173037 w 323850"/>
                <a:gd name="connsiteY24" fmla="*/ 19686 h 336550"/>
                <a:gd name="connsiteX25" fmla="*/ 175670 w 323850"/>
                <a:gd name="connsiteY25" fmla="*/ 22226 h 336550"/>
                <a:gd name="connsiteX26" fmla="*/ 224379 w 323850"/>
                <a:gd name="connsiteY26" fmla="*/ 22226 h 336550"/>
                <a:gd name="connsiteX27" fmla="*/ 227012 w 323850"/>
                <a:gd name="connsiteY27" fmla="*/ 19686 h 336550"/>
                <a:gd name="connsiteX28" fmla="*/ 224379 w 323850"/>
                <a:gd name="connsiteY28" fmla="*/ 15876 h 336550"/>
                <a:gd name="connsiteX29" fmla="*/ 175670 w 323850"/>
                <a:gd name="connsiteY29" fmla="*/ 15876 h 336550"/>
                <a:gd name="connsiteX30" fmla="*/ 125064 w 323850"/>
                <a:gd name="connsiteY30" fmla="*/ 0 h 336550"/>
                <a:gd name="connsiteX31" fmla="*/ 276458 w 323850"/>
                <a:gd name="connsiteY31" fmla="*/ 0 h 336550"/>
                <a:gd name="connsiteX32" fmla="*/ 298837 w 323850"/>
                <a:gd name="connsiteY32" fmla="*/ 22349 h 336550"/>
                <a:gd name="connsiteX33" fmla="*/ 298837 w 323850"/>
                <a:gd name="connsiteY33" fmla="*/ 109116 h 336550"/>
                <a:gd name="connsiteX34" fmla="*/ 306736 w 323850"/>
                <a:gd name="connsiteY34" fmla="*/ 109116 h 336550"/>
                <a:gd name="connsiteX35" fmla="*/ 323850 w 323850"/>
                <a:gd name="connsiteY35" fmla="*/ 127521 h 336550"/>
                <a:gd name="connsiteX36" fmla="*/ 323850 w 323850"/>
                <a:gd name="connsiteY36" fmla="*/ 130150 h 336550"/>
                <a:gd name="connsiteX37" fmla="*/ 306736 w 323850"/>
                <a:gd name="connsiteY37" fmla="*/ 147241 h 336550"/>
                <a:gd name="connsiteX38" fmla="*/ 268559 w 323850"/>
                <a:gd name="connsiteY38" fmla="*/ 147241 h 336550"/>
                <a:gd name="connsiteX39" fmla="*/ 250128 w 323850"/>
                <a:gd name="connsiteY39" fmla="*/ 130150 h 336550"/>
                <a:gd name="connsiteX40" fmla="*/ 250128 w 323850"/>
                <a:gd name="connsiteY40" fmla="*/ 127521 h 336550"/>
                <a:gd name="connsiteX41" fmla="*/ 268559 w 323850"/>
                <a:gd name="connsiteY41" fmla="*/ 109116 h 336550"/>
                <a:gd name="connsiteX42" fmla="*/ 272508 w 323850"/>
                <a:gd name="connsiteY42" fmla="*/ 109116 h 336550"/>
                <a:gd name="connsiteX43" fmla="*/ 283040 w 323850"/>
                <a:gd name="connsiteY43" fmla="*/ 109116 h 336550"/>
                <a:gd name="connsiteX44" fmla="*/ 283040 w 323850"/>
                <a:gd name="connsiteY44" fmla="*/ 35496 h 336550"/>
                <a:gd name="connsiteX45" fmla="*/ 118481 w 323850"/>
                <a:gd name="connsiteY45" fmla="*/ 35496 h 336550"/>
                <a:gd name="connsiteX46" fmla="*/ 118481 w 323850"/>
                <a:gd name="connsiteY46" fmla="*/ 76250 h 336550"/>
                <a:gd name="connsiteX47" fmla="*/ 155342 w 323850"/>
                <a:gd name="connsiteY47" fmla="*/ 56530 h 336550"/>
                <a:gd name="connsiteX48" fmla="*/ 184305 w 323850"/>
                <a:gd name="connsiteY48" fmla="*/ 74935 h 336550"/>
                <a:gd name="connsiteX49" fmla="*/ 139545 w 323850"/>
                <a:gd name="connsiteY49" fmla="*/ 117004 h 336550"/>
                <a:gd name="connsiteX50" fmla="*/ 118481 w 323850"/>
                <a:gd name="connsiteY50" fmla="*/ 131465 h 336550"/>
                <a:gd name="connsiteX51" fmla="*/ 118481 w 323850"/>
                <a:gd name="connsiteY51" fmla="*/ 294481 h 336550"/>
                <a:gd name="connsiteX52" fmla="*/ 283040 w 323850"/>
                <a:gd name="connsiteY52" fmla="*/ 294481 h 336550"/>
                <a:gd name="connsiteX53" fmla="*/ 283040 w 323850"/>
                <a:gd name="connsiteY53" fmla="*/ 282649 h 336550"/>
                <a:gd name="connsiteX54" fmla="*/ 268559 w 323850"/>
                <a:gd name="connsiteY54" fmla="*/ 282649 h 336550"/>
                <a:gd name="connsiteX55" fmla="*/ 250128 w 323850"/>
                <a:gd name="connsiteY55" fmla="*/ 264244 h 336550"/>
                <a:gd name="connsiteX56" fmla="*/ 250128 w 323850"/>
                <a:gd name="connsiteY56" fmla="*/ 262930 h 336550"/>
                <a:gd name="connsiteX57" fmla="*/ 268559 w 323850"/>
                <a:gd name="connsiteY57" fmla="*/ 244525 h 336550"/>
                <a:gd name="connsiteX58" fmla="*/ 306736 w 323850"/>
                <a:gd name="connsiteY58" fmla="*/ 244525 h 336550"/>
                <a:gd name="connsiteX59" fmla="*/ 323850 w 323850"/>
                <a:gd name="connsiteY59" fmla="*/ 262930 h 336550"/>
                <a:gd name="connsiteX60" fmla="*/ 323850 w 323850"/>
                <a:gd name="connsiteY60" fmla="*/ 264244 h 336550"/>
                <a:gd name="connsiteX61" fmla="*/ 306736 w 323850"/>
                <a:gd name="connsiteY61" fmla="*/ 282649 h 336550"/>
                <a:gd name="connsiteX62" fmla="*/ 301470 w 323850"/>
                <a:gd name="connsiteY62" fmla="*/ 282649 h 336550"/>
                <a:gd name="connsiteX63" fmla="*/ 298837 w 323850"/>
                <a:gd name="connsiteY63" fmla="*/ 282649 h 336550"/>
                <a:gd name="connsiteX64" fmla="*/ 298837 w 323850"/>
                <a:gd name="connsiteY64" fmla="*/ 314201 h 336550"/>
                <a:gd name="connsiteX65" fmla="*/ 276458 w 323850"/>
                <a:gd name="connsiteY65" fmla="*/ 336550 h 336550"/>
                <a:gd name="connsiteX66" fmla="*/ 125064 w 323850"/>
                <a:gd name="connsiteY66" fmla="*/ 336550 h 336550"/>
                <a:gd name="connsiteX67" fmla="*/ 102684 w 323850"/>
                <a:gd name="connsiteY67" fmla="*/ 314201 h 336550"/>
                <a:gd name="connsiteX68" fmla="*/ 102684 w 323850"/>
                <a:gd name="connsiteY68" fmla="*/ 287908 h 336550"/>
                <a:gd name="connsiteX69" fmla="*/ 75038 w 323850"/>
                <a:gd name="connsiteY69" fmla="*/ 287908 h 336550"/>
                <a:gd name="connsiteX70" fmla="*/ 13164 w 323850"/>
                <a:gd name="connsiteY70" fmla="*/ 255042 h 336550"/>
                <a:gd name="connsiteX71" fmla="*/ 11848 w 323850"/>
                <a:gd name="connsiteY71" fmla="*/ 253727 h 336550"/>
                <a:gd name="connsiteX72" fmla="*/ 9215 w 323850"/>
                <a:gd name="connsiteY72" fmla="*/ 249783 h 336550"/>
                <a:gd name="connsiteX73" fmla="*/ 7899 w 323850"/>
                <a:gd name="connsiteY73" fmla="*/ 244525 h 336550"/>
                <a:gd name="connsiteX74" fmla="*/ 6582 w 323850"/>
                <a:gd name="connsiteY74" fmla="*/ 240581 h 336550"/>
                <a:gd name="connsiteX75" fmla="*/ 2633 w 323850"/>
                <a:gd name="connsiteY75" fmla="*/ 231378 h 336550"/>
                <a:gd name="connsiteX76" fmla="*/ 2633 w 323850"/>
                <a:gd name="connsiteY76" fmla="*/ 228749 h 336550"/>
                <a:gd name="connsiteX77" fmla="*/ 0 w 323850"/>
                <a:gd name="connsiteY77" fmla="*/ 219546 h 336550"/>
                <a:gd name="connsiteX78" fmla="*/ 0 w 323850"/>
                <a:gd name="connsiteY78" fmla="*/ 215602 h 336550"/>
                <a:gd name="connsiteX79" fmla="*/ 0 w 323850"/>
                <a:gd name="connsiteY79" fmla="*/ 202456 h 336550"/>
                <a:gd name="connsiteX80" fmla="*/ 40810 w 323850"/>
                <a:gd name="connsiteY80" fmla="*/ 119633 h 336550"/>
                <a:gd name="connsiteX81" fmla="*/ 102684 w 323850"/>
                <a:gd name="connsiteY81" fmla="*/ 85452 h 336550"/>
                <a:gd name="connsiteX82" fmla="*/ 102684 w 323850"/>
                <a:gd name="connsiteY82" fmla="*/ 22349 h 336550"/>
                <a:gd name="connsiteX83" fmla="*/ 125064 w 323850"/>
                <a:gd name="connsiteY8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3850" h="336550">
                  <a:moveTo>
                    <a:pt x="200025" y="303213"/>
                  </a:moveTo>
                  <a:cubicBezTo>
                    <a:pt x="193887" y="303213"/>
                    <a:pt x="188912" y="308188"/>
                    <a:pt x="188912" y="314326"/>
                  </a:cubicBezTo>
                  <a:cubicBezTo>
                    <a:pt x="188912" y="320464"/>
                    <a:pt x="193887" y="325439"/>
                    <a:pt x="200025" y="325439"/>
                  </a:cubicBezTo>
                  <a:cubicBezTo>
                    <a:pt x="206163" y="325439"/>
                    <a:pt x="211138" y="320464"/>
                    <a:pt x="211138" y="314326"/>
                  </a:cubicBezTo>
                  <a:cubicBezTo>
                    <a:pt x="211138" y="308188"/>
                    <a:pt x="206163" y="303213"/>
                    <a:pt x="200025" y="303213"/>
                  </a:cubicBezTo>
                  <a:close/>
                  <a:moveTo>
                    <a:pt x="267890" y="200026"/>
                  </a:moveTo>
                  <a:cubicBezTo>
                    <a:pt x="267890" y="200026"/>
                    <a:pt x="267890" y="200026"/>
                    <a:pt x="306529" y="200026"/>
                  </a:cubicBezTo>
                  <a:cubicBezTo>
                    <a:pt x="315856" y="200026"/>
                    <a:pt x="323850" y="207909"/>
                    <a:pt x="323850" y="217105"/>
                  </a:cubicBezTo>
                  <a:cubicBezTo>
                    <a:pt x="323850" y="217105"/>
                    <a:pt x="323850" y="217105"/>
                    <a:pt x="323850" y="219733"/>
                  </a:cubicBezTo>
                  <a:cubicBezTo>
                    <a:pt x="323850" y="228929"/>
                    <a:pt x="315856" y="238126"/>
                    <a:pt x="306529" y="238126"/>
                  </a:cubicBezTo>
                  <a:cubicBezTo>
                    <a:pt x="306529" y="238126"/>
                    <a:pt x="306529" y="238126"/>
                    <a:pt x="267890" y="238126"/>
                  </a:cubicBezTo>
                  <a:cubicBezTo>
                    <a:pt x="257231" y="238126"/>
                    <a:pt x="249237" y="228929"/>
                    <a:pt x="249237" y="219733"/>
                  </a:cubicBezTo>
                  <a:cubicBezTo>
                    <a:pt x="249237" y="219733"/>
                    <a:pt x="249237" y="219733"/>
                    <a:pt x="249237" y="217105"/>
                  </a:cubicBezTo>
                  <a:cubicBezTo>
                    <a:pt x="249237" y="207909"/>
                    <a:pt x="257231" y="200026"/>
                    <a:pt x="267890" y="200026"/>
                  </a:cubicBezTo>
                  <a:close/>
                  <a:moveTo>
                    <a:pt x="267890" y="155576"/>
                  </a:moveTo>
                  <a:cubicBezTo>
                    <a:pt x="267890" y="155576"/>
                    <a:pt x="267890" y="155576"/>
                    <a:pt x="306529" y="155576"/>
                  </a:cubicBezTo>
                  <a:cubicBezTo>
                    <a:pt x="315856" y="155576"/>
                    <a:pt x="323850" y="163400"/>
                    <a:pt x="323850" y="172528"/>
                  </a:cubicBezTo>
                  <a:cubicBezTo>
                    <a:pt x="323850" y="172528"/>
                    <a:pt x="323850" y="172528"/>
                    <a:pt x="323850" y="175137"/>
                  </a:cubicBezTo>
                  <a:cubicBezTo>
                    <a:pt x="323850" y="184265"/>
                    <a:pt x="315856" y="192089"/>
                    <a:pt x="306529" y="192089"/>
                  </a:cubicBezTo>
                  <a:cubicBezTo>
                    <a:pt x="306529" y="192089"/>
                    <a:pt x="306529" y="192089"/>
                    <a:pt x="267890" y="192089"/>
                  </a:cubicBezTo>
                  <a:cubicBezTo>
                    <a:pt x="257231" y="192089"/>
                    <a:pt x="249237" y="184265"/>
                    <a:pt x="249237" y="175137"/>
                  </a:cubicBezTo>
                  <a:cubicBezTo>
                    <a:pt x="249237" y="175137"/>
                    <a:pt x="249237" y="175137"/>
                    <a:pt x="249237" y="172528"/>
                  </a:cubicBezTo>
                  <a:cubicBezTo>
                    <a:pt x="249237" y="163400"/>
                    <a:pt x="257231" y="155576"/>
                    <a:pt x="267890" y="155576"/>
                  </a:cubicBezTo>
                  <a:close/>
                  <a:moveTo>
                    <a:pt x="175670" y="15876"/>
                  </a:moveTo>
                  <a:cubicBezTo>
                    <a:pt x="174353" y="15876"/>
                    <a:pt x="173037" y="17146"/>
                    <a:pt x="173037" y="19686"/>
                  </a:cubicBezTo>
                  <a:cubicBezTo>
                    <a:pt x="173037" y="20956"/>
                    <a:pt x="174353" y="22226"/>
                    <a:pt x="175670" y="22226"/>
                  </a:cubicBezTo>
                  <a:cubicBezTo>
                    <a:pt x="175670" y="22226"/>
                    <a:pt x="175670" y="22226"/>
                    <a:pt x="224379" y="22226"/>
                  </a:cubicBezTo>
                  <a:cubicBezTo>
                    <a:pt x="225695" y="22226"/>
                    <a:pt x="227012" y="20956"/>
                    <a:pt x="227012" y="19686"/>
                  </a:cubicBezTo>
                  <a:cubicBezTo>
                    <a:pt x="227012" y="17146"/>
                    <a:pt x="225695" y="15876"/>
                    <a:pt x="224379" y="15876"/>
                  </a:cubicBezTo>
                  <a:cubicBezTo>
                    <a:pt x="224379" y="15876"/>
                    <a:pt x="224379" y="15876"/>
                    <a:pt x="175670" y="15876"/>
                  </a:cubicBezTo>
                  <a:close/>
                  <a:moveTo>
                    <a:pt x="125064" y="0"/>
                  </a:moveTo>
                  <a:cubicBezTo>
                    <a:pt x="125064" y="0"/>
                    <a:pt x="125064" y="0"/>
                    <a:pt x="276458" y="0"/>
                  </a:cubicBezTo>
                  <a:cubicBezTo>
                    <a:pt x="288306" y="0"/>
                    <a:pt x="298837" y="10517"/>
                    <a:pt x="298837" y="22349"/>
                  </a:cubicBezTo>
                  <a:cubicBezTo>
                    <a:pt x="298837" y="22349"/>
                    <a:pt x="298837" y="22349"/>
                    <a:pt x="298837" y="109116"/>
                  </a:cubicBezTo>
                  <a:cubicBezTo>
                    <a:pt x="298837" y="109116"/>
                    <a:pt x="298837" y="109116"/>
                    <a:pt x="306736" y="109116"/>
                  </a:cubicBezTo>
                  <a:cubicBezTo>
                    <a:pt x="315951" y="109116"/>
                    <a:pt x="323850" y="118318"/>
                    <a:pt x="323850" y="127521"/>
                  </a:cubicBezTo>
                  <a:cubicBezTo>
                    <a:pt x="323850" y="127521"/>
                    <a:pt x="323850" y="127521"/>
                    <a:pt x="323850" y="130150"/>
                  </a:cubicBezTo>
                  <a:cubicBezTo>
                    <a:pt x="323850" y="139353"/>
                    <a:pt x="315951" y="147241"/>
                    <a:pt x="306736" y="147241"/>
                  </a:cubicBezTo>
                  <a:cubicBezTo>
                    <a:pt x="306736" y="147241"/>
                    <a:pt x="306736" y="147241"/>
                    <a:pt x="268559" y="147241"/>
                  </a:cubicBezTo>
                  <a:cubicBezTo>
                    <a:pt x="258027" y="147241"/>
                    <a:pt x="250128" y="139353"/>
                    <a:pt x="250128" y="130150"/>
                  </a:cubicBezTo>
                  <a:cubicBezTo>
                    <a:pt x="250128" y="130150"/>
                    <a:pt x="250128" y="130150"/>
                    <a:pt x="250128" y="127521"/>
                  </a:cubicBezTo>
                  <a:cubicBezTo>
                    <a:pt x="250128" y="118318"/>
                    <a:pt x="258027" y="109116"/>
                    <a:pt x="268559" y="109116"/>
                  </a:cubicBezTo>
                  <a:cubicBezTo>
                    <a:pt x="268559" y="109116"/>
                    <a:pt x="268559" y="109116"/>
                    <a:pt x="272508" y="109116"/>
                  </a:cubicBezTo>
                  <a:cubicBezTo>
                    <a:pt x="272508" y="109116"/>
                    <a:pt x="272508" y="109116"/>
                    <a:pt x="283040" y="109116"/>
                  </a:cubicBezTo>
                  <a:cubicBezTo>
                    <a:pt x="283040" y="109116"/>
                    <a:pt x="283040" y="109116"/>
                    <a:pt x="283040" y="35496"/>
                  </a:cubicBezTo>
                  <a:cubicBezTo>
                    <a:pt x="283040" y="35496"/>
                    <a:pt x="283040" y="35496"/>
                    <a:pt x="118481" y="35496"/>
                  </a:cubicBezTo>
                  <a:cubicBezTo>
                    <a:pt x="118481" y="35496"/>
                    <a:pt x="118481" y="35496"/>
                    <a:pt x="118481" y="76250"/>
                  </a:cubicBezTo>
                  <a:cubicBezTo>
                    <a:pt x="134279" y="67047"/>
                    <a:pt x="148760" y="59159"/>
                    <a:pt x="155342" y="56530"/>
                  </a:cubicBezTo>
                  <a:cubicBezTo>
                    <a:pt x="176406" y="44698"/>
                    <a:pt x="188254" y="59159"/>
                    <a:pt x="184305" y="74935"/>
                  </a:cubicBezTo>
                  <a:cubicBezTo>
                    <a:pt x="181672" y="86767"/>
                    <a:pt x="160608" y="99913"/>
                    <a:pt x="139545" y="117004"/>
                  </a:cubicBezTo>
                  <a:cubicBezTo>
                    <a:pt x="134279" y="120948"/>
                    <a:pt x="126380" y="126206"/>
                    <a:pt x="118481" y="131465"/>
                  </a:cubicBezTo>
                  <a:cubicBezTo>
                    <a:pt x="118481" y="131465"/>
                    <a:pt x="118481" y="131465"/>
                    <a:pt x="118481" y="294481"/>
                  </a:cubicBezTo>
                  <a:cubicBezTo>
                    <a:pt x="118481" y="294481"/>
                    <a:pt x="118481" y="294481"/>
                    <a:pt x="283040" y="294481"/>
                  </a:cubicBezTo>
                  <a:cubicBezTo>
                    <a:pt x="283040" y="294481"/>
                    <a:pt x="283040" y="294481"/>
                    <a:pt x="283040" y="282649"/>
                  </a:cubicBezTo>
                  <a:cubicBezTo>
                    <a:pt x="283040" y="282649"/>
                    <a:pt x="283040" y="282649"/>
                    <a:pt x="268559" y="282649"/>
                  </a:cubicBezTo>
                  <a:cubicBezTo>
                    <a:pt x="258027" y="282649"/>
                    <a:pt x="250128" y="274762"/>
                    <a:pt x="250128" y="264244"/>
                  </a:cubicBezTo>
                  <a:cubicBezTo>
                    <a:pt x="250128" y="264244"/>
                    <a:pt x="250128" y="264244"/>
                    <a:pt x="250128" y="262930"/>
                  </a:cubicBezTo>
                  <a:cubicBezTo>
                    <a:pt x="250128" y="252413"/>
                    <a:pt x="258027" y="244525"/>
                    <a:pt x="268559" y="244525"/>
                  </a:cubicBezTo>
                  <a:cubicBezTo>
                    <a:pt x="268559" y="244525"/>
                    <a:pt x="268559" y="244525"/>
                    <a:pt x="306736" y="244525"/>
                  </a:cubicBezTo>
                  <a:cubicBezTo>
                    <a:pt x="315951" y="244525"/>
                    <a:pt x="323850" y="252413"/>
                    <a:pt x="323850" y="262930"/>
                  </a:cubicBezTo>
                  <a:cubicBezTo>
                    <a:pt x="323850" y="262930"/>
                    <a:pt x="323850" y="262930"/>
                    <a:pt x="323850" y="264244"/>
                  </a:cubicBezTo>
                  <a:cubicBezTo>
                    <a:pt x="323850" y="274762"/>
                    <a:pt x="315951" y="282649"/>
                    <a:pt x="306736" y="282649"/>
                  </a:cubicBezTo>
                  <a:cubicBezTo>
                    <a:pt x="306736" y="282649"/>
                    <a:pt x="306736" y="282649"/>
                    <a:pt x="301470" y="282649"/>
                  </a:cubicBezTo>
                  <a:cubicBezTo>
                    <a:pt x="301470" y="282649"/>
                    <a:pt x="301470" y="282649"/>
                    <a:pt x="298837" y="282649"/>
                  </a:cubicBezTo>
                  <a:cubicBezTo>
                    <a:pt x="298837" y="282649"/>
                    <a:pt x="298837" y="282649"/>
                    <a:pt x="298837" y="314201"/>
                  </a:cubicBezTo>
                  <a:cubicBezTo>
                    <a:pt x="298837" y="326033"/>
                    <a:pt x="288306" y="336550"/>
                    <a:pt x="276458" y="336550"/>
                  </a:cubicBezTo>
                  <a:cubicBezTo>
                    <a:pt x="276458" y="336550"/>
                    <a:pt x="276458" y="336550"/>
                    <a:pt x="125064" y="336550"/>
                  </a:cubicBezTo>
                  <a:cubicBezTo>
                    <a:pt x="113216" y="336550"/>
                    <a:pt x="102684" y="326033"/>
                    <a:pt x="102684" y="314201"/>
                  </a:cubicBezTo>
                  <a:cubicBezTo>
                    <a:pt x="102684" y="314201"/>
                    <a:pt x="102684" y="314201"/>
                    <a:pt x="102684" y="287908"/>
                  </a:cubicBezTo>
                  <a:cubicBezTo>
                    <a:pt x="102684" y="287908"/>
                    <a:pt x="102684" y="287908"/>
                    <a:pt x="75038" y="287908"/>
                  </a:cubicBezTo>
                  <a:cubicBezTo>
                    <a:pt x="75038" y="287908"/>
                    <a:pt x="35544" y="287908"/>
                    <a:pt x="13164" y="255042"/>
                  </a:cubicBezTo>
                  <a:cubicBezTo>
                    <a:pt x="13164" y="253727"/>
                    <a:pt x="13164" y="253727"/>
                    <a:pt x="11848" y="253727"/>
                  </a:cubicBezTo>
                  <a:cubicBezTo>
                    <a:pt x="11848" y="252413"/>
                    <a:pt x="10531" y="251098"/>
                    <a:pt x="9215" y="249783"/>
                  </a:cubicBezTo>
                  <a:cubicBezTo>
                    <a:pt x="9215" y="248469"/>
                    <a:pt x="7899" y="245839"/>
                    <a:pt x="7899" y="244525"/>
                  </a:cubicBezTo>
                  <a:cubicBezTo>
                    <a:pt x="6582" y="243210"/>
                    <a:pt x="6582" y="241895"/>
                    <a:pt x="6582" y="240581"/>
                  </a:cubicBezTo>
                  <a:cubicBezTo>
                    <a:pt x="5266" y="237951"/>
                    <a:pt x="3949" y="235322"/>
                    <a:pt x="2633" y="231378"/>
                  </a:cubicBezTo>
                  <a:cubicBezTo>
                    <a:pt x="2633" y="230063"/>
                    <a:pt x="2633" y="230063"/>
                    <a:pt x="2633" y="228749"/>
                  </a:cubicBezTo>
                  <a:cubicBezTo>
                    <a:pt x="1316" y="226120"/>
                    <a:pt x="1316" y="223490"/>
                    <a:pt x="0" y="219546"/>
                  </a:cubicBezTo>
                  <a:cubicBezTo>
                    <a:pt x="0" y="218232"/>
                    <a:pt x="0" y="216917"/>
                    <a:pt x="0" y="215602"/>
                  </a:cubicBezTo>
                  <a:cubicBezTo>
                    <a:pt x="0" y="211658"/>
                    <a:pt x="0" y="207714"/>
                    <a:pt x="0" y="202456"/>
                  </a:cubicBezTo>
                  <a:cubicBezTo>
                    <a:pt x="0" y="149870"/>
                    <a:pt x="23696" y="127521"/>
                    <a:pt x="40810" y="119633"/>
                  </a:cubicBezTo>
                  <a:cubicBezTo>
                    <a:pt x="40810" y="119633"/>
                    <a:pt x="72405" y="102543"/>
                    <a:pt x="102684" y="85452"/>
                  </a:cubicBezTo>
                  <a:cubicBezTo>
                    <a:pt x="102684" y="85452"/>
                    <a:pt x="102684" y="85452"/>
                    <a:pt x="102684" y="22349"/>
                  </a:cubicBezTo>
                  <a:cubicBezTo>
                    <a:pt x="102684" y="10517"/>
                    <a:pt x="113216" y="0"/>
                    <a:pt x="12506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3" name="图形"/>
            <p:cNvSpPr/>
            <p:nvPr/>
          </p:nvSpPr>
          <p:spPr>
            <a:xfrm>
              <a:off x="3307" y="7117"/>
              <a:ext cx="1048" cy="1189"/>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4" name="图形"/>
            <p:cNvSpPr/>
            <p:nvPr/>
          </p:nvSpPr>
          <p:spPr>
            <a:xfrm>
              <a:off x="14774" y="7117"/>
              <a:ext cx="1189" cy="1189"/>
            </a:xfrm>
            <a:custGeom>
              <a:avLst/>
              <a:gdLst>
                <a:gd name="connsiteX0" fmla="*/ 15554 w 331788"/>
                <a:gd name="connsiteY0" fmla="*/ 301625 h 331788"/>
                <a:gd name="connsiteX1" fmla="*/ 127029 w 331788"/>
                <a:gd name="connsiteY1" fmla="*/ 301625 h 331788"/>
                <a:gd name="connsiteX2" fmla="*/ 141288 w 331788"/>
                <a:gd name="connsiteY2" fmla="*/ 316051 h 331788"/>
                <a:gd name="connsiteX3" fmla="*/ 127029 w 331788"/>
                <a:gd name="connsiteY3" fmla="*/ 331788 h 331788"/>
                <a:gd name="connsiteX4" fmla="*/ 15554 w 331788"/>
                <a:gd name="connsiteY4" fmla="*/ 331788 h 331788"/>
                <a:gd name="connsiteX5" fmla="*/ 0 w 331788"/>
                <a:gd name="connsiteY5" fmla="*/ 316051 h 331788"/>
                <a:gd name="connsiteX6" fmla="*/ 15554 w 331788"/>
                <a:gd name="connsiteY6" fmla="*/ 301625 h 331788"/>
                <a:gd name="connsiteX7" fmla="*/ 15554 w 331788"/>
                <a:gd name="connsiteY7" fmla="*/ 263525 h 331788"/>
                <a:gd name="connsiteX8" fmla="*/ 95920 w 331788"/>
                <a:gd name="connsiteY8" fmla="*/ 263525 h 331788"/>
                <a:gd name="connsiteX9" fmla="*/ 141288 w 331788"/>
                <a:gd name="connsiteY9" fmla="*/ 283634 h 331788"/>
                <a:gd name="connsiteX10" fmla="*/ 127029 w 331788"/>
                <a:gd name="connsiteY10" fmla="*/ 293688 h 331788"/>
                <a:gd name="connsiteX11" fmla="*/ 15554 w 331788"/>
                <a:gd name="connsiteY11" fmla="*/ 293688 h 331788"/>
                <a:gd name="connsiteX12" fmla="*/ 0 w 331788"/>
                <a:gd name="connsiteY12" fmla="*/ 278607 h 331788"/>
                <a:gd name="connsiteX13" fmla="*/ 15554 w 331788"/>
                <a:gd name="connsiteY13" fmla="*/ 263525 h 331788"/>
                <a:gd name="connsiteX14" fmla="*/ 270156 w 331788"/>
                <a:gd name="connsiteY14" fmla="*/ 228600 h 331788"/>
                <a:gd name="connsiteX15" fmla="*/ 316380 w 331788"/>
                <a:gd name="connsiteY15" fmla="*/ 228600 h 331788"/>
                <a:gd name="connsiteX16" fmla="*/ 331788 w 331788"/>
                <a:gd name="connsiteY16" fmla="*/ 244337 h 331788"/>
                <a:gd name="connsiteX17" fmla="*/ 316380 w 331788"/>
                <a:gd name="connsiteY17" fmla="*/ 258763 h 331788"/>
                <a:gd name="connsiteX18" fmla="*/ 244475 w 331788"/>
                <a:gd name="connsiteY18" fmla="*/ 258763 h 331788"/>
                <a:gd name="connsiteX19" fmla="*/ 270156 w 331788"/>
                <a:gd name="connsiteY19" fmla="*/ 228600 h 331788"/>
                <a:gd name="connsiteX20" fmla="*/ 15586 w 331788"/>
                <a:gd name="connsiteY20" fmla="*/ 225425 h 331788"/>
                <a:gd name="connsiteX21" fmla="*/ 61046 w 331788"/>
                <a:gd name="connsiteY21" fmla="*/ 225425 h 331788"/>
                <a:gd name="connsiteX22" fmla="*/ 85725 w 331788"/>
                <a:gd name="connsiteY22" fmla="*/ 255588 h 331788"/>
                <a:gd name="connsiteX23" fmla="*/ 15586 w 331788"/>
                <a:gd name="connsiteY23" fmla="*/ 255588 h 331788"/>
                <a:gd name="connsiteX24" fmla="*/ 0 w 331788"/>
                <a:gd name="connsiteY24" fmla="*/ 241162 h 331788"/>
                <a:gd name="connsiteX25" fmla="*/ 15586 w 331788"/>
                <a:gd name="connsiteY25" fmla="*/ 225425 h 331788"/>
                <a:gd name="connsiteX26" fmla="*/ 283493 w 331788"/>
                <a:gd name="connsiteY26" fmla="*/ 190500 h 331788"/>
                <a:gd name="connsiteX27" fmla="*/ 316125 w 331788"/>
                <a:gd name="connsiteY27" fmla="*/ 190500 h 331788"/>
                <a:gd name="connsiteX28" fmla="*/ 331788 w 331788"/>
                <a:gd name="connsiteY28" fmla="*/ 204926 h 331788"/>
                <a:gd name="connsiteX29" fmla="*/ 316125 w 331788"/>
                <a:gd name="connsiteY29" fmla="*/ 220663 h 331788"/>
                <a:gd name="connsiteX30" fmla="*/ 273050 w 331788"/>
                <a:gd name="connsiteY30" fmla="*/ 220663 h 331788"/>
                <a:gd name="connsiteX31" fmla="*/ 283493 w 331788"/>
                <a:gd name="connsiteY31" fmla="*/ 190500 h 331788"/>
                <a:gd name="connsiteX32" fmla="*/ 15586 w 331788"/>
                <a:gd name="connsiteY32" fmla="*/ 188912 h 331788"/>
                <a:gd name="connsiteX33" fmla="*/ 46759 w 331788"/>
                <a:gd name="connsiteY33" fmla="*/ 188912 h 331788"/>
                <a:gd name="connsiteX34" fmla="*/ 57150 w 331788"/>
                <a:gd name="connsiteY34" fmla="*/ 217487 h 331788"/>
                <a:gd name="connsiteX35" fmla="*/ 15586 w 331788"/>
                <a:gd name="connsiteY35" fmla="*/ 217487 h 331788"/>
                <a:gd name="connsiteX36" fmla="*/ 0 w 331788"/>
                <a:gd name="connsiteY36" fmla="*/ 202578 h 331788"/>
                <a:gd name="connsiteX37" fmla="*/ 15586 w 331788"/>
                <a:gd name="connsiteY37" fmla="*/ 188912 h 331788"/>
                <a:gd name="connsiteX38" fmla="*/ 169863 w 331788"/>
                <a:gd name="connsiteY38" fmla="*/ 174625 h 331788"/>
                <a:gd name="connsiteX39" fmla="*/ 169863 w 331788"/>
                <a:gd name="connsiteY39" fmla="*/ 201613 h 331788"/>
                <a:gd name="connsiteX40" fmla="*/ 187326 w 331788"/>
                <a:gd name="connsiteY40" fmla="*/ 188762 h 331788"/>
                <a:gd name="connsiteX41" fmla="*/ 169863 w 331788"/>
                <a:gd name="connsiteY41" fmla="*/ 174625 h 331788"/>
                <a:gd name="connsiteX42" fmla="*/ 285750 w 331788"/>
                <a:gd name="connsiteY42" fmla="*/ 152400 h 331788"/>
                <a:gd name="connsiteX43" fmla="*/ 316442 w 331788"/>
                <a:gd name="connsiteY43" fmla="*/ 152400 h 331788"/>
                <a:gd name="connsiteX44" fmla="*/ 331788 w 331788"/>
                <a:gd name="connsiteY44" fmla="*/ 167481 h 331788"/>
                <a:gd name="connsiteX45" fmla="*/ 316442 w 331788"/>
                <a:gd name="connsiteY45" fmla="*/ 182563 h 331788"/>
                <a:gd name="connsiteX46" fmla="*/ 285750 w 331788"/>
                <a:gd name="connsiteY46" fmla="*/ 182563 h 331788"/>
                <a:gd name="connsiteX47" fmla="*/ 287029 w 331788"/>
                <a:gd name="connsiteY47" fmla="*/ 166225 h 331788"/>
                <a:gd name="connsiteX48" fmla="*/ 285750 w 331788"/>
                <a:gd name="connsiteY48" fmla="*/ 152400 h 331788"/>
                <a:gd name="connsiteX49" fmla="*/ 15875 w 331788"/>
                <a:gd name="connsiteY49" fmla="*/ 149225 h 331788"/>
                <a:gd name="connsiteX50" fmla="*/ 47625 w 331788"/>
                <a:gd name="connsiteY50" fmla="*/ 149225 h 331788"/>
                <a:gd name="connsiteX51" fmla="*/ 46302 w 331788"/>
                <a:gd name="connsiteY51" fmla="*/ 166423 h 331788"/>
                <a:gd name="connsiteX52" fmla="*/ 47625 w 331788"/>
                <a:gd name="connsiteY52" fmla="*/ 180975 h 331788"/>
                <a:gd name="connsiteX53" fmla="*/ 15875 w 331788"/>
                <a:gd name="connsiteY53" fmla="*/ 180975 h 331788"/>
                <a:gd name="connsiteX54" fmla="*/ 0 w 331788"/>
                <a:gd name="connsiteY54" fmla="*/ 165100 h 331788"/>
                <a:gd name="connsiteX55" fmla="*/ 15875 w 331788"/>
                <a:gd name="connsiteY55" fmla="*/ 149225 h 331788"/>
                <a:gd name="connsiteX56" fmla="*/ 161925 w 331788"/>
                <a:gd name="connsiteY56" fmla="*/ 130175 h 331788"/>
                <a:gd name="connsiteX57" fmla="*/ 146050 w 331788"/>
                <a:gd name="connsiteY57" fmla="*/ 141455 h 331788"/>
                <a:gd name="connsiteX58" fmla="*/ 161925 w 331788"/>
                <a:gd name="connsiteY58" fmla="*/ 153988 h 331788"/>
                <a:gd name="connsiteX59" fmla="*/ 274638 w 331788"/>
                <a:gd name="connsiteY59" fmla="*/ 114300 h 331788"/>
                <a:gd name="connsiteX60" fmla="*/ 316202 w 331788"/>
                <a:gd name="connsiteY60" fmla="*/ 114300 h 331788"/>
                <a:gd name="connsiteX61" fmla="*/ 331788 w 331788"/>
                <a:gd name="connsiteY61" fmla="*/ 130037 h 331788"/>
                <a:gd name="connsiteX62" fmla="*/ 316202 w 331788"/>
                <a:gd name="connsiteY62" fmla="*/ 144463 h 331788"/>
                <a:gd name="connsiteX63" fmla="*/ 283730 w 331788"/>
                <a:gd name="connsiteY63" fmla="*/ 144463 h 331788"/>
                <a:gd name="connsiteX64" fmla="*/ 274638 w 331788"/>
                <a:gd name="connsiteY64" fmla="*/ 114300 h 331788"/>
                <a:gd name="connsiteX65" fmla="*/ 15663 w 331788"/>
                <a:gd name="connsiteY65" fmla="*/ 111125 h 331788"/>
                <a:gd name="connsiteX66" fmla="*/ 58738 w 331788"/>
                <a:gd name="connsiteY66" fmla="*/ 111125 h 331788"/>
                <a:gd name="connsiteX67" fmla="*/ 48295 w 331788"/>
                <a:gd name="connsiteY67" fmla="*/ 141288 h 331788"/>
                <a:gd name="connsiteX68" fmla="*/ 15663 w 331788"/>
                <a:gd name="connsiteY68" fmla="*/ 141288 h 331788"/>
                <a:gd name="connsiteX69" fmla="*/ 0 w 331788"/>
                <a:gd name="connsiteY69" fmla="*/ 126862 h 331788"/>
                <a:gd name="connsiteX70" fmla="*/ 15663 w 331788"/>
                <a:gd name="connsiteY70" fmla="*/ 111125 h 331788"/>
                <a:gd name="connsiteX71" fmla="*/ 165894 w 331788"/>
                <a:gd name="connsiteY71" fmla="*/ 104775 h 331788"/>
                <a:gd name="connsiteX72" fmla="*/ 169783 w 331788"/>
                <a:gd name="connsiteY72" fmla="*/ 109934 h 331788"/>
                <a:gd name="connsiteX73" fmla="*/ 169783 w 331788"/>
                <a:gd name="connsiteY73" fmla="*/ 116383 h 331788"/>
                <a:gd name="connsiteX74" fmla="*/ 203492 w 331788"/>
                <a:gd name="connsiteY74" fmla="*/ 137021 h 331788"/>
                <a:gd name="connsiteX75" fmla="*/ 194417 w 331788"/>
                <a:gd name="connsiteY75" fmla="*/ 146050 h 331788"/>
                <a:gd name="connsiteX76" fmla="*/ 169783 w 331788"/>
                <a:gd name="connsiteY76" fmla="*/ 130572 h 331788"/>
                <a:gd name="connsiteX77" fmla="*/ 169783 w 331788"/>
                <a:gd name="connsiteY77" fmla="*/ 156369 h 331788"/>
                <a:gd name="connsiteX78" fmla="*/ 204788 w 331788"/>
                <a:gd name="connsiteY78" fmla="*/ 187325 h 331788"/>
                <a:gd name="connsiteX79" fmla="*/ 169783 w 331788"/>
                <a:gd name="connsiteY79" fmla="*/ 215702 h 331788"/>
                <a:gd name="connsiteX80" fmla="*/ 169783 w 331788"/>
                <a:gd name="connsiteY80" fmla="*/ 223441 h 331788"/>
                <a:gd name="connsiteX81" fmla="*/ 165894 w 331788"/>
                <a:gd name="connsiteY81" fmla="*/ 228600 h 331788"/>
                <a:gd name="connsiteX82" fmla="*/ 162004 w 331788"/>
                <a:gd name="connsiteY82" fmla="*/ 223441 h 331788"/>
                <a:gd name="connsiteX83" fmla="*/ 162004 w 331788"/>
                <a:gd name="connsiteY83" fmla="*/ 215702 h 331788"/>
                <a:gd name="connsiteX84" fmla="*/ 127000 w 331788"/>
                <a:gd name="connsiteY84" fmla="*/ 189905 h 331788"/>
                <a:gd name="connsiteX85" fmla="*/ 136075 w 331788"/>
                <a:gd name="connsiteY85" fmla="*/ 182166 h 331788"/>
                <a:gd name="connsiteX86" fmla="*/ 162004 w 331788"/>
                <a:gd name="connsiteY86" fmla="*/ 201513 h 331788"/>
                <a:gd name="connsiteX87" fmla="*/ 162004 w 331788"/>
                <a:gd name="connsiteY87" fmla="*/ 173137 h 331788"/>
                <a:gd name="connsiteX88" fmla="*/ 129593 w 331788"/>
                <a:gd name="connsiteY88" fmla="*/ 144760 h 331788"/>
                <a:gd name="connsiteX89" fmla="*/ 162004 w 331788"/>
                <a:gd name="connsiteY89" fmla="*/ 116383 h 331788"/>
                <a:gd name="connsiteX90" fmla="*/ 162004 w 331788"/>
                <a:gd name="connsiteY90" fmla="*/ 109934 h 331788"/>
                <a:gd name="connsiteX91" fmla="*/ 165894 w 331788"/>
                <a:gd name="connsiteY91" fmla="*/ 104775 h 331788"/>
                <a:gd name="connsiteX92" fmla="*/ 165895 w 331788"/>
                <a:gd name="connsiteY92" fmla="*/ 90487 h 331788"/>
                <a:gd name="connsiteX93" fmla="*/ 90488 w 331788"/>
                <a:gd name="connsiteY93" fmla="*/ 165894 h 331788"/>
                <a:gd name="connsiteX94" fmla="*/ 165895 w 331788"/>
                <a:gd name="connsiteY94" fmla="*/ 241301 h 331788"/>
                <a:gd name="connsiteX95" fmla="*/ 241302 w 331788"/>
                <a:gd name="connsiteY95" fmla="*/ 165894 h 331788"/>
                <a:gd name="connsiteX96" fmla="*/ 165895 w 331788"/>
                <a:gd name="connsiteY96" fmla="*/ 90487 h 331788"/>
                <a:gd name="connsiteX97" fmla="*/ 246063 w 331788"/>
                <a:gd name="connsiteY97" fmla="*/ 76200 h 331788"/>
                <a:gd name="connsiteX98" fmla="*/ 316202 w 331788"/>
                <a:gd name="connsiteY98" fmla="*/ 76200 h 331788"/>
                <a:gd name="connsiteX99" fmla="*/ 331788 w 331788"/>
                <a:gd name="connsiteY99" fmla="*/ 90626 h 331788"/>
                <a:gd name="connsiteX100" fmla="*/ 316202 w 331788"/>
                <a:gd name="connsiteY100" fmla="*/ 106363 h 331788"/>
                <a:gd name="connsiteX101" fmla="*/ 270742 w 331788"/>
                <a:gd name="connsiteY101" fmla="*/ 106363 h 331788"/>
                <a:gd name="connsiteX102" fmla="*/ 246063 w 331788"/>
                <a:gd name="connsiteY102" fmla="*/ 76200 h 331788"/>
                <a:gd name="connsiteX103" fmla="*/ 15688 w 331788"/>
                <a:gd name="connsiteY103" fmla="*/ 74612 h 331788"/>
                <a:gd name="connsiteX104" fmla="*/ 88900 w 331788"/>
                <a:gd name="connsiteY104" fmla="*/ 74612 h 331788"/>
                <a:gd name="connsiteX105" fmla="*/ 62753 w 331788"/>
                <a:gd name="connsiteY105" fmla="*/ 104775 h 331788"/>
                <a:gd name="connsiteX106" fmla="*/ 15688 w 331788"/>
                <a:gd name="connsiteY106" fmla="*/ 104775 h 331788"/>
                <a:gd name="connsiteX107" fmla="*/ 0 w 331788"/>
                <a:gd name="connsiteY107" fmla="*/ 89038 h 331788"/>
                <a:gd name="connsiteX108" fmla="*/ 15688 w 331788"/>
                <a:gd name="connsiteY108" fmla="*/ 74612 h 331788"/>
                <a:gd name="connsiteX109" fmla="*/ 166688 w 331788"/>
                <a:gd name="connsiteY109" fmla="*/ 61912 h 331788"/>
                <a:gd name="connsiteX110" fmla="*/ 271463 w 331788"/>
                <a:gd name="connsiteY110" fmla="*/ 166687 h 331788"/>
                <a:gd name="connsiteX111" fmla="*/ 166688 w 331788"/>
                <a:gd name="connsiteY111" fmla="*/ 271462 h 331788"/>
                <a:gd name="connsiteX112" fmla="*/ 61913 w 331788"/>
                <a:gd name="connsiteY112" fmla="*/ 166687 h 331788"/>
                <a:gd name="connsiteX113" fmla="*/ 166688 w 331788"/>
                <a:gd name="connsiteY113" fmla="*/ 61912 h 331788"/>
                <a:gd name="connsiteX114" fmla="*/ 204759 w 331788"/>
                <a:gd name="connsiteY114" fmla="*/ 38100 h 331788"/>
                <a:gd name="connsiteX115" fmla="*/ 316234 w 331788"/>
                <a:gd name="connsiteY115" fmla="*/ 38100 h 331788"/>
                <a:gd name="connsiteX116" fmla="*/ 331788 w 331788"/>
                <a:gd name="connsiteY116" fmla="*/ 53975 h 331788"/>
                <a:gd name="connsiteX117" fmla="*/ 316234 w 331788"/>
                <a:gd name="connsiteY117" fmla="*/ 69850 h 331788"/>
                <a:gd name="connsiteX118" fmla="*/ 235868 w 331788"/>
                <a:gd name="connsiteY118" fmla="*/ 69850 h 331788"/>
                <a:gd name="connsiteX119" fmla="*/ 190500 w 331788"/>
                <a:gd name="connsiteY119" fmla="*/ 48683 h 331788"/>
                <a:gd name="connsiteX120" fmla="*/ 204759 w 331788"/>
                <a:gd name="connsiteY120" fmla="*/ 38100 h 331788"/>
                <a:gd name="connsiteX121" fmla="*/ 204759 w 331788"/>
                <a:gd name="connsiteY121" fmla="*/ 0 h 331788"/>
                <a:gd name="connsiteX122" fmla="*/ 316234 w 331788"/>
                <a:gd name="connsiteY122" fmla="*/ 0 h 331788"/>
                <a:gd name="connsiteX123" fmla="*/ 331788 w 331788"/>
                <a:gd name="connsiteY123" fmla="*/ 15737 h 331788"/>
                <a:gd name="connsiteX124" fmla="*/ 316234 w 331788"/>
                <a:gd name="connsiteY124" fmla="*/ 30163 h 331788"/>
                <a:gd name="connsiteX125" fmla="*/ 204759 w 331788"/>
                <a:gd name="connsiteY125" fmla="*/ 30163 h 331788"/>
                <a:gd name="connsiteX126" fmla="*/ 190500 w 331788"/>
                <a:gd name="connsiteY126" fmla="*/ 15737 h 331788"/>
                <a:gd name="connsiteX127" fmla="*/ 204759 w 331788"/>
                <a:gd name="connsiteY12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31788" h="331788">
                  <a:moveTo>
                    <a:pt x="15554" y="301625"/>
                  </a:moveTo>
                  <a:cubicBezTo>
                    <a:pt x="15554" y="301625"/>
                    <a:pt x="15554" y="301625"/>
                    <a:pt x="127029" y="301625"/>
                  </a:cubicBezTo>
                  <a:cubicBezTo>
                    <a:pt x="134807" y="301625"/>
                    <a:pt x="141288" y="308182"/>
                    <a:pt x="141288" y="316051"/>
                  </a:cubicBezTo>
                  <a:cubicBezTo>
                    <a:pt x="141288" y="325231"/>
                    <a:pt x="134807" y="331788"/>
                    <a:pt x="127029" y="331788"/>
                  </a:cubicBezTo>
                  <a:cubicBezTo>
                    <a:pt x="127029" y="331788"/>
                    <a:pt x="127029" y="331788"/>
                    <a:pt x="15554" y="331788"/>
                  </a:cubicBezTo>
                  <a:cubicBezTo>
                    <a:pt x="6481" y="331788"/>
                    <a:pt x="0" y="325231"/>
                    <a:pt x="0" y="316051"/>
                  </a:cubicBezTo>
                  <a:cubicBezTo>
                    <a:pt x="0" y="308182"/>
                    <a:pt x="6481" y="301625"/>
                    <a:pt x="15554" y="301625"/>
                  </a:cubicBezTo>
                  <a:close/>
                  <a:moveTo>
                    <a:pt x="15554" y="263525"/>
                  </a:moveTo>
                  <a:cubicBezTo>
                    <a:pt x="15554" y="263525"/>
                    <a:pt x="15554" y="263525"/>
                    <a:pt x="95920" y="263525"/>
                  </a:cubicBezTo>
                  <a:cubicBezTo>
                    <a:pt x="108882" y="273579"/>
                    <a:pt x="124437" y="279863"/>
                    <a:pt x="141288" y="283634"/>
                  </a:cubicBezTo>
                  <a:cubicBezTo>
                    <a:pt x="138695" y="288661"/>
                    <a:pt x="133510" y="293688"/>
                    <a:pt x="127029" y="293688"/>
                  </a:cubicBezTo>
                  <a:cubicBezTo>
                    <a:pt x="127029" y="293688"/>
                    <a:pt x="127029" y="293688"/>
                    <a:pt x="15554" y="293688"/>
                  </a:cubicBezTo>
                  <a:cubicBezTo>
                    <a:pt x="6481" y="293688"/>
                    <a:pt x="0" y="286147"/>
                    <a:pt x="0" y="278607"/>
                  </a:cubicBezTo>
                  <a:cubicBezTo>
                    <a:pt x="0" y="271066"/>
                    <a:pt x="6481" y="263525"/>
                    <a:pt x="15554" y="263525"/>
                  </a:cubicBezTo>
                  <a:close/>
                  <a:moveTo>
                    <a:pt x="270156" y="228600"/>
                  </a:moveTo>
                  <a:cubicBezTo>
                    <a:pt x="270156" y="228600"/>
                    <a:pt x="270156" y="228600"/>
                    <a:pt x="316380" y="228600"/>
                  </a:cubicBezTo>
                  <a:cubicBezTo>
                    <a:pt x="325368" y="228600"/>
                    <a:pt x="331788" y="235157"/>
                    <a:pt x="331788" y="244337"/>
                  </a:cubicBezTo>
                  <a:cubicBezTo>
                    <a:pt x="331788" y="252206"/>
                    <a:pt x="325368" y="258763"/>
                    <a:pt x="316380" y="258763"/>
                  </a:cubicBezTo>
                  <a:cubicBezTo>
                    <a:pt x="316380" y="258763"/>
                    <a:pt x="316380" y="258763"/>
                    <a:pt x="244475" y="258763"/>
                  </a:cubicBezTo>
                  <a:cubicBezTo>
                    <a:pt x="254747" y="250895"/>
                    <a:pt x="262451" y="240403"/>
                    <a:pt x="270156" y="228600"/>
                  </a:cubicBezTo>
                  <a:close/>
                  <a:moveTo>
                    <a:pt x="15586" y="225425"/>
                  </a:moveTo>
                  <a:cubicBezTo>
                    <a:pt x="15586" y="225425"/>
                    <a:pt x="15586" y="225425"/>
                    <a:pt x="61046" y="225425"/>
                  </a:cubicBezTo>
                  <a:cubicBezTo>
                    <a:pt x="67541" y="237228"/>
                    <a:pt x="76633" y="247720"/>
                    <a:pt x="85725" y="255588"/>
                  </a:cubicBezTo>
                  <a:cubicBezTo>
                    <a:pt x="85725" y="255588"/>
                    <a:pt x="85725" y="255588"/>
                    <a:pt x="15586" y="255588"/>
                  </a:cubicBezTo>
                  <a:cubicBezTo>
                    <a:pt x="6494" y="255588"/>
                    <a:pt x="0" y="249031"/>
                    <a:pt x="0" y="241162"/>
                  </a:cubicBezTo>
                  <a:cubicBezTo>
                    <a:pt x="0" y="231982"/>
                    <a:pt x="6494" y="225425"/>
                    <a:pt x="15586" y="225425"/>
                  </a:cubicBezTo>
                  <a:close/>
                  <a:moveTo>
                    <a:pt x="283493" y="190500"/>
                  </a:moveTo>
                  <a:cubicBezTo>
                    <a:pt x="283493" y="190500"/>
                    <a:pt x="283493" y="190500"/>
                    <a:pt x="316125" y="190500"/>
                  </a:cubicBezTo>
                  <a:cubicBezTo>
                    <a:pt x="325262" y="190500"/>
                    <a:pt x="331788" y="197057"/>
                    <a:pt x="331788" y="204926"/>
                  </a:cubicBezTo>
                  <a:cubicBezTo>
                    <a:pt x="331788" y="214106"/>
                    <a:pt x="325262" y="220663"/>
                    <a:pt x="316125" y="220663"/>
                  </a:cubicBezTo>
                  <a:cubicBezTo>
                    <a:pt x="316125" y="220663"/>
                    <a:pt x="316125" y="220663"/>
                    <a:pt x="273050" y="220663"/>
                  </a:cubicBezTo>
                  <a:cubicBezTo>
                    <a:pt x="278271" y="211483"/>
                    <a:pt x="282187" y="200992"/>
                    <a:pt x="283493" y="190500"/>
                  </a:cubicBezTo>
                  <a:close/>
                  <a:moveTo>
                    <a:pt x="15586" y="188912"/>
                  </a:moveTo>
                  <a:cubicBezTo>
                    <a:pt x="15586" y="188912"/>
                    <a:pt x="15586" y="188912"/>
                    <a:pt x="46759" y="188912"/>
                  </a:cubicBezTo>
                  <a:cubicBezTo>
                    <a:pt x="49357" y="198851"/>
                    <a:pt x="53253" y="208790"/>
                    <a:pt x="57150" y="217487"/>
                  </a:cubicBezTo>
                  <a:cubicBezTo>
                    <a:pt x="57150" y="217487"/>
                    <a:pt x="57150" y="217487"/>
                    <a:pt x="15586" y="217487"/>
                  </a:cubicBezTo>
                  <a:cubicBezTo>
                    <a:pt x="6494" y="217487"/>
                    <a:pt x="0" y="211275"/>
                    <a:pt x="0" y="202578"/>
                  </a:cubicBezTo>
                  <a:cubicBezTo>
                    <a:pt x="0" y="195124"/>
                    <a:pt x="6494" y="188912"/>
                    <a:pt x="15586" y="188912"/>
                  </a:cubicBezTo>
                  <a:close/>
                  <a:moveTo>
                    <a:pt x="169863" y="174625"/>
                  </a:moveTo>
                  <a:cubicBezTo>
                    <a:pt x="169863" y="174625"/>
                    <a:pt x="169863" y="174625"/>
                    <a:pt x="169863" y="201613"/>
                  </a:cubicBezTo>
                  <a:cubicBezTo>
                    <a:pt x="179266" y="201613"/>
                    <a:pt x="187326" y="197758"/>
                    <a:pt x="187326" y="188762"/>
                  </a:cubicBezTo>
                  <a:cubicBezTo>
                    <a:pt x="187326" y="178481"/>
                    <a:pt x="177923" y="175910"/>
                    <a:pt x="169863" y="174625"/>
                  </a:cubicBezTo>
                  <a:close/>
                  <a:moveTo>
                    <a:pt x="285750" y="152400"/>
                  </a:moveTo>
                  <a:cubicBezTo>
                    <a:pt x="285750" y="152400"/>
                    <a:pt x="285750" y="152400"/>
                    <a:pt x="316442" y="152400"/>
                  </a:cubicBezTo>
                  <a:cubicBezTo>
                    <a:pt x="325394" y="152400"/>
                    <a:pt x="331788" y="159941"/>
                    <a:pt x="331788" y="167481"/>
                  </a:cubicBezTo>
                  <a:cubicBezTo>
                    <a:pt x="331788" y="175022"/>
                    <a:pt x="325394" y="182563"/>
                    <a:pt x="316442" y="182563"/>
                  </a:cubicBezTo>
                  <a:cubicBezTo>
                    <a:pt x="316442" y="182563"/>
                    <a:pt x="316442" y="182563"/>
                    <a:pt x="285750" y="182563"/>
                  </a:cubicBezTo>
                  <a:cubicBezTo>
                    <a:pt x="287029" y="176279"/>
                    <a:pt x="287029" y="171252"/>
                    <a:pt x="287029" y="166225"/>
                  </a:cubicBezTo>
                  <a:cubicBezTo>
                    <a:pt x="287029" y="161197"/>
                    <a:pt x="287029" y="157427"/>
                    <a:pt x="285750" y="152400"/>
                  </a:cubicBezTo>
                  <a:close/>
                  <a:moveTo>
                    <a:pt x="15875" y="149225"/>
                  </a:moveTo>
                  <a:cubicBezTo>
                    <a:pt x="15875" y="149225"/>
                    <a:pt x="15875" y="149225"/>
                    <a:pt x="47625" y="149225"/>
                  </a:cubicBezTo>
                  <a:cubicBezTo>
                    <a:pt x="46302" y="155839"/>
                    <a:pt x="46302" y="161131"/>
                    <a:pt x="46302" y="166423"/>
                  </a:cubicBezTo>
                  <a:cubicBezTo>
                    <a:pt x="46302" y="171714"/>
                    <a:pt x="46302" y="175683"/>
                    <a:pt x="47625" y="180975"/>
                  </a:cubicBezTo>
                  <a:cubicBezTo>
                    <a:pt x="47625" y="180975"/>
                    <a:pt x="47625" y="180975"/>
                    <a:pt x="15875" y="180975"/>
                  </a:cubicBezTo>
                  <a:cubicBezTo>
                    <a:pt x="6614" y="180975"/>
                    <a:pt x="0" y="173037"/>
                    <a:pt x="0" y="165100"/>
                  </a:cubicBezTo>
                  <a:cubicBezTo>
                    <a:pt x="0" y="157162"/>
                    <a:pt x="6614" y="149225"/>
                    <a:pt x="15875" y="149225"/>
                  </a:cubicBezTo>
                  <a:close/>
                  <a:moveTo>
                    <a:pt x="161925" y="130175"/>
                  </a:moveTo>
                  <a:cubicBezTo>
                    <a:pt x="152664" y="130175"/>
                    <a:pt x="146050" y="135188"/>
                    <a:pt x="146050" y="141455"/>
                  </a:cubicBezTo>
                  <a:cubicBezTo>
                    <a:pt x="146050" y="147721"/>
                    <a:pt x="151341" y="151481"/>
                    <a:pt x="161925" y="153988"/>
                  </a:cubicBezTo>
                  <a:close/>
                  <a:moveTo>
                    <a:pt x="274638" y="114300"/>
                  </a:moveTo>
                  <a:cubicBezTo>
                    <a:pt x="274638" y="114300"/>
                    <a:pt x="274638" y="114300"/>
                    <a:pt x="316202" y="114300"/>
                  </a:cubicBezTo>
                  <a:cubicBezTo>
                    <a:pt x="325294" y="114300"/>
                    <a:pt x="331788" y="120857"/>
                    <a:pt x="331788" y="130037"/>
                  </a:cubicBezTo>
                  <a:cubicBezTo>
                    <a:pt x="331788" y="137906"/>
                    <a:pt x="325294" y="144463"/>
                    <a:pt x="316202" y="144463"/>
                  </a:cubicBezTo>
                  <a:cubicBezTo>
                    <a:pt x="316202" y="144463"/>
                    <a:pt x="316202" y="144463"/>
                    <a:pt x="283730" y="144463"/>
                  </a:cubicBezTo>
                  <a:cubicBezTo>
                    <a:pt x="282431" y="133971"/>
                    <a:pt x="278535" y="123480"/>
                    <a:pt x="274638" y="114300"/>
                  </a:cubicBezTo>
                  <a:close/>
                  <a:moveTo>
                    <a:pt x="15663" y="111125"/>
                  </a:moveTo>
                  <a:cubicBezTo>
                    <a:pt x="15663" y="111125"/>
                    <a:pt x="15663" y="111125"/>
                    <a:pt x="58738" y="111125"/>
                  </a:cubicBezTo>
                  <a:cubicBezTo>
                    <a:pt x="53517" y="120305"/>
                    <a:pt x="49601" y="130796"/>
                    <a:pt x="48295" y="141288"/>
                  </a:cubicBezTo>
                  <a:cubicBezTo>
                    <a:pt x="48295" y="141288"/>
                    <a:pt x="48295" y="141288"/>
                    <a:pt x="15663" y="141288"/>
                  </a:cubicBezTo>
                  <a:cubicBezTo>
                    <a:pt x="6526" y="141288"/>
                    <a:pt x="0" y="134731"/>
                    <a:pt x="0" y="126862"/>
                  </a:cubicBezTo>
                  <a:cubicBezTo>
                    <a:pt x="0" y="117682"/>
                    <a:pt x="6526" y="111125"/>
                    <a:pt x="15663" y="111125"/>
                  </a:cubicBezTo>
                  <a:close/>
                  <a:moveTo>
                    <a:pt x="165894" y="104775"/>
                  </a:moveTo>
                  <a:cubicBezTo>
                    <a:pt x="168487" y="104775"/>
                    <a:pt x="169783" y="107355"/>
                    <a:pt x="169783" y="109934"/>
                  </a:cubicBezTo>
                  <a:cubicBezTo>
                    <a:pt x="169783" y="109934"/>
                    <a:pt x="169783" y="109934"/>
                    <a:pt x="169783" y="116383"/>
                  </a:cubicBezTo>
                  <a:cubicBezTo>
                    <a:pt x="181452" y="116383"/>
                    <a:pt x="203492" y="124123"/>
                    <a:pt x="203492" y="137021"/>
                  </a:cubicBezTo>
                  <a:cubicBezTo>
                    <a:pt x="203492" y="142180"/>
                    <a:pt x="198306" y="146050"/>
                    <a:pt x="194417" y="146050"/>
                  </a:cubicBezTo>
                  <a:cubicBezTo>
                    <a:pt x="185341" y="146050"/>
                    <a:pt x="185341" y="130572"/>
                    <a:pt x="169783" y="130572"/>
                  </a:cubicBezTo>
                  <a:cubicBezTo>
                    <a:pt x="169783" y="130572"/>
                    <a:pt x="169783" y="130572"/>
                    <a:pt x="169783" y="156369"/>
                  </a:cubicBezTo>
                  <a:cubicBezTo>
                    <a:pt x="187934" y="160238"/>
                    <a:pt x="204788" y="165398"/>
                    <a:pt x="204788" y="187325"/>
                  </a:cubicBezTo>
                  <a:cubicBezTo>
                    <a:pt x="204788" y="205383"/>
                    <a:pt x="190527" y="214412"/>
                    <a:pt x="169783" y="215702"/>
                  </a:cubicBezTo>
                  <a:cubicBezTo>
                    <a:pt x="169783" y="215702"/>
                    <a:pt x="169783" y="215702"/>
                    <a:pt x="169783" y="223441"/>
                  </a:cubicBezTo>
                  <a:cubicBezTo>
                    <a:pt x="169783" y="226020"/>
                    <a:pt x="168487" y="228600"/>
                    <a:pt x="165894" y="228600"/>
                  </a:cubicBezTo>
                  <a:cubicBezTo>
                    <a:pt x="163301" y="228600"/>
                    <a:pt x="162004" y="226020"/>
                    <a:pt x="162004" y="223441"/>
                  </a:cubicBezTo>
                  <a:cubicBezTo>
                    <a:pt x="162004" y="223441"/>
                    <a:pt x="162004" y="223441"/>
                    <a:pt x="162004" y="215702"/>
                  </a:cubicBezTo>
                  <a:cubicBezTo>
                    <a:pt x="138668" y="214412"/>
                    <a:pt x="127000" y="201513"/>
                    <a:pt x="127000" y="189905"/>
                  </a:cubicBezTo>
                  <a:cubicBezTo>
                    <a:pt x="127000" y="184745"/>
                    <a:pt x="130889" y="182166"/>
                    <a:pt x="136075" y="182166"/>
                  </a:cubicBezTo>
                  <a:cubicBezTo>
                    <a:pt x="151633" y="182166"/>
                    <a:pt x="138668" y="200224"/>
                    <a:pt x="162004" y="201513"/>
                  </a:cubicBezTo>
                  <a:cubicBezTo>
                    <a:pt x="162004" y="201513"/>
                    <a:pt x="162004" y="201513"/>
                    <a:pt x="162004" y="173137"/>
                  </a:cubicBezTo>
                  <a:cubicBezTo>
                    <a:pt x="141261" y="169267"/>
                    <a:pt x="129593" y="160238"/>
                    <a:pt x="129593" y="144760"/>
                  </a:cubicBezTo>
                  <a:cubicBezTo>
                    <a:pt x="129593" y="126702"/>
                    <a:pt x="145150" y="117673"/>
                    <a:pt x="162004" y="116383"/>
                  </a:cubicBezTo>
                  <a:cubicBezTo>
                    <a:pt x="162004" y="116383"/>
                    <a:pt x="162004" y="116383"/>
                    <a:pt x="162004" y="109934"/>
                  </a:cubicBezTo>
                  <a:cubicBezTo>
                    <a:pt x="162004" y="107355"/>
                    <a:pt x="163301" y="104775"/>
                    <a:pt x="165894" y="104775"/>
                  </a:cubicBezTo>
                  <a:close/>
                  <a:moveTo>
                    <a:pt x="165895" y="90487"/>
                  </a:moveTo>
                  <a:cubicBezTo>
                    <a:pt x="124249" y="90487"/>
                    <a:pt x="90488" y="124248"/>
                    <a:pt x="90488" y="165894"/>
                  </a:cubicBezTo>
                  <a:cubicBezTo>
                    <a:pt x="90488" y="207540"/>
                    <a:pt x="124249" y="241301"/>
                    <a:pt x="165895" y="241301"/>
                  </a:cubicBezTo>
                  <a:cubicBezTo>
                    <a:pt x="207541" y="241301"/>
                    <a:pt x="241302" y="207540"/>
                    <a:pt x="241302" y="165894"/>
                  </a:cubicBezTo>
                  <a:cubicBezTo>
                    <a:pt x="241302" y="124248"/>
                    <a:pt x="207541" y="90487"/>
                    <a:pt x="165895" y="90487"/>
                  </a:cubicBezTo>
                  <a:close/>
                  <a:moveTo>
                    <a:pt x="246063" y="76200"/>
                  </a:moveTo>
                  <a:cubicBezTo>
                    <a:pt x="246063" y="76200"/>
                    <a:pt x="246063" y="76200"/>
                    <a:pt x="316202" y="76200"/>
                  </a:cubicBezTo>
                  <a:cubicBezTo>
                    <a:pt x="325294" y="76200"/>
                    <a:pt x="331788" y="82757"/>
                    <a:pt x="331788" y="90626"/>
                  </a:cubicBezTo>
                  <a:cubicBezTo>
                    <a:pt x="331788" y="99806"/>
                    <a:pt x="325294" y="106363"/>
                    <a:pt x="316202" y="106363"/>
                  </a:cubicBezTo>
                  <a:cubicBezTo>
                    <a:pt x="316202" y="106363"/>
                    <a:pt x="316202" y="106363"/>
                    <a:pt x="270742" y="106363"/>
                  </a:cubicBezTo>
                  <a:cubicBezTo>
                    <a:pt x="264247" y="94560"/>
                    <a:pt x="255155" y="84068"/>
                    <a:pt x="246063" y="76200"/>
                  </a:cubicBezTo>
                  <a:close/>
                  <a:moveTo>
                    <a:pt x="15688" y="74612"/>
                  </a:moveTo>
                  <a:cubicBezTo>
                    <a:pt x="15688" y="74612"/>
                    <a:pt x="15688" y="74612"/>
                    <a:pt x="88900" y="74612"/>
                  </a:cubicBezTo>
                  <a:cubicBezTo>
                    <a:pt x="78441" y="82480"/>
                    <a:pt x="70597" y="92972"/>
                    <a:pt x="62753" y="104775"/>
                  </a:cubicBezTo>
                  <a:cubicBezTo>
                    <a:pt x="62753" y="104775"/>
                    <a:pt x="62753" y="104775"/>
                    <a:pt x="15688" y="104775"/>
                  </a:cubicBezTo>
                  <a:cubicBezTo>
                    <a:pt x="6537" y="104775"/>
                    <a:pt x="0" y="98218"/>
                    <a:pt x="0" y="89038"/>
                  </a:cubicBezTo>
                  <a:cubicBezTo>
                    <a:pt x="0" y="81169"/>
                    <a:pt x="6537" y="74612"/>
                    <a:pt x="15688" y="74612"/>
                  </a:cubicBezTo>
                  <a:close/>
                  <a:moveTo>
                    <a:pt x="166688" y="61912"/>
                  </a:moveTo>
                  <a:cubicBezTo>
                    <a:pt x="224554" y="61912"/>
                    <a:pt x="271463" y="108821"/>
                    <a:pt x="271463" y="166687"/>
                  </a:cubicBezTo>
                  <a:cubicBezTo>
                    <a:pt x="271463" y="224553"/>
                    <a:pt x="224554" y="271462"/>
                    <a:pt x="166688" y="271462"/>
                  </a:cubicBezTo>
                  <a:cubicBezTo>
                    <a:pt x="108822" y="271462"/>
                    <a:pt x="61913" y="224553"/>
                    <a:pt x="61913" y="166687"/>
                  </a:cubicBezTo>
                  <a:cubicBezTo>
                    <a:pt x="61913" y="108821"/>
                    <a:pt x="108822" y="61912"/>
                    <a:pt x="166688" y="61912"/>
                  </a:cubicBezTo>
                  <a:close/>
                  <a:moveTo>
                    <a:pt x="204759" y="38100"/>
                  </a:moveTo>
                  <a:cubicBezTo>
                    <a:pt x="204759" y="38100"/>
                    <a:pt x="204759" y="38100"/>
                    <a:pt x="316234" y="38100"/>
                  </a:cubicBezTo>
                  <a:cubicBezTo>
                    <a:pt x="325307" y="38100"/>
                    <a:pt x="331788" y="46037"/>
                    <a:pt x="331788" y="53975"/>
                  </a:cubicBezTo>
                  <a:cubicBezTo>
                    <a:pt x="331788" y="61912"/>
                    <a:pt x="325307" y="69850"/>
                    <a:pt x="316234" y="69850"/>
                  </a:cubicBezTo>
                  <a:cubicBezTo>
                    <a:pt x="316234" y="69850"/>
                    <a:pt x="316234" y="69850"/>
                    <a:pt x="235868" y="69850"/>
                  </a:cubicBezTo>
                  <a:cubicBezTo>
                    <a:pt x="222906" y="59267"/>
                    <a:pt x="207351" y="52652"/>
                    <a:pt x="190500" y="48683"/>
                  </a:cubicBezTo>
                  <a:cubicBezTo>
                    <a:pt x="193093" y="43392"/>
                    <a:pt x="198278" y="38100"/>
                    <a:pt x="204759" y="38100"/>
                  </a:cubicBezTo>
                  <a:close/>
                  <a:moveTo>
                    <a:pt x="204759" y="0"/>
                  </a:moveTo>
                  <a:cubicBezTo>
                    <a:pt x="204759" y="0"/>
                    <a:pt x="204759" y="0"/>
                    <a:pt x="316234" y="0"/>
                  </a:cubicBezTo>
                  <a:cubicBezTo>
                    <a:pt x="325307" y="0"/>
                    <a:pt x="331788" y="6557"/>
                    <a:pt x="331788" y="15737"/>
                  </a:cubicBezTo>
                  <a:cubicBezTo>
                    <a:pt x="331788" y="23606"/>
                    <a:pt x="325307" y="30163"/>
                    <a:pt x="316234" y="30163"/>
                  </a:cubicBezTo>
                  <a:cubicBezTo>
                    <a:pt x="316234" y="30163"/>
                    <a:pt x="316234" y="30163"/>
                    <a:pt x="204759" y="30163"/>
                  </a:cubicBezTo>
                  <a:cubicBezTo>
                    <a:pt x="196981" y="30163"/>
                    <a:pt x="190500" y="23606"/>
                    <a:pt x="190500" y="15737"/>
                  </a:cubicBezTo>
                  <a:cubicBezTo>
                    <a:pt x="190500" y="6557"/>
                    <a:pt x="196981" y="0"/>
                    <a:pt x="20475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14" name="图形"/>
            <p:cNvSpPr/>
            <p:nvPr/>
          </p:nvSpPr>
          <p:spPr>
            <a:xfrm>
              <a:off x="1497" y="3507"/>
              <a:ext cx="4871" cy="1400"/>
            </a:xfrm>
            <a:prstGeom prst="rect">
              <a:avLst/>
            </a:prstGeom>
          </p:spPr>
          <p:txBody>
            <a:bodyPr wrap="square">
              <a:spAutoFit/>
              <a:scene3d>
                <a:camera prst="orthographicFront"/>
                <a:lightRig rig="threePt" dir="t"/>
              </a:scene3d>
              <a:sp3d contourW="12700"/>
            </a:bodyPr>
            <a:lstStyle/>
            <a:p>
              <a:pPr algn="ctr">
                <a:lnSpc>
                  <a:spcPct val="150000"/>
                </a:lnSpc>
              </a:pPr>
              <a:r>
                <a:rPr lang="en-US" altLang="zh-CN" sz="1200" dirty="0">
                  <a:solidFill>
                    <a:schemeClr val="tx1">
                      <a:lumMod val="75000"/>
                      <a:lumOff val="25000"/>
                    </a:schemeClr>
                  </a:solidFill>
                  <a:cs typeface="+mn-ea"/>
                  <a:sym typeface="+mn-lt"/>
                </a:rPr>
                <a:t>Click here to add content, content to match the title. Click here to add content, content to match the title. </a:t>
              </a:r>
              <a:endParaRPr kumimoji="0" lang="zh-CN" altLang="en-US" sz="1200" b="0" i="0" u="none" strike="noStrike" kern="1200" cap="none" spc="150" normalizeH="0" baseline="0" noProof="0" dirty="0">
                <a:ln>
                  <a:noFill/>
                </a:ln>
                <a:solidFill>
                  <a:schemeClr val="tx1">
                    <a:lumMod val="65000"/>
                    <a:lumOff val="35000"/>
                    <a:alpha val="85000"/>
                  </a:schemeClr>
                </a:solidFill>
                <a:effectLst/>
                <a:uLnTx/>
                <a:uFillTx/>
                <a:cs typeface="+mn-ea"/>
                <a:sym typeface="+mn-lt"/>
              </a:endParaRPr>
            </a:p>
          </p:txBody>
        </p:sp>
        <p:grpSp>
          <p:nvGrpSpPr>
            <p:cNvPr id="15" name="组合 14"/>
            <p:cNvGrpSpPr/>
            <p:nvPr/>
          </p:nvGrpSpPr>
          <p:grpSpPr>
            <a:xfrm>
              <a:off x="1378" y="5565"/>
              <a:ext cx="16445" cy="1097"/>
              <a:chOff x="874713" y="3441020"/>
              <a:chExt cx="10442575" cy="696686"/>
            </a:xfrm>
          </p:grpSpPr>
          <p:sp>
            <p:nvSpPr>
              <p:cNvPr id="16" name="图形"/>
              <p:cNvSpPr/>
              <p:nvPr/>
            </p:nvSpPr>
            <p:spPr>
              <a:xfrm>
                <a:off x="874713" y="3441020"/>
                <a:ext cx="3116716" cy="696686"/>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39" name="图形"/>
              <p:cNvSpPr/>
              <p:nvPr/>
            </p:nvSpPr>
            <p:spPr>
              <a:xfrm>
                <a:off x="4537643" y="3441020"/>
                <a:ext cx="3116716" cy="696686"/>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40" name="图形"/>
              <p:cNvSpPr/>
              <p:nvPr/>
            </p:nvSpPr>
            <p:spPr>
              <a:xfrm>
                <a:off x="8200572" y="3441020"/>
                <a:ext cx="3116716" cy="696686"/>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chemeClr val="accent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65000"/>
                      <a:lumOff val="35000"/>
                    </a:schemeClr>
                  </a:solidFill>
                  <a:effectLst/>
                  <a:uLnTx/>
                  <a:uFillTx/>
                  <a:cs typeface="+mn-ea"/>
                  <a:sym typeface="+mn-lt"/>
                </a:endParaRPr>
              </a:p>
            </p:txBody>
          </p:sp>
          <p:sp>
            <p:nvSpPr>
              <p:cNvPr id="41" name="图形"/>
              <p:cNvSpPr/>
              <p:nvPr/>
            </p:nvSpPr>
            <p:spPr>
              <a:xfrm>
                <a:off x="1471643" y="3553045"/>
                <a:ext cx="2050552" cy="36834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solidFill>
                      <a:schemeClr val="bg1"/>
                    </a:solidFill>
                    <a:cs typeface="+mn-ea"/>
                    <a:sym typeface="+mn-lt"/>
                  </a:rPr>
                  <a:t>Add title text</a:t>
                </a:r>
                <a:endParaRPr kumimoji="0" lang="zh-CN" altLang="en-US" sz="1800" i="0" u="none" strike="noStrike" kern="1200" cap="none" spc="0" normalizeH="0" baseline="0" noProof="0" dirty="0">
                  <a:ln>
                    <a:noFill/>
                  </a:ln>
                  <a:solidFill>
                    <a:schemeClr val="bg1"/>
                  </a:solidFill>
                  <a:effectLst/>
                  <a:uLnTx/>
                  <a:uFillTx/>
                  <a:cs typeface="+mn-ea"/>
                  <a:sym typeface="+mn-lt"/>
                </a:endParaRPr>
              </a:p>
            </p:txBody>
          </p:sp>
          <p:sp>
            <p:nvSpPr>
              <p:cNvPr id="42" name="图形"/>
              <p:cNvSpPr/>
              <p:nvPr/>
            </p:nvSpPr>
            <p:spPr>
              <a:xfrm>
                <a:off x="5069865" y="3553045"/>
                <a:ext cx="2050552" cy="36834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solidFill>
                      <a:schemeClr val="bg1"/>
                    </a:solidFill>
                    <a:cs typeface="+mn-ea"/>
                    <a:sym typeface="+mn-lt"/>
                  </a:rPr>
                  <a:t>Add title text</a:t>
                </a:r>
                <a:endParaRPr kumimoji="0" lang="zh-CN" altLang="en-US" sz="1800" i="0" u="none" strike="noStrike" kern="1200" cap="none" spc="0" normalizeH="0" baseline="0" noProof="0" dirty="0">
                  <a:ln>
                    <a:noFill/>
                  </a:ln>
                  <a:solidFill>
                    <a:schemeClr val="bg1"/>
                  </a:solidFill>
                  <a:effectLst/>
                  <a:uLnTx/>
                  <a:uFillTx/>
                  <a:cs typeface="+mn-ea"/>
                  <a:sym typeface="+mn-lt"/>
                </a:endParaRPr>
              </a:p>
            </p:txBody>
          </p:sp>
          <p:sp>
            <p:nvSpPr>
              <p:cNvPr id="43" name="图形"/>
              <p:cNvSpPr/>
              <p:nvPr/>
            </p:nvSpPr>
            <p:spPr>
              <a:xfrm>
                <a:off x="8733653" y="3553045"/>
                <a:ext cx="2050552" cy="368348"/>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dirty="0">
                    <a:solidFill>
                      <a:schemeClr val="bg1"/>
                    </a:solidFill>
                    <a:cs typeface="+mn-ea"/>
                    <a:sym typeface="+mn-lt"/>
                  </a:rPr>
                  <a:t>Add title text</a:t>
                </a:r>
                <a:endParaRPr kumimoji="0" lang="zh-CN" altLang="en-US" sz="1800" i="0" u="none" strike="noStrike" kern="1200" cap="none" spc="0" normalizeH="0" baseline="0" noProof="0" dirty="0">
                  <a:ln>
                    <a:noFill/>
                  </a:ln>
                  <a:solidFill>
                    <a:schemeClr val="bg1"/>
                  </a:solidFill>
                  <a:effectLst/>
                  <a:uLnTx/>
                  <a:uFillTx/>
                  <a:cs typeface="+mn-ea"/>
                  <a:sym typeface="+mn-lt"/>
                </a:endParaRPr>
              </a:p>
            </p:txBody>
          </p:sp>
        </p:grpSp>
        <p:sp>
          <p:nvSpPr>
            <p:cNvPr id="44" name="图形"/>
            <p:cNvSpPr/>
            <p:nvPr/>
          </p:nvSpPr>
          <p:spPr>
            <a:xfrm>
              <a:off x="12933" y="3507"/>
              <a:ext cx="4871" cy="1400"/>
            </a:xfrm>
            <a:prstGeom prst="rect">
              <a:avLst/>
            </a:prstGeom>
          </p:spPr>
          <p:txBody>
            <a:bodyPr wrap="square">
              <a:spAutoFit/>
              <a:scene3d>
                <a:camera prst="orthographicFront"/>
                <a:lightRig rig="threePt" dir="t"/>
              </a:scene3d>
              <a:sp3d contourW="12700"/>
            </a:bodyPr>
            <a:lstStyle/>
            <a:p>
              <a:pPr algn="ctr">
                <a:lnSpc>
                  <a:spcPct val="150000"/>
                </a:lnSpc>
              </a:pPr>
              <a:r>
                <a:rPr lang="en-US" altLang="zh-CN" sz="1200" dirty="0">
                  <a:solidFill>
                    <a:schemeClr val="tx1">
                      <a:lumMod val="75000"/>
                      <a:lumOff val="25000"/>
                    </a:schemeClr>
                  </a:solidFill>
                  <a:cs typeface="+mn-ea"/>
                  <a:sym typeface="+mn-lt"/>
                </a:rPr>
                <a:t>Click here to add content, content to match the title. Click here to add content, content to match the title. </a:t>
              </a:r>
              <a:endParaRPr kumimoji="0" lang="zh-CN" altLang="en-US" sz="1200" b="0" i="0" u="none" strike="noStrike" kern="1200" cap="none" spc="150" normalizeH="0" baseline="0" noProof="0" dirty="0">
                <a:ln>
                  <a:noFill/>
                </a:ln>
                <a:solidFill>
                  <a:schemeClr val="tx1">
                    <a:lumMod val="65000"/>
                    <a:lumOff val="35000"/>
                    <a:alpha val="85000"/>
                  </a:schemeClr>
                </a:solidFill>
                <a:effectLst/>
                <a:uLnTx/>
                <a:uFillTx/>
                <a:cs typeface="+mn-ea"/>
                <a:sym typeface="+mn-lt"/>
              </a:endParaRPr>
            </a:p>
          </p:txBody>
        </p:sp>
        <p:sp>
          <p:nvSpPr>
            <p:cNvPr id="45" name="图形"/>
            <p:cNvSpPr/>
            <p:nvPr/>
          </p:nvSpPr>
          <p:spPr>
            <a:xfrm>
              <a:off x="7183" y="7047"/>
              <a:ext cx="4871" cy="1400"/>
            </a:xfrm>
            <a:prstGeom prst="rect">
              <a:avLst/>
            </a:prstGeom>
          </p:spPr>
          <p:txBody>
            <a:bodyPr wrap="square">
              <a:spAutoFit/>
              <a:scene3d>
                <a:camera prst="orthographicFront"/>
                <a:lightRig rig="threePt" dir="t"/>
              </a:scene3d>
              <a:sp3d contourW="12700"/>
            </a:bodyPr>
            <a:lstStyle/>
            <a:p>
              <a:pPr algn="ctr">
                <a:lnSpc>
                  <a:spcPct val="150000"/>
                </a:lnSpc>
              </a:pPr>
              <a:r>
                <a:rPr lang="en-US" altLang="zh-CN" sz="1200" dirty="0">
                  <a:solidFill>
                    <a:schemeClr val="tx1">
                      <a:lumMod val="75000"/>
                      <a:lumOff val="25000"/>
                    </a:schemeClr>
                  </a:solidFill>
                  <a:cs typeface="+mn-ea"/>
                  <a:sym typeface="+mn-lt"/>
                </a:rPr>
                <a:t>Click here to add content, content to match the title. Click here to add content, content to match the title. </a:t>
              </a:r>
              <a:endParaRPr kumimoji="0" lang="zh-CN" altLang="en-US" sz="1200" b="0" i="0" u="none" strike="noStrike" kern="1200" cap="none" spc="150" normalizeH="0" baseline="0" noProof="0" dirty="0">
                <a:ln>
                  <a:noFill/>
                </a:ln>
                <a:solidFill>
                  <a:schemeClr val="tx1">
                    <a:lumMod val="65000"/>
                    <a:lumOff val="35000"/>
                    <a:alpha val="85000"/>
                  </a:schemeClr>
                </a:solidFill>
                <a:effectLst/>
                <a:uLnTx/>
                <a:uFillTx/>
                <a:cs typeface="+mn-ea"/>
                <a:sym typeface="+mn-lt"/>
              </a:endParaRPr>
            </a:p>
          </p:txBody>
        </p:sp>
      </p:grpSp>
    </p:spTree>
    <p:custDataLst>
      <p:tags r:id="rId1"/>
    </p:custDataLst>
  </p:cSld>
  <p:clrMapOvr>
    <a:masterClrMapping/>
  </p:clrMapOvr>
  <p:transition advTm="2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图形"/>
          <p:cNvGrpSpPr/>
          <p:nvPr/>
        </p:nvGrpSpPr>
        <p:grpSpPr>
          <a:xfrm>
            <a:off x="784225" y="2149793"/>
            <a:ext cx="10666730" cy="3261995"/>
            <a:chOff x="1166" y="3334"/>
            <a:chExt cx="16798" cy="5137"/>
          </a:xfrm>
        </p:grpSpPr>
        <p:grpSp>
          <p:nvGrpSpPr>
            <p:cNvPr id="45" name="图形"/>
            <p:cNvGrpSpPr/>
            <p:nvPr/>
          </p:nvGrpSpPr>
          <p:grpSpPr>
            <a:xfrm>
              <a:off x="12734" y="3334"/>
              <a:ext cx="5230" cy="1509"/>
              <a:chOff x="6959890" y="2107863"/>
              <a:chExt cx="3320415" cy="958178"/>
            </a:xfrm>
          </p:grpSpPr>
          <p:sp>
            <p:nvSpPr>
              <p:cNvPr id="66" name="图形"/>
              <p:cNvSpPr txBox="1"/>
              <p:nvPr/>
            </p:nvSpPr>
            <p:spPr>
              <a:xfrm>
                <a:off x="6959890" y="2107863"/>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en-US" altLang="zh-CN" sz="2000" dirty="0">
                    <a:latin typeface="+mn-lt"/>
                    <a:cs typeface="+mn-ea"/>
                    <a:sym typeface="+mn-lt"/>
                  </a:rPr>
                  <a:t>Add title text</a:t>
                </a:r>
                <a:endParaRPr lang="zh-CN" altLang="en-US" sz="2000" dirty="0">
                  <a:latin typeface="+mn-lt"/>
                  <a:cs typeface="+mn-ea"/>
                  <a:sym typeface="+mn-lt"/>
                </a:endParaRPr>
              </a:p>
            </p:txBody>
          </p:sp>
          <p:sp>
            <p:nvSpPr>
              <p:cNvPr id="67" name="图形"/>
              <p:cNvSpPr txBox="1"/>
              <p:nvPr/>
            </p:nvSpPr>
            <p:spPr>
              <a:xfrm>
                <a:off x="6959890" y="2452668"/>
                <a:ext cx="3320415" cy="61337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en-US" altLang="zh-CN" sz="1200" dirty="0">
                  <a:solidFill>
                    <a:schemeClr val="bg1">
                      <a:lumMod val="50000"/>
                    </a:schemeClr>
                  </a:solidFill>
                  <a:cs typeface="+mn-ea"/>
                  <a:sym typeface="+mn-lt"/>
                </a:endParaRPr>
              </a:p>
            </p:txBody>
          </p:sp>
        </p:grpSp>
        <p:grpSp>
          <p:nvGrpSpPr>
            <p:cNvPr id="46" name="图形"/>
            <p:cNvGrpSpPr/>
            <p:nvPr/>
          </p:nvGrpSpPr>
          <p:grpSpPr>
            <a:xfrm>
              <a:off x="12734" y="6213"/>
              <a:ext cx="5223" cy="1509"/>
              <a:chOff x="6959890" y="2107863"/>
              <a:chExt cx="3315970" cy="958178"/>
            </a:xfrm>
          </p:grpSpPr>
          <p:sp>
            <p:nvSpPr>
              <p:cNvPr id="64" name="图形"/>
              <p:cNvSpPr txBox="1"/>
              <p:nvPr/>
            </p:nvSpPr>
            <p:spPr>
              <a:xfrm>
                <a:off x="6959890" y="2107863"/>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en-US" altLang="zh-CN" sz="2000" dirty="0">
                    <a:latin typeface="+mn-lt"/>
                    <a:cs typeface="+mn-ea"/>
                    <a:sym typeface="+mn-lt"/>
                  </a:rPr>
                  <a:t>Add title text</a:t>
                </a:r>
                <a:endParaRPr lang="zh-CN" altLang="en-US" sz="2000" dirty="0">
                  <a:latin typeface="+mn-lt"/>
                  <a:cs typeface="+mn-ea"/>
                  <a:sym typeface="+mn-lt"/>
                </a:endParaRPr>
              </a:p>
            </p:txBody>
          </p:sp>
          <p:sp>
            <p:nvSpPr>
              <p:cNvPr id="65" name="图形"/>
              <p:cNvSpPr txBox="1"/>
              <p:nvPr/>
            </p:nvSpPr>
            <p:spPr>
              <a:xfrm>
                <a:off x="6959890" y="2452668"/>
                <a:ext cx="3315970" cy="61337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en-US" altLang="zh-CN" sz="1200" dirty="0">
                  <a:solidFill>
                    <a:schemeClr val="bg1">
                      <a:lumMod val="50000"/>
                    </a:schemeClr>
                  </a:solidFill>
                  <a:cs typeface="+mn-ea"/>
                  <a:sym typeface="+mn-lt"/>
                </a:endParaRPr>
              </a:p>
            </p:txBody>
          </p:sp>
        </p:grpSp>
        <p:grpSp>
          <p:nvGrpSpPr>
            <p:cNvPr id="47" name="图形"/>
            <p:cNvGrpSpPr/>
            <p:nvPr/>
          </p:nvGrpSpPr>
          <p:grpSpPr>
            <a:xfrm>
              <a:off x="7011" y="3383"/>
              <a:ext cx="5189" cy="5088"/>
              <a:chOff x="4448480" y="2148115"/>
              <a:chExt cx="3295041" cy="3231376"/>
            </a:xfrm>
          </p:grpSpPr>
          <p:grpSp>
            <p:nvGrpSpPr>
              <p:cNvPr id="54" name="组合 53"/>
              <p:cNvGrpSpPr/>
              <p:nvPr/>
            </p:nvGrpSpPr>
            <p:grpSpPr>
              <a:xfrm>
                <a:off x="4448480" y="2148115"/>
                <a:ext cx="3295041" cy="3231376"/>
                <a:chOff x="4408673" y="2177143"/>
                <a:chExt cx="3295041" cy="3231376"/>
              </a:xfrm>
            </p:grpSpPr>
            <p:sp>
              <p:nvSpPr>
                <p:cNvPr id="60" name="图形"/>
                <p:cNvSpPr/>
                <p:nvPr/>
              </p:nvSpPr>
              <p:spPr>
                <a:xfrm>
                  <a:off x="4408673" y="2177143"/>
                  <a:ext cx="1451428" cy="1451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1" name="图形"/>
                <p:cNvSpPr/>
                <p:nvPr/>
              </p:nvSpPr>
              <p:spPr>
                <a:xfrm>
                  <a:off x="6252286" y="2177143"/>
                  <a:ext cx="1451428" cy="1451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2" name="图形"/>
                <p:cNvSpPr/>
                <p:nvPr/>
              </p:nvSpPr>
              <p:spPr>
                <a:xfrm>
                  <a:off x="6252286" y="3957091"/>
                  <a:ext cx="1451428" cy="14514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3" name="图形"/>
                <p:cNvSpPr/>
                <p:nvPr/>
              </p:nvSpPr>
              <p:spPr>
                <a:xfrm>
                  <a:off x="4408673" y="3957091"/>
                  <a:ext cx="1451428" cy="1451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55" name="图形"/>
              <p:cNvSpPr/>
              <p:nvPr/>
            </p:nvSpPr>
            <p:spPr>
              <a:xfrm>
                <a:off x="5476247" y="3136900"/>
                <a:ext cx="1231900" cy="1231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6" name="图形"/>
              <p:cNvSpPr/>
              <p:nvPr/>
            </p:nvSpPr>
            <p:spPr>
              <a:xfrm>
                <a:off x="4860207" y="2587814"/>
                <a:ext cx="627974" cy="572030"/>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7" name="图形"/>
              <p:cNvSpPr/>
              <p:nvPr/>
            </p:nvSpPr>
            <p:spPr>
              <a:xfrm>
                <a:off x="4860207" y="4345199"/>
                <a:ext cx="627974" cy="625027"/>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8" name="图形"/>
              <p:cNvSpPr/>
              <p:nvPr/>
            </p:nvSpPr>
            <p:spPr>
              <a:xfrm>
                <a:off x="6705901" y="2559842"/>
                <a:ext cx="627974" cy="627974"/>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59" name="图形"/>
              <p:cNvSpPr/>
              <p:nvPr/>
            </p:nvSpPr>
            <p:spPr>
              <a:xfrm>
                <a:off x="6705901" y="4348233"/>
                <a:ext cx="627974" cy="618959"/>
              </a:xfrm>
              <a:custGeom>
                <a:avLst/>
                <a:gdLst>
                  <a:gd name="connsiteX0" fmla="*/ 155534 w 331788"/>
                  <a:gd name="connsiteY0" fmla="*/ 53107 h 327025"/>
                  <a:gd name="connsiteX1" fmla="*/ 176255 w 331788"/>
                  <a:gd name="connsiteY1" fmla="*/ 53107 h 327025"/>
                  <a:gd name="connsiteX2" fmla="*/ 283746 w 331788"/>
                  <a:gd name="connsiteY2" fmla="*/ 141384 h 327025"/>
                  <a:gd name="connsiteX3" fmla="*/ 288926 w 331788"/>
                  <a:gd name="connsiteY3" fmla="*/ 154366 h 327025"/>
                  <a:gd name="connsiteX4" fmla="*/ 288926 w 331788"/>
                  <a:gd name="connsiteY4" fmla="*/ 310149 h 327025"/>
                  <a:gd name="connsiteX5" fmla="*/ 273385 w 331788"/>
                  <a:gd name="connsiteY5" fmla="*/ 327025 h 327025"/>
                  <a:gd name="connsiteX6" fmla="*/ 207337 w 331788"/>
                  <a:gd name="connsiteY6" fmla="*/ 327025 h 327025"/>
                  <a:gd name="connsiteX7" fmla="*/ 207337 w 331788"/>
                  <a:gd name="connsiteY7" fmla="*/ 234854 h 327025"/>
                  <a:gd name="connsiteX8" fmla="*/ 195681 w 331788"/>
                  <a:gd name="connsiteY8" fmla="*/ 223170 h 327025"/>
                  <a:gd name="connsiteX9" fmla="*/ 136108 w 331788"/>
                  <a:gd name="connsiteY9" fmla="*/ 223170 h 327025"/>
                  <a:gd name="connsiteX10" fmla="*/ 124452 w 331788"/>
                  <a:gd name="connsiteY10" fmla="*/ 234854 h 327025"/>
                  <a:gd name="connsiteX11" fmla="*/ 124452 w 331788"/>
                  <a:gd name="connsiteY11" fmla="*/ 327025 h 327025"/>
                  <a:gd name="connsiteX12" fmla="*/ 58404 w 331788"/>
                  <a:gd name="connsiteY12" fmla="*/ 327025 h 327025"/>
                  <a:gd name="connsiteX13" fmla="*/ 42863 w 331788"/>
                  <a:gd name="connsiteY13" fmla="*/ 310149 h 327025"/>
                  <a:gd name="connsiteX14" fmla="*/ 42863 w 331788"/>
                  <a:gd name="connsiteY14" fmla="*/ 154366 h 327025"/>
                  <a:gd name="connsiteX15" fmla="*/ 48043 w 331788"/>
                  <a:gd name="connsiteY15" fmla="*/ 141384 h 327025"/>
                  <a:gd name="connsiteX16" fmla="*/ 155534 w 331788"/>
                  <a:gd name="connsiteY16" fmla="*/ 53107 h 327025"/>
                  <a:gd name="connsiteX17" fmla="*/ 165894 w 331788"/>
                  <a:gd name="connsiteY17" fmla="*/ 0 h 327025"/>
                  <a:gd name="connsiteX18" fmla="*/ 189223 w 331788"/>
                  <a:gd name="connsiteY18" fmla="*/ 9125 h 327025"/>
                  <a:gd name="connsiteX19" fmla="*/ 325308 w 331788"/>
                  <a:gd name="connsiteY19" fmla="*/ 117321 h 327025"/>
                  <a:gd name="connsiteX20" fmla="*/ 331788 w 331788"/>
                  <a:gd name="connsiteY20" fmla="*/ 130356 h 327025"/>
                  <a:gd name="connsiteX21" fmla="*/ 331788 w 331788"/>
                  <a:gd name="connsiteY21" fmla="*/ 143392 h 327025"/>
                  <a:gd name="connsiteX22" fmla="*/ 314940 w 331788"/>
                  <a:gd name="connsiteY22" fmla="*/ 160338 h 327025"/>
                  <a:gd name="connsiteX23" fmla="*/ 298091 w 331788"/>
                  <a:gd name="connsiteY23" fmla="*/ 143392 h 327025"/>
                  <a:gd name="connsiteX24" fmla="*/ 298091 w 331788"/>
                  <a:gd name="connsiteY24" fmla="*/ 139481 h 327025"/>
                  <a:gd name="connsiteX25" fmla="*/ 176263 w 331788"/>
                  <a:gd name="connsiteY25" fmla="*/ 41714 h 327025"/>
                  <a:gd name="connsiteX26" fmla="*/ 165894 w 331788"/>
                  <a:gd name="connsiteY26" fmla="*/ 37804 h 327025"/>
                  <a:gd name="connsiteX27" fmla="*/ 155526 w 331788"/>
                  <a:gd name="connsiteY27" fmla="*/ 41714 h 327025"/>
                  <a:gd name="connsiteX28" fmla="*/ 33697 w 331788"/>
                  <a:gd name="connsiteY28" fmla="*/ 139481 h 327025"/>
                  <a:gd name="connsiteX29" fmla="*/ 33697 w 331788"/>
                  <a:gd name="connsiteY29" fmla="*/ 143392 h 327025"/>
                  <a:gd name="connsiteX30" fmla="*/ 16849 w 331788"/>
                  <a:gd name="connsiteY30" fmla="*/ 160338 h 327025"/>
                  <a:gd name="connsiteX31" fmla="*/ 0 w 331788"/>
                  <a:gd name="connsiteY31" fmla="*/ 143392 h 327025"/>
                  <a:gd name="connsiteX32" fmla="*/ 0 w 331788"/>
                  <a:gd name="connsiteY32" fmla="*/ 130356 h 327025"/>
                  <a:gd name="connsiteX33" fmla="*/ 6480 w 331788"/>
                  <a:gd name="connsiteY33" fmla="*/ 117321 h 327025"/>
                  <a:gd name="connsiteX34" fmla="*/ 142565 w 331788"/>
                  <a:gd name="connsiteY34" fmla="*/ 9125 h 327025"/>
                  <a:gd name="connsiteX35" fmla="*/ 165894 w 331788"/>
                  <a:gd name="connsiteY35" fmla="*/ 0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31788" h="327025">
                    <a:moveTo>
                      <a:pt x="155534" y="53107"/>
                    </a:moveTo>
                    <a:cubicBezTo>
                      <a:pt x="162009" y="49212"/>
                      <a:pt x="169780" y="49212"/>
                      <a:pt x="176255" y="53107"/>
                    </a:cubicBezTo>
                    <a:cubicBezTo>
                      <a:pt x="176255" y="53107"/>
                      <a:pt x="176255" y="53107"/>
                      <a:pt x="283746" y="141384"/>
                    </a:cubicBezTo>
                    <a:cubicBezTo>
                      <a:pt x="286336" y="143980"/>
                      <a:pt x="288926" y="149173"/>
                      <a:pt x="288926" y="154366"/>
                    </a:cubicBezTo>
                    <a:cubicBezTo>
                      <a:pt x="288926" y="154366"/>
                      <a:pt x="288926" y="154366"/>
                      <a:pt x="288926" y="310149"/>
                    </a:cubicBezTo>
                    <a:cubicBezTo>
                      <a:pt x="288926" y="319236"/>
                      <a:pt x="282451" y="327025"/>
                      <a:pt x="273385" y="327025"/>
                    </a:cubicBezTo>
                    <a:cubicBezTo>
                      <a:pt x="273385" y="327025"/>
                      <a:pt x="273385" y="327025"/>
                      <a:pt x="207337" y="327025"/>
                    </a:cubicBezTo>
                    <a:cubicBezTo>
                      <a:pt x="207337" y="327025"/>
                      <a:pt x="207337" y="327025"/>
                      <a:pt x="207337" y="234854"/>
                    </a:cubicBezTo>
                    <a:cubicBezTo>
                      <a:pt x="207337" y="228363"/>
                      <a:pt x="202157" y="223170"/>
                      <a:pt x="195681" y="223170"/>
                    </a:cubicBezTo>
                    <a:cubicBezTo>
                      <a:pt x="195681" y="223170"/>
                      <a:pt x="195681" y="223170"/>
                      <a:pt x="136108" y="223170"/>
                    </a:cubicBezTo>
                    <a:cubicBezTo>
                      <a:pt x="129633" y="223170"/>
                      <a:pt x="124452" y="228363"/>
                      <a:pt x="124452" y="234854"/>
                    </a:cubicBezTo>
                    <a:cubicBezTo>
                      <a:pt x="124452" y="234854"/>
                      <a:pt x="124452" y="234854"/>
                      <a:pt x="124452" y="327025"/>
                    </a:cubicBezTo>
                    <a:cubicBezTo>
                      <a:pt x="124452" y="327025"/>
                      <a:pt x="124452" y="327025"/>
                      <a:pt x="58404" y="327025"/>
                    </a:cubicBezTo>
                    <a:cubicBezTo>
                      <a:pt x="49338" y="327025"/>
                      <a:pt x="42863" y="319236"/>
                      <a:pt x="42863" y="310149"/>
                    </a:cubicBezTo>
                    <a:cubicBezTo>
                      <a:pt x="42863" y="310149"/>
                      <a:pt x="42863" y="310149"/>
                      <a:pt x="42863" y="154366"/>
                    </a:cubicBezTo>
                    <a:cubicBezTo>
                      <a:pt x="42863" y="149173"/>
                      <a:pt x="45453" y="143980"/>
                      <a:pt x="48043" y="141384"/>
                    </a:cubicBezTo>
                    <a:cubicBezTo>
                      <a:pt x="48043" y="141384"/>
                      <a:pt x="48043" y="141384"/>
                      <a:pt x="155534" y="53107"/>
                    </a:cubicBezTo>
                    <a:close/>
                    <a:moveTo>
                      <a:pt x="165894" y="0"/>
                    </a:moveTo>
                    <a:cubicBezTo>
                      <a:pt x="173670" y="0"/>
                      <a:pt x="182743" y="2607"/>
                      <a:pt x="189223" y="9125"/>
                    </a:cubicBezTo>
                    <a:cubicBezTo>
                      <a:pt x="189223" y="9125"/>
                      <a:pt x="189223" y="9125"/>
                      <a:pt x="325308" y="117321"/>
                    </a:cubicBezTo>
                    <a:cubicBezTo>
                      <a:pt x="329196" y="121231"/>
                      <a:pt x="331788" y="126446"/>
                      <a:pt x="331788" y="130356"/>
                    </a:cubicBezTo>
                    <a:cubicBezTo>
                      <a:pt x="331788" y="130356"/>
                      <a:pt x="331788" y="138178"/>
                      <a:pt x="331788" y="143392"/>
                    </a:cubicBezTo>
                    <a:cubicBezTo>
                      <a:pt x="331788" y="152517"/>
                      <a:pt x="324012" y="160338"/>
                      <a:pt x="314940" y="160338"/>
                    </a:cubicBezTo>
                    <a:cubicBezTo>
                      <a:pt x="305867" y="160338"/>
                      <a:pt x="298091" y="152517"/>
                      <a:pt x="298091" y="143392"/>
                    </a:cubicBezTo>
                    <a:cubicBezTo>
                      <a:pt x="298091" y="142088"/>
                      <a:pt x="298091" y="140785"/>
                      <a:pt x="298091" y="139481"/>
                    </a:cubicBezTo>
                    <a:cubicBezTo>
                      <a:pt x="298091" y="139481"/>
                      <a:pt x="298091" y="139481"/>
                      <a:pt x="176263" y="41714"/>
                    </a:cubicBezTo>
                    <a:cubicBezTo>
                      <a:pt x="176263" y="41714"/>
                      <a:pt x="171078" y="37804"/>
                      <a:pt x="165894" y="37804"/>
                    </a:cubicBezTo>
                    <a:cubicBezTo>
                      <a:pt x="160710" y="37804"/>
                      <a:pt x="155526" y="41714"/>
                      <a:pt x="155526" y="41714"/>
                    </a:cubicBezTo>
                    <a:cubicBezTo>
                      <a:pt x="155526" y="41714"/>
                      <a:pt x="155526" y="41714"/>
                      <a:pt x="33697" y="139481"/>
                    </a:cubicBezTo>
                    <a:cubicBezTo>
                      <a:pt x="33697" y="140785"/>
                      <a:pt x="33697" y="142088"/>
                      <a:pt x="33697" y="143392"/>
                    </a:cubicBezTo>
                    <a:cubicBezTo>
                      <a:pt x="33697" y="152517"/>
                      <a:pt x="25921" y="160338"/>
                      <a:pt x="16849" y="160338"/>
                    </a:cubicBezTo>
                    <a:cubicBezTo>
                      <a:pt x="7776" y="160338"/>
                      <a:pt x="0" y="152517"/>
                      <a:pt x="0" y="143392"/>
                    </a:cubicBezTo>
                    <a:cubicBezTo>
                      <a:pt x="0" y="138178"/>
                      <a:pt x="0" y="130356"/>
                      <a:pt x="0" y="130356"/>
                    </a:cubicBezTo>
                    <a:cubicBezTo>
                      <a:pt x="0" y="126446"/>
                      <a:pt x="2592" y="121231"/>
                      <a:pt x="6480" y="117321"/>
                    </a:cubicBezTo>
                    <a:cubicBezTo>
                      <a:pt x="6480" y="117321"/>
                      <a:pt x="6480" y="117321"/>
                      <a:pt x="142565" y="9125"/>
                    </a:cubicBezTo>
                    <a:cubicBezTo>
                      <a:pt x="149046" y="2607"/>
                      <a:pt x="158118" y="0"/>
                      <a:pt x="165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8" name="图形"/>
            <p:cNvGrpSpPr/>
            <p:nvPr/>
          </p:nvGrpSpPr>
          <p:grpSpPr>
            <a:xfrm>
              <a:off x="1166" y="3334"/>
              <a:ext cx="5230" cy="1509"/>
              <a:chOff x="6959890" y="2107863"/>
              <a:chExt cx="3320415" cy="958178"/>
            </a:xfrm>
          </p:grpSpPr>
          <p:sp>
            <p:nvSpPr>
              <p:cNvPr id="52" name="图形"/>
              <p:cNvSpPr txBox="1"/>
              <p:nvPr/>
            </p:nvSpPr>
            <p:spPr>
              <a:xfrm>
                <a:off x="7822220" y="2107863"/>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en-US" altLang="zh-CN" sz="2000" dirty="0">
                    <a:latin typeface="+mn-lt"/>
                    <a:cs typeface="+mn-ea"/>
                    <a:sym typeface="+mn-lt"/>
                  </a:rPr>
                  <a:t>Add title text</a:t>
                </a:r>
                <a:endParaRPr lang="zh-CN" altLang="en-US" sz="2000" dirty="0">
                  <a:latin typeface="+mn-lt"/>
                  <a:cs typeface="+mn-ea"/>
                  <a:sym typeface="+mn-lt"/>
                </a:endParaRPr>
              </a:p>
            </p:txBody>
          </p:sp>
          <p:sp>
            <p:nvSpPr>
              <p:cNvPr id="53" name="图形"/>
              <p:cNvSpPr txBox="1"/>
              <p:nvPr/>
            </p:nvSpPr>
            <p:spPr>
              <a:xfrm>
                <a:off x="6959890" y="2452668"/>
                <a:ext cx="3320415" cy="61337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en-US" altLang="zh-CN" sz="1200" dirty="0">
                  <a:solidFill>
                    <a:schemeClr val="bg1">
                      <a:lumMod val="50000"/>
                    </a:schemeClr>
                  </a:solidFill>
                  <a:cs typeface="+mn-ea"/>
                  <a:sym typeface="+mn-lt"/>
                </a:endParaRPr>
              </a:p>
            </p:txBody>
          </p:sp>
        </p:grpSp>
        <p:grpSp>
          <p:nvGrpSpPr>
            <p:cNvPr id="49" name="图形"/>
            <p:cNvGrpSpPr/>
            <p:nvPr/>
          </p:nvGrpSpPr>
          <p:grpSpPr>
            <a:xfrm>
              <a:off x="1167" y="6213"/>
              <a:ext cx="5223" cy="1509"/>
              <a:chOff x="6959890" y="2107863"/>
              <a:chExt cx="3315970" cy="958178"/>
            </a:xfrm>
          </p:grpSpPr>
          <p:sp>
            <p:nvSpPr>
              <p:cNvPr id="50" name="图形"/>
              <p:cNvSpPr txBox="1"/>
              <p:nvPr/>
            </p:nvSpPr>
            <p:spPr>
              <a:xfrm>
                <a:off x="7822220" y="2107863"/>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r"/>
                <a:r>
                  <a:rPr lang="en-US" altLang="zh-CN" sz="2000" dirty="0">
                    <a:latin typeface="+mn-lt"/>
                    <a:cs typeface="+mn-ea"/>
                    <a:sym typeface="+mn-lt"/>
                  </a:rPr>
                  <a:t>Add title text</a:t>
                </a:r>
                <a:endParaRPr lang="zh-CN" altLang="en-US" sz="2000" dirty="0">
                  <a:latin typeface="+mn-lt"/>
                  <a:cs typeface="+mn-ea"/>
                  <a:sym typeface="+mn-lt"/>
                </a:endParaRPr>
              </a:p>
            </p:txBody>
          </p:sp>
          <p:sp>
            <p:nvSpPr>
              <p:cNvPr id="51" name="图形"/>
              <p:cNvSpPr txBox="1"/>
              <p:nvPr/>
            </p:nvSpPr>
            <p:spPr>
              <a:xfrm>
                <a:off x="6959890" y="2452668"/>
                <a:ext cx="3315970" cy="613373"/>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en-US" altLang="zh-CN" sz="1200" dirty="0">
                  <a:solidFill>
                    <a:schemeClr val="bg1">
                      <a:lumMod val="50000"/>
                    </a:schemeClr>
                  </a:solidFill>
                  <a:cs typeface="+mn-ea"/>
                  <a:sym typeface="+mn-lt"/>
                </a:endParaRPr>
              </a:p>
            </p:txBody>
          </p:sp>
        </p:grpSp>
      </p:grpSp>
    </p:spTree>
    <p:custDataLst>
      <p:tags r:id="rId1"/>
    </p:custDataLst>
  </p:cSld>
  <p:clrMapOvr>
    <a:masterClrMapping/>
  </p:clrMapOvr>
  <p:transition advTm="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44"/>
                                        </p:tgtEl>
                                        <p:attrNameLst>
                                          <p:attrName>style.visibility</p:attrName>
                                        </p:attrNameLst>
                                      </p:cBhvr>
                                      <p:to>
                                        <p:strVal val="visible"/>
                                      </p:to>
                                    </p:set>
                                    <p:animEffect transition="in" filter="plus(in)">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101090" y="2071370"/>
            <a:ext cx="9186545" cy="3352800"/>
            <a:chOff x="1734" y="3262"/>
            <a:chExt cx="14467" cy="5280"/>
          </a:xfrm>
        </p:grpSpPr>
        <p:sp>
          <p:nvSpPr>
            <p:cNvPr id="7" name="图形"/>
            <p:cNvSpPr/>
            <p:nvPr/>
          </p:nvSpPr>
          <p:spPr>
            <a:xfrm>
              <a:off x="2099" y="3898"/>
              <a:ext cx="4320" cy="4302"/>
            </a:xfrm>
            <a:prstGeom prst="roundRect">
              <a:avLst>
                <a:gd name="adj" fmla="val 116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a:ln>
                  <a:noFill/>
                </a:ln>
                <a:solidFill>
                  <a:prstClr val="white"/>
                </a:solidFill>
                <a:effectLst/>
                <a:uLnTx/>
                <a:uFillTx/>
                <a:cs typeface="+mn-ea"/>
                <a:sym typeface="+mn-lt"/>
              </a:endParaRPr>
            </a:p>
          </p:txBody>
        </p:sp>
        <p:sp>
          <p:nvSpPr>
            <p:cNvPr id="8" name="图形"/>
            <p:cNvSpPr/>
            <p:nvPr/>
          </p:nvSpPr>
          <p:spPr>
            <a:xfrm>
              <a:off x="1734" y="3581"/>
              <a:ext cx="855" cy="855"/>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cs typeface="+mn-ea"/>
                  <a:sym typeface="+mn-lt"/>
                </a:rPr>
                <a:t>1</a:t>
              </a:r>
            </a:p>
          </p:txBody>
        </p:sp>
        <p:sp>
          <p:nvSpPr>
            <p:cNvPr id="6151" name="图形"/>
            <p:cNvSpPr>
              <a:spLocks noChangeArrowheads="1"/>
            </p:cNvSpPr>
            <p:nvPr/>
          </p:nvSpPr>
          <p:spPr bwMode="auto">
            <a:xfrm>
              <a:off x="2674" y="5011"/>
              <a:ext cx="3582"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200" b="1" dirty="0">
                  <a:solidFill>
                    <a:schemeClr val="bg1"/>
                  </a:solidFill>
                  <a:cs typeface="+mn-ea"/>
                  <a:sym typeface="+mn-lt"/>
                </a:rPr>
                <a:t>Click here to add content, content to match the title. Click here to add content, content to match the title. </a:t>
              </a:r>
              <a:endParaRPr kumimoji="0" lang="zh-CN" altLang="en-US" sz="1200" b="1" i="0" u="none" strike="noStrike" kern="1200" cap="none" spc="0" normalizeH="0" baseline="0" noProof="0" dirty="0">
                <a:ln>
                  <a:noFill/>
                </a:ln>
                <a:solidFill>
                  <a:schemeClr val="bg1"/>
                </a:solidFill>
                <a:effectLst/>
                <a:uLnTx/>
                <a:uFillTx/>
                <a:cs typeface="+mn-ea"/>
                <a:sym typeface="+mn-lt"/>
              </a:endParaRPr>
            </a:p>
          </p:txBody>
        </p:sp>
        <p:sp>
          <p:nvSpPr>
            <p:cNvPr id="6152" name="图形"/>
            <p:cNvSpPr txBox="1">
              <a:spLocks noChangeArrowheads="1"/>
            </p:cNvSpPr>
            <p:nvPr/>
          </p:nvSpPr>
          <p:spPr bwMode="auto">
            <a:xfrm>
              <a:off x="2674" y="4228"/>
              <a:ext cx="261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kumimoji="0" lang="en-US" altLang="zh-CN" sz="1800" i="0" u="none" strike="noStrike" kern="1200" cap="none" spc="0" normalizeH="0" baseline="0" noProof="0" dirty="0">
                  <a:ln>
                    <a:noFill/>
                  </a:ln>
                  <a:solidFill>
                    <a:srgbClr val="FFFFFF"/>
                  </a:solidFill>
                  <a:effectLst/>
                  <a:uLnTx/>
                  <a:uFillTx/>
                  <a:latin typeface="+mn-lt"/>
                  <a:ea typeface="+mn-ea"/>
                  <a:cs typeface="+mn-ea"/>
                  <a:sym typeface="+mn-lt"/>
                </a:rPr>
                <a:t>Add title text</a:t>
              </a:r>
              <a:endParaRPr kumimoji="0" lang="zh-CN" altLang="en-US" sz="1800" i="0" u="none" strike="noStrike" kern="1200" cap="none" spc="0" normalizeH="0" baseline="0" noProof="0" dirty="0">
                <a:ln>
                  <a:noFill/>
                </a:ln>
                <a:solidFill>
                  <a:srgbClr val="FFFFFF"/>
                </a:solidFill>
                <a:effectLst/>
                <a:uLnTx/>
                <a:uFillTx/>
                <a:latin typeface="+mn-lt"/>
                <a:ea typeface="+mn-ea"/>
                <a:cs typeface="+mn-ea"/>
                <a:sym typeface="+mn-lt"/>
              </a:endParaRPr>
            </a:p>
          </p:txBody>
        </p:sp>
        <p:sp>
          <p:nvSpPr>
            <p:cNvPr id="6153" name="图形"/>
            <p:cNvSpPr>
              <a:spLocks noChangeArrowheads="1"/>
            </p:cNvSpPr>
            <p:nvPr/>
          </p:nvSpPr>
          <p:spPr bwMode="auto">
            <a:xfrm>
              <a:off x="7032" y="5011"/>
              <a:ext cx="3467" cy="1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1200" dirty="0">
                  <a:solidFill>
                    <a:schemeClr val="tx1"/>
                  </a:solidFill>
                  <a:cs typeface="+mn-ea"/>
                  <a:sym typeface="+mn-lt"/>
                </a:rPr>
                <a:t>Click here to add content, content to match the title. Click here to add content, content to match the title. </a:t>
              </a:r>
              <a:endParaRPr kumimoji="0" lang="zh-CN" altLang="en-US" sz="1200" i="0" u="none" strike="noStrike" kern="1200" cap="none" spc="0" normalizeH="0" baseline="0" noProof="0" dirty="0">
                <a:ln>
                  <a:noFill/>
                </a:ln>
                <a:solidFill>
                  <a:schemeClr val="tx1"/>
                </a:solidFill>
                <a:effectLst/>
                <a:uLnTx/>
                <a:uFillTx/>
                <a:cs typeface="+mn-ea"/>
                <a:sym typeface="+mn-lt"/>
              </a:endParaRPr>
            </a:p>
          </p:txBody>
        </p:sp>
        <p:sp>
          <p:nvSpPr>
            <p:cNvPr id="6154" name="图形"/>
            <p:cNvSpPr txBox="1">
              <a:spLocks noChangeArrowheads="1"/>
            </p:cNvSpPr>
            <p:nvPr/>
          </p:nvSpPr>
          <p:spPr bwMode="auto">
            <a:xfrm>
              <a:off x="7032" y="4231"/>
              <a:ext cx="310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noProof="0" dirty="0">
                  <a:ln>
                    <a:noFill/>
                  </a:ln>
                  <a:solidFill>
                    <a:schemeClr val="tx1"/>
                  </a:solidFill>
                  <a:effectLst/>
                  <a:uLnTx/>
                  <a:uFillTx/>
                  <a:latin typeface="+mn-lt"/>
                  <a:ea typeface="+mn-ea"/>
                  <a:cs typeface="+mn-ea"/>
                  <a:sym typeface="+mn-lt"/>
                </a:rPr>
                <a:t>Add title text</a:t>
              </a:r>
              <a:endParaRPr kumimoji="0" lang="zh-CN" altLang="en-US" sz="1800" i="0" u="none" strike="noStrike" kern="1200" cap="none" spc="0" normalizeH="0" baseline="0" noProof="0" dirty="0">
                <a:ln>
                  <a:noFill/>
                </a:ln>
                <a:solidFill>
                  <a:schemeClr val="tx1"/>
                </a:solidFill>
                <a:effectLst/>
                <a:uLnTx/>
                <a:uFillTx/>
                <a:latin typeface="+mn-lt"/>
                <a:ea typeface="+mn-ea"/>
                <a:cs typeface="+mn-ea"/>
                <a:sym typeface="+mn-lt"/>
              </a:endParaRPr>
            </a:p>
          </p:txBody>
        </p:sp>
        <p:pic>
          <p:nvPicPr>
            <p:cNvPr id="2" name="图形" descr="E:\006包图网\素材\09办公3D\2记录.png2记录"/>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121" y="3262"/>
              <a:ext cx="5080" cy="5280"/>
            </a:xfrm>
            <a:prstGeom prst="rect">
              <a:avLst/>
            </a:prstGeom>
          </p:spPr>
        </p:pic>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p:cNvSpPr/>
          <p:nvPr/>
        </p:nvSpPr>
        <p:spPr>
          <a:xfrm flipH="1">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图形"/>
          <p:cNvGrpSpPr/>
          <p:nvPr/>
        </p:nvGrpSpPr>
        <p:grpSpPr>
          <a:xfrm>
            <a:off x="-1527175" y="-1099820"/>
            <a:ext cx="14781530" cy="9341485"/>
            <a:chOff x="-2405" y="-1732"/>
            <a:chExt cx="23278" cy="14711"/>
          </a:xfrm>
        </p:grpSpPr>
        <p:sp>
          <p:nvSpPr>
            <p:cNvPr id="38" name="图形"/>
            <p:cNvSpPr/>
            <p:nvPr/>
          </p:nvSpPr>
          <p:spPr>
            <a:xfrm flipH="1">
              <a:off x="-2405" y="5021"/>
              <a:ext cx="8307" cy="7959"/>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图形"/>
            <p:cNvSpPr/>
            <p:nvPr userDrawn="1"/>
          </p:nvSpPr>
          <p:spPr>
            <a:xfrm>
              <a:off x="599" y="618"/>
              <a:ext cx="18002" cy="9564"/>
            </a:xfrm>
            <a:prstGeom prst="rect">
              <a:avLst/>
            </a:prstGeom>
            <a:solidFill>
              <a:schemeClr val="bg1"/>
            </a:solidFill>
            <a:ln>
              <a:noFill/>
            </a:ln>
            <a:effectLst>
              <a:outerShdw blurRad="63500" sx="102000" sy="102000" algn="ctr" rotWithShape="0">
                <a:schemeClr val="bg2">
                  <a:lumMod val="6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图形"/>
            <p:cNvSpPr/>
            <p:nvPr/>
          </p:nvSpPr>
          <p:spPr>
            <a:xfrm>
              <a:off x="-701" y="-840"/>
              <a:ext cx="2051" cy="2051"/>
            </a:xfrm>
            <a:prstGeom prst="ellipse">
              <a:avLst/>
            </a:prstGeom>
            <a:solidFill>
              <a:srgbClr val="788ADC"/>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图形"/>
            <p:cNvSpPr/>
            <p:nvPr/>
          </p:nvSpPr>
          <p:spPr>
            <a:xfrm>
              <a:off x="1124" y="8850"/>
              <a:ext cx="839" cy="839"/>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图形"/>
            <p:cNvSpPr/>
            <p:nvPr/>
          </p:nvSpPr>
          <p:spPr>
            <a:xfrm>
              <a:off x="2323" y="9489"/>
              <a:ext cx="200" cy="20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图形"/>
            <p:cNvSpPr/>
            <p:nvPr/>
          </p:nvSpPr>
          <p:spPr>
            <a:xfrm>
              <a:off x="16643" y="-1732"/>
              <a:ext cx="4230" cy="4230"/>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图形"/>
            <p:cNvSpPr/>
            <p:nvPr/>
          </p:nvSpPr>
          <p:spPr>
            <a:xfrm>
              <a:off x="16643" y="2273"/>
              <a:ext cx="641" cy="641"/>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图形"/>
            <p:cNvSpPr/>
            <p:nvPr/>
          </p:nvSpPr>
          <p:spPr>
            <a:xfrm>
              <a:off x="17284" y="3189"/>
              <a:ext cx="245" cy="245"/>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图形"/>
            <p:cNvSpPr/>
            <p:nvPr/>
          </p:nvSpPr>
          <p:spPr>
            <a:xfrm>
              <a:off x="17586" y="9158"/>
              <a:ext cx="364" cy="364"/>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图形"/>
            <p:cNvSpPr/>
            <p:nvPr/>
          </p:nvSpPr>
          <p:spPr>
            <a:xfrm>
              <a:off x="18156" y="9734"/>
              <a:ext cx="1806" cy="1806"/>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4" name="图形" descr="5电脑"/>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80365" y="292100"/>
            <a:ext cx="6173470" cy="6173470"/>
          </a:xfrm>
          <a:prstGeom prst="rect">
            <a:avLst/>
          </a:prstGeom>
        </p:spPr>
      </p:pic>
      <p:sp>
        <p:nvSpPr>
          <p:cNvPr id="55" name="图形"/>
          <p:cNvSpPr>
            <a:spLocks noChangeArrowheads="1"/>
          </p:cNvSpPr>
          <p:nvPr/>
        </p:nvSpPr>
        <p:spPr bwMode="auto">
          <a:xfrm>
            <a:off x="5862955" y="2807335"/>
            <a:ext cx="5267960"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en-US" altLang="zh-CN" sz="6600" dirty="0">
                <a:latin typeface="+mn-lt"/>
                <a:ea typeface="+mn-ea"/>
                <a:cs typeface="+mn-ea"/>
                <a:sym typeface="+mn-lt"/>
              </a:rPr>
              <a:t>Add title text</a:t>
            </a:r>
            <a:endParaRPr lang="zh-CN" altLang="en-US" sz="6600" dirty="0">
              <a:latin typeface="+mn-lt"/>
              <a:ea typeface="+mn-ea"/>
              <a:cs typeface="+mn-ea"/>
              <a:sym typeface="+mn-lt"/>
            </a:endParaRPr>
          </a:p>
        </p:txBody>
      </p:sp>
      <p:sp>
        <p:nvSpPr>
          <p:cNvPr id="56" name="图形"/>
          <p:cNvSpPr txBox="1"/>
          <p:nvPr/>
        </p:nvSpPr>
        <p:spPr>
          <a:xfrm>
            <a:off x="5862955" y="3730625"/>
            <a:ext cx="5457190" cy="698717"/>
          </a:xfrm>
          <a:prstGeom prst="rect">
            <a:avLst/>
          </a:prstGeom>
          <a:noFill/>
        </p:spPr>
        <p:txBody>
          <a:bodyPr wrap="square" rtlCol="0">
            <a:spAutoFit/>
          </a:bodyPr>
          <a:lstStyle/>
          <a:p>
            <a:pPr algn="l">
              <a:lnSpc>
                <a:spcPct val="150000"/>
              </a:lnSpc>
            </a:pP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a:t>
            </a:r>
            <a:r>
              <a:rPr lang="en-US" altLang="zh-CN" sz="1400">
                <a:cs typeface="+mn-ea"/>
                <a:sym typeface="+mn-lt"/>
              </a:rPr>
              <a:t>.</a:t>
            </a:r>
            <a:endParaRPr lang="en-US" altLang="zh-CN" sz="1400" dirty="0">
              <a:cs typeface="+mn-ea"/>
              <a:sym typeface="+mn-lt"/>
            </a:endParaRPr>
          </a:p>
        </p:txBody>
      </p:sp>
      <p:grpSp>
        <p:nvGrpSpPr>
          <p:cNvPr id="57" name="图形"/>
          <p:cNvGrpSpPr/>
          <p:nvPr/>
        </p:nvGrpSpPr>
        <p:grpSpPr>
          <a:xfrm>
            <a:off x="5882005" y="4687570"/>
            <a:ext cx="3809365" cy="421640"/>
            <a:chOff x="8697" y="6922"/>
            <a:chExt cx="7521" cy="832"/>
          </a:xfrm>
        </p:grpSpPr>
        <p:grpSp>
          <p:nvGrpSpPr>
            <p:cNvPr id="58" name="组合 57"/>
            <p:cNvGrpSpPr/>
            <p:nvPr/>
          </p:nvGrpSpPr>
          <p:grpSpPr>
            <a:xfrm>
              <a:off x="8697" y="6930"/>
              <a:ext cx="3474" cy="824"/>
              <a:chOff x="5221" y="1596"/>
              <a:chExt cx="3474" cy="824"/>
            </a:xfrm>
          </p:grpSpPr>
          <p:sp>
            <p:nvSpPr>
              <p:cNvPr id="60" name="图形"/>
              <p:cNvSpPr/>
              <p:nvPr/>
            </p:nvSpPr>
            <p:spPr>
              <a:xfrm>
                <a:off x="5221"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图形"/>
              <p:cNvSpPr>
                <a:spLocks noChangeAspect="1"/>
              </p:cNvSpPr>
              <p:nvPr/>
            </p:nvSpPr>
            <p:spPr bwMode="auto">
              <a:xfrm>
                <a:off x="5412" y="1787"/>
                <a:ext cx="443" cy="442"/>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bg1"/>
              </a:solidFill>
              <a:ln>
                <a:noFill/>
              </a:ln>
            </p:spPr>
            <p:txBody>
              <a:bodyPr/>
              <a:lstStyle/>
              <a:p>
                <a:endParaRPr lang="zh-CN" altLang="en-US">
                  <a:cs typeface="+mn-ea"/>
                  <a:sym typeface="+mn-lt"/>
                </a:endParaRPr>
              </a:p>
            </p:txBody>
          </p:sp>
          <p:sp>
            <p:nvSpPr>
              <p:cNvPr id="62" name="图形"/>
              <p:cNvSpPr/>
              <p:nvPr/>
            </p:nvSpPr>
            <p:spPr>
              <a:xfrm>
                <a:off x="6546"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图形"/>
              <p:cNvSpPr>
                <a:spLocks noChangeAspect="1"/>
              </p:cNvSpPr>
              <p:nvPr/>
            </p:nvSpPr>
            <p:spPr bwMode="auto">
              <a:xfrm>
                <a:off x="6737" y="1809"/>
                <a:ext cx="443" cy="398"/>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a:lstStyle/>
              <a:p>
                <a:endParaRPr lang="zh-CN" altLang="en-US">
                  <a:cs typeface="+mn-ea"/>
                  <a:sym typeface="+mn-lt"/>
                </a:endParaRPr>
              </a:p>
            </p:txBody>
          </p:sp>
          <p:sp>
            <p:nvSpPr>
              <p:cNvPr id="64" name="图形"/>
              <p:cNvSpPr/>
              <p:nvPr/>
            </p:nvSpPr>
            <p:spPr>
              <a:xfrm>
                <a:off x="7871"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图形"/>
              <p:cNvSpPr>
                <a:spLocks noChangeAspect="1"/>
              </p:cNvSpPr>
              <p:nvPr/>
            </p:nvSpPr>
            <p:spPr bwMode="auto">
              <a:xfrm>
                <a:off x="8062" y="1820"/>
                <a:ext cx="443" cy="377"/>
              </a:xfrm>
              <a:custGeom>
                <a:avLst/>
                <a:gdLst>
                  <a:gd name="T0" fmla="*/ 12330 w 12804"/>
                  <a:gd name="T1" fmla="*/ 2371 h 10907"/>
                  <a:gd name="T2" fmla="*/ 11382 w 12804"/>
                  <a:gd name="T3" fmla="*/ 2371 h 10907"/>
                  <a:gd name="T4" fmla="*/ 11382 w 12804"/>
                  <a:gd name="T5" fmla="*/ 3319 h 10907"/>
                  <a:gd name="T6" fmla="*/ 10907 w 12804"/>
                  <a:gd name="T7" fmla="*/ 3793 h 10907"/>
                  <a:gd name="T8" fmla="*/ 10433 w 12804"/>
                  <a:gd name="T9" fmla="*/ 3319 h 10907"/>
                  <a:gd name="T10" fmla="*/ 10433 w 12804"/>
                  <a:gd name="T11" fmla="*/ 2371 h 10907"/>
                  <a:gd name="T12" fmla="*/ 9485 w 12804"/>
                  <a:gd name="T13" fmla="*/ 2371 h 10907"/>
                  <a:gd name="T14" fmla="*/ 9010 w 12804"/>
                  <a:gd name="T15" fmla="*/ 1897 h 10907"/>
                  <a:gd name="T16" fmla="*/ 9485 w 12804"/>
                  <a:gd name="T17" fmla="*/ 1422 h 10907"/>
                  <a:gd name="T18" fmla="*/ 10433 w 12804"/>
                  <a:gd name="T19" fmla="*/ 1422 h 10907"/>
                  <a:gd name="T20" fmla="*/ 10433 w 12804"/>
                  <a:gd name="T21" fmla="*/ 474 h 10907"/>
                  <a:gd name="T22" fmla="*/ 10907 w 12804"/>
                  <a:gd name="T23" fmla="*/ 0 h 10907"/>
                  <a:gd name="T24" fmla="*/ 11382 w 12804"/>
                  <a:gd name="T25" fmla="*/ 474 h 10907"/>
                  <a:gd name="T26" fmla="*/ 11382 w 12804"/>
                  <a:gd name="T27" fmla="*/ 1422 h 10907"/>
                  <a:gd name="T28" fmla="*/ 12330 w 12804"/>
                  <a:gd name="T29" fmla="*/ 1422 h 10907"/>
                  <a:gd name="T30" fmla="*/ 12804 w 12804"/>
                  <a:gd name="T31" fmla="*/ 1897 h 10907"/>
                  <a:gd name="T32" fmla="*/ 12330 w 12804"/>
                  <a:gd name="T33" fmla="*/ 2371 h 10907"/>
                  <a:gd name="T34" fmla="*/ 9485 w 12804"/>
                  <a:gd name="T35" fmla="*/ 4031 h 10907"/>
                  <a:gd name="T36" fmla="*/ 8773 w 12804"/>
                  <a:gd name="T37" fmla="*/ 4742 h 10907"/>
                  <a:gd name="T38" fmla="*/ 8062 w 12804"/>
                  <a:gd name="T39" fmla="*/ 4031 h 10907"/>
                  <a:gd name="T40" fmla="*/ 8773 w 12804"/>
                  <a:gd name="T41" fmla="*/ 3319 h 10907"/>
                  <a:gd name="T42" fmla="*/ 9485 w 12804"/>
                  <a:gd name="T43" fmla="*/ 4031 h 10907"/>
                  <a:gd name="T44" fmla="*/ 7588 w 12804"/>
                  <a:gd name="T45" fmla="*/ 2371 h 10907"/>
                  <a:gd name="T46" fmla="*/ 948 w 12804"/>
                  <a:gd name="T47" fmla="*/ 2371 h 10907"/>
                  <a:gd name="T48" fmla="*/ 948 w 12804"/>
                  <a:gd name="T49" fmla="*/ 8980 h 10907"/>
                  <a:gd name="T50" fmla="*/ 3764 w 12804"/>
                  <a:gd name="T51" fmla="*/ 4327 h 10907"/>
                  <a:gd name="T52" fmla="*/ 6868 w 12804"/>
                  <a:gd name="T53" fmla="*/ 9010 h 10907"/>
                  <a:gd name="T54" fmla="*/ 8454 w 12804"/>
                  <a:gd name="T55" fmla="*/ 6639 h 10907"/>
                  <a:gd name="T56" fmla="*/ 9959 w 12804"/>
                  <a:gd name="T57" fmla="*/ 8980 h 10907"/>
                  <a:gd name="T58" fmla="*/ 10433 w 12804"/>
                  <a:gd name="T59" fmla="*/ 8980 h 10907"/>
                  <a:gd name="T60" fmla="*/ 10433 w 12804"/>
                  <a:gd name="T61" fmla="*/ 6165 h 10907"/>
                  <a:gd name="T62" fmla="*/ 10907 w 12804"/>
                  <a:gd name="T63" fmla="*/ 5690 h 10907"/>
                  <a:gd name="T64" fmla="*/ 11382 w 12804"/>
                  <a:gd name="T65" fmla="*/ 6165 h 10907"/>
                  <a:gd name="T66" fmla="*/ 11382 w 12804"/>
                  <a:gd name="T67" fmla="*/ 9959 h 10907"/>
                  <a:gd name="T68" fmla="*/ 10433 w 12804"/>
                  <a:gd name="T69" fmla="*/ 10907 h 10907"/>
                  <a:gd name="T70" fmla="*/ 948 w 12804"/>
                  <a:gd name="T71" fmla="*/ 10907 h 10907"/>
                  <a:gd name="T72" fmla="*/ 0 w 12804"/>
                  <a:gd name="T73" fmla="*/ 9959 h 10907"/>
                  <a:gd name="T74" fmla="*/ 0 w 12804"/>
                  <a:gd name="T75" fmla="*/ 2371 h 10907"/>
                  <a:gd name="T76" fmla="*/ 948 w 12804"/>
                  <a:gd name="T77" fmla="*/ 1422 h 10907"/>
                  <a:gd name="T78" fmla="*/ 7588 w 12804"/>
                  <a:gd name="T79" fmla="*/ 1422 h 10907"/>
                  <a:gd name="T80" fmla="*/ 8062 w 12804"/>
                  <a:gd name="T81" fmla="*/ 1897 h 10907"/>
                  <a:gd name="T82" fmla="*/ 7588 w 12804"/>
                  <a:gd name="T83" fmla="*/ 2371 h 10907"/>
                  <a:gd name="T84" fmla="*/ 7588 w 12804"/>
                  <a:gd name="T85" fmla="*/ 2371 h 10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04" h="10907">
                    <a:moveTo>
                      <a:pt x="12330" y="2371"/>
                    </a:moveTo>
                    <a:lnTo>
                      <a:pt x="11382" y="2371"/>
                    </a:lnTo>
                    <a:lnTo>
                      <a:pt x="11382" y="3319"/>
                    </a:lnTo>
                    <a:cubicBezTo>
                      <a:pt x="11382" y="3581"/>
                      <a:pt x="11169" y="3793"/>
                      <a:pt x="10907" y="3793"/>
                    </a:cubicBezTo>
                    <a:cubicBezTo>
                      <a:pt x="10646" y="3793"/>
                      <a:pt x="10433" y="3581"/>
                      <a:pt x="10433" y="3319"/>
                    </a:cubicBezTo>
                    <a:lnTo>
                      <a:pt x="10433" y="2371"/>
                    </a:lnTo>
                    <a:lnTo>
                      <a:pt x="9485" y="2371"/>
                    </a:lnTo>
                    <a:cubicBezTo>
                      <a:pt x="9223" y="2371"/>
                      <a:pt x="9010" y="2158"/>
                      <a:pt x="9010" y="1897"/>
                    </a:cubicBezTo>
                    <a:cubicBezTo>
                      <a:pt x="9010" y="1635"/>
                      <a:pt x="9223" y="1422"/>
                      <a:pt x="9485" y="1422"/>
                    </a:cubicBezTo>
                    <a:lnTo>
                      <a:pt x="10433" y="1422"/>
                    </a:lnTo>
                    <a:lnTo>
                      <a:pt x="10433" y="474"/>
                    </a:lnTo>
                    <a:cubicBezTo>
                      <a:pt x="10433" y="212"/>
                      <a:pt x="10646" y="0"/>
                      <a:pt x="10907" y="0"/>
                    </a:cubicBezTo>
                    <a:cubicBezTo>
                      <a:pt x="11169" y="0"/>
                      <a:pt x="11382" y="212"/>
                      <a:pt x="11382" y="474"/>
                    </a:cubicBezTo>
                    <a:lnTo>
                      <a:pt x="11382" y="1422"/>
                    </a:lnTo>
                    <a:lnTo>
                      <a:pt x="12330" y="1422"/>
                    </a:lnTo>
                    <a:cubicBezTo>
                      <a:pt x="12592" y="1422"/>
                      <a:pt x="12804" y="1635"/>
                      <a:pt x="12804" y="1897"/>
                    </a:cubicBezTo>
                    <a:cubicBezTo>
                      <a:pt x="12804" y="2158"/>
                      <a:pt x="12592" y="2371"/>
                      <a:pt x="12330" y="2371"/>
                    </a:cubicBezTo>
                    <a:close/>
                    <a:moveTo>
                      <a:pt x="9485" y="4031"/>
                    </a:moveTo>
                    <a:cubicBezTo>
                      <a:pt x="9485" y="4423"/>
                      <a:pt x="9166" y="4742"/>
                      <a:pt x="8773" y="4742"/>
                    </a:cubicBezTo>
                    <a:cubicBezTo>
                      <a:pt x="8381" y="4742"/>
                      <a:pt x="8062" y="4423"/>
                      <a:pt x="8062" y="4031"/>
                    </a:cubicBezTo>
                    <a:cubicBezTo>
                      <a:pt x="8062" y="3638"/>
                      <a:pt x="8381" y="3319"/>
                      <a:pt x="8773" y="3319"/>
                    </a:cubicBezTo>
                    <a:cubicBezTo>
                      <a:pt x="9166" y="3319"/>
                      <a:pt x="9485" y="3638"/>
                      <a:pt x="9485" y="4031"/>
                    </a:cubicBezTo>
                    <a:close/>
                    <a:moveTo>
                      <a:pt x="7588" y="2371"/>
                    </a:moveTo>
                    <a:lnTo>
                      <a:pt x="948" y="2371"/>
                    </a:lnTo>
                    <a:lnTo>
                      <a:pt x="948" y="8980"/>
                    </a:lnTo>
                    <a:cubicBezTo>
                      <a:pt x="949" y="8977"/>
                      <a:pt x="1987" y="4327"/>
                      <a:pt x="3764" y="4327"/>
                    </a:cubicBezTo>
                    <a:cubicBezTo>
                      <a:pt x="4935" y="4327"/>
                      <a:pt x="6126" y="7923"/>
                      <a:pt x="6868" y="9010"/>
                    </a:cubicBezTo>
                    <a:cubicBezTo>
                      <a:pt x="6868" y="9010"/>
                      <a:pt x="7450" y="6654"/>
                      <a:pt x="8454" y="6639"/>
                    </a:cubicBezTo>
                    <a:cubicBezTo>
                      <a:pt x="9447" y="6624"/>
                      <a:pt x="9959" y="8980"/>
                      <a:pt x="9959" y="8980"/>
                    </a:cubicBezTo>
                    <a:lnTo>
                      <a:pt x="10433" y="8980"/>
                    </a:lnTo>
                    <a:lnTo>
                      <a:pt x="10433" y="6165"/>
                    </a:lnTo>
                    <a:cubicBezTo>
                      <a:pt x="10433" y="5903"/>
                      <a:pt x="10646" y="5690"/>
                      <a:pt x="10907" y="5690"/>
                    </a:cubicBezTo>
                    <a:cubicBezTo>
                      <a:pt x="11169" y="5690"/>
                      <a:pt x="11382" y="5903"/>
                      <a:pt x="11382" y="6165"/>
                    </a:cubicBezTo>
                    <a:lnTo>
                      <a:pt x="11382" y="9959"/>
                    </a:lnTo>
                    <a:cubicBezTo>
                      <a:pt x="11382" y="10483"/>
                      <a:pt x="10957" y="10907"/>
                      <a:pt x="10433" y="10907"/>
                    </a:cubicBezTo>
                    <a:lnTo>
                      <a:pt x="948" y="10907"/>
                    </a:lnTo>
                    <a:cubicBezTo>
                      <a:pt x="424" y="10907"/>
                      <a:pt x="0" y="10483"/>
                      <a:pt x="0" y="9959"/>
                    </a:cubicBezTo>
                    <a:lnTo>
                      <a:pt x="0" y="2371"/>
                    </a:lnTo>
                    <a:cubicBezTo>
                      <a:pt x="0" y="1847"/>
                      <a:pt x="424" y="1422"/>
                      <a:pt x="948" y="1422"/>
                    </a:cubicBezTo>
                    <a:lnTo>
                      <a:pt x="7588" y="1422"/>
                    </a:lnTo>
                    <a:cubicBezTo>
                      <a:pt x="7850" y="1422"/>
                      <a:pt x="8062" y="1635"/>
                      <a:pt x="8062" y="1897"/>
                    </a:cubicBezTo>
                    <a:cubicBezTo>
                      <a:pt x="8062" y="2158"/>
                      <a:pt x="7850" y="2371"/>
                      <a:pt x="7588" y="2371"/>
                    </a:cubicBezTo>
                    <a:close/>
                    <a:moveTo>
                      <a:pt x="7588" y="2371"/>
                    </a:moveTo>
                    <a:close/>
                  </a:path>
                </a:pathLst>
              </a:custGeom>
              <a:solidFill>
                <a:schemeClr val="bg1"/>
              </a:solidFill>
              <a:ln>
                <a:noFill/>
              </a:ln>
            </p:spPr>
            <p:txBody>
              <a:bodyPr/>
              <a:lstStyle/>
              <a:p>
                <a:endParaRPr lang="zh-CN" altLang="en-US">
                  <a:cs typeface="+mn-ea"/>
                  <a:sym typeface="+mn-lt"/>
                </a:endParaRPr>
              </a:p>
            </p:txBody>
          </p:sp>
        </p:grpSp>
        <p:grpSp>
          <p:nvGrpSpPr>
            <p:cNvPr id="66" name="组合 65"/>
            <p:cNvGrpSpPr/>
            <p:nvPr/>
          </p:nvGrpSpPr>
          <p:grpSpPr>
            <a:xfrm>
              <a:off x="12744" y="6922"/>
              <a:ext cx="3474" cy="824"/>
              <a:chOff x="5221" y="1596"/>
              <a:chExt cx="3474" cy="824"/>
            </a:xfrm>
          </p:grpSpPr>
          <p:sp>
            <p:nvSpPr>
              <p:cNvPr id="67" name="图形"/>
              <p:cNvSpPr/>
              <p:nvPr/>
            </p:nvSpPr>
            <p:spPr>
              <a:xfrm>
                <a:off x="5221"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图形"/>
              <p:cNvSpPr>
                <a:spLocks noChangeAspect="1"/>
              </p:cNvSpPr>
              <p:nvPr/>
            </p:nvSpPr>
            <p:spPr bwMode="auto">
              <a:xfrm>
                <a:off x="5412" y="1787"/>
                <a:ext cx="443" cy="442"/>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bg1"/>
              </a:solidFill>
              <a:ln>
                <a:noFill/>
              </a:ln>
            </p:spPr>
            <p:txBody>
              <a:bodyPr/>
              <a:lstStyle/>
              <a:p>
                <a:endParaRPr lang="zh-CN" altLang="en-US">
                  <a:cs typeface="+mn-ea"/>
                  <a:sym typeface="+mn-lt"/>
                </a:endParaRPr>
              </a:p>
            </p:txBody>
          </p:sp>
          <p:sp>
            <p:nvSpPr>
              <p:cNvPr id="69" name="图形"/>
              <p:cNvSpPr/>
              <p:nvPr/>
            </p:nvSpPr>
            <p:spPr>
              <a:xfrm>
                <a:off x="6546"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图形"/>
              <p:cNvSpPr>
                <a:spLocks noChangeAspect="1"/>
              </p:cNvSpPr>
              <p:nvPr/>
            </p:nvSpPr>
            <p:spPr bwMode="auto">
              <a:xfrm>
                <a:off x="6737" y="1809"/>
                <a:ext cx="443" cy="398"/>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a:lstStyle/>
              <a:p>
                <a:endParaRPr lang="zh-CN" altLang="en-US">
                  <a:cs typeface="+mn-ea"/>
                  <a:sym typeface="+mn-lt"/>
                </a:endParaRPr>
              </a:p>
            </p:txBody>
          </p:sp>
          <p:sp>
            <p:nvSpPr>
              <p:cNvPr id="71" name="图形"/>
              <p:cNvSpPr/>
              <p:nvPr/>
            </p:nvSpPr>
            <p:spPr>
              <a:xfrm>
                <a:off x="7871"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图形"/>
              <p:cNvSpPr>
                <a:spLocks noChangeAspect="1"/>
              </p:cNvSpPr>
              <p:nvPr/>
            </p:nvSpPr>
            <p:spPr bwMode="auto">
              <a:xfrm>
                <a:off x="8062" y="1820"/>
                <a:ext cx="443" cy="377"/>
              </a:xfrm>
              <a:custGeom>
                <a:avLst/>
                <a:gdLst>
                  <a:gd name="T0" fmla="*/ 12330 w 12804"/>
                  <a:gd name="T1" fmla="*/ 2371 h 10907"/>
                  <a:gd name="T2" fmla="*/ 11382 w 12804"/>
                  <a:gd name="T3" fmla="*/ 2371 h 10907"/>
                  <a:gd name="T4" fmla="*/ 11382 w 12804"/>
                  <a:gd name="T5" fmla="*/ 3319 h 10907"/>
                  <a:gd name="T6" fmla="*/ 10907 w 12804"/>
                  <a:gd name="T7" fmla="*/ 3793 h 10907"/>
                  <a:gd name="T8" fmla="*/ 10433 w 12804"/>
                  <a:gd name="T9" fmla="*/ 3319 h 10907"/>
                  <a:gd name="T10" fmla="*/ 10433 w 12804"/>
                  <a:gd name="T11" fmla="*/ 2371 h 10907"/>
                  <a:gd name="T12" fmla="*/ 9485 w 12804"/>
                  <a:gd name="T13" fmla="*/ 2371 h 10907"/>
                  <a:gd name="T14" fmla="*/ 9010 w 12804"/>
                  <a:gd name="T15" fmla="*/ 1897 h 10907"/>
                  <a:gd name="T16" fmla="*/ 9485 w 12804"/>
                  <a:gd name="T17" fmla="*/ 1422 h 10907"/>
                  <a:gd name="T18" fmla="*/ 10433 w 12804"/>
                  <a:gd name="T19" fmla="*/ 1422 h 10907"/>
                  <a:gd name="T20" fmla="*/ 10433 w 12804"/>
                  <a:gd name="T21" fmla="*/ 474 h 10907"/>
                  <a:gd name="T22" fmla="*/ 10907 w 12804"/>
                  <a:gd name="T23" fmla="*/ 0 h 10907"/>
                  <a:gd name="T24" fmla="*/ 11382 w 12804"/>
                  <a:gd name="T25" fmla="*/ 474 h 10907"/>
                  <a:gd name="T26" fmla="*/ 11382 w 12804"/>
                  <a:gd name="T27" fmla="*/ 1422 h 10907"/>
                  <a:gd name="T28" fmla="*/ 12330 w 12804"/>
                  <a:gd name="T29" fmla="*/ 1422 h 10907"/>
                  <a:gd name="T30" fmla="*/ 12804 w 12804"/>
                  <a:gd name="T31" fmla="*/ 1897 h 10907"/>
                  <a:gd name="T32" fmla="*/ 12330 w 12804"/>
                  <a:gd name="T33" fmla="*/ 2371 h 10907"/>
                  <a:gd name="T34" fmla="*/ 9485 w 12804"/>
                  <a:gd name="T35" fmla="*/ 4031 h 10907"/>
                  <a:gd name="T36" fmla="*/ 8773 w 12804"/>
                  <a:gd name="T37" fmla="*/ 4742 h 10907"/>
                  <a:gd name="T38" fmla="*/ 8062 w 12804"/>
                  <a:gd name="T39" fmla="*/ 4031 h 10907"/>
                  <a:gd name="T40" fmla="*/ 8773 w 12804"/>
                  <a:gd name="T41" fmla="*/ 3319 h 10907"/>
                  <a:gd name="T42" fmla="*/ 9485 w 12804"/>
                  <a:gd name="T43" fmla="*/ 4031 h 10907"/>
                  <a:gd name="T44" fmla="*/ 7588 w 12804"/>
                  <a:gd name="T45" fmla="*/ 2371 h 10907"/>
                  <a:gd name="T46" fmla="*/ 948 w 12804"/>
                  <a:gd name="T47" fmla="*/ 2371 h 10907"/>
                  <a:gd name="T48" fmla="*/ 948 w 12804"/>
                  <a:gd name="T49" fmla="*/ 8980 h 10907"/>
                  <a:gd name="T50" fmla="*/ 3764 w 12804"/>
                  <a:gd name="T51" fmla="*/ 4327 h 10907"/>
                  <a:gd name="T52" fmla="*/ 6868 w 12804"/>
                  <a:gd name="T53" fmla="*/ 9010 h 10907"/>
                  <a:gd name="T54" fmla="*/ 8454 w 12804"/>
                  <a:gd name="T55" fmla="*/ 6639 h 10907"/>
                  <a:gd name="T56" fmla="*/ 9959 w 12804"/>
                  <a:gd name="T57" fmla="*/ 8980 h 10907"/>
                  <a:gd name="T58" fmla="*/ 10433 w 12804"/>
                  <a:gd name="T59" fmla="*/ 8980 h 10907"/>
                  <a:gd name="T60" fmla="*/ 10433 w 12804"/>
                  <a:gd name="T61" fmla="*/ 6165 h 10907"/>
                  <a:gd name="T62" fmla="*/ 10907 w 12804"/>
                  <a:gd name="T63" fmla="*/ 5690 h 10907"/>
                  <a:gd name="T64" fmla="*/ 11382 w 12804"/>
                  <a:gd name="T65" fmla="*/ 6165 h 10907"/>
                  <a:gd name="T66" fmla="*/ 11382 w 12804"/>
                  <a:gd name="T67" fmla="*/ 9959 h 10907"/>
                  <a:gd name="T68" fmla="*/ 10433 w 12804"/>
                  <a:gd name="T69" fmla="*/ 10907 h 10907"/>
                  <a:gd name="T70" fmla="*/ 948 w 12804"/>
                  <a:gd name="T71" fmla="*/ 10907 h 10907"/>
                  <a:gd name="T72" fmla="*/ 0 w 12804"/>
                  <a:gd name="T73" fmla="*/ 9959 h 10907"/>
                  <a:gd name="T74" fmla="*/ 0 w 12804"/>
                  <a:gd name="T75" fmla="*/ 2371 h 10907"/>
                  <a:gd name="T76" fmla="*/ 948 w 12804"/>
                  <a:gd name="T77" fmla="*/ 1422 h 10907"/>
                  <a:gd name="T78" fmla="*/ 7588 w 12804"/>
                  <a:gd name="T79" fmla="*/ 1422 h 10907"/>
                  <a:gd name="T80" fmla="*/ 8062 w 12804"/>
                  <a:gd name="T81" fmla="*/ 1897 h 10907"/>
                  <a:gd name="T82" fmla="*/ 7588 w 12804"/>
                  <a:gd name="T83" fmla="*/ 2371 h 10907"/>
                  <a:gd name="T84" fmla="*/ 7588 w 12804"/>
                  <a:gd name="T85" fmla="*/ 2371 h 10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04" h="10907">
                    <a:moveTo>
                      <a:pt x="12330" y="2371"/>
                    </a:moveTo>
                    <a:lnTo>
                      <a:pt x="11382" y="2371"/>
                    </a:lnTo>
                    <a:lnTo>
                      <a:pt x="11382" y="3319"/>
                    </a:lnTo>
                    <a:cubicBezTo>
                      <a:pt x="11382" y="3581"/>
                      <a:pt x="11169" y="3793"/>
                      <a:pt x="10907" y="3793"/>
                    </a:cubicBezTo>
                    <a:cubicBezTo>
                      <a:pt x="10646" y="3793"/>
                      <a:pt x="10433" y="3581"/>
                      <a:pt x="10433" y="3319"/>
                    </a:cubicBezTo>
                    <a:lnTo>
                      <a:pt x="10433" y="2371"/>
                    </a:lnTo>
                    <a:lnTo>
                      <a:pt x="9485" y="2371"/>
                    </a:lnTo>
                    <a:cubicBezTo>
                      <a:pt x="9223" y="2371"/>
                      <a:pt x="9010" y="2158"/>
                      <a:pt x="9010" y="1897"/>
                    </a:cubicBezTo>
                    <a:cubicBezTo>
                      <a:pt x="9010" y="1635"/>
                      <a:pt x="9223" y="1422"/>
                      <a:pt x="9485" y="1422"/>
                    </a:cubicBezTo>
                    <a:lnTo>
                      <a:pt x="10433" y="1422"/>
                    </a:lnTo>
                    <a:lnTo>
                      <a:pt x="10433" y="474"/>
                    </a:lnTo>
                    <a:cubicBezTo>
                      <a:pt x="10433" y="212"/>
                      <a:pt x="10646" y="0"/>
                      <a:pt x="10907" y="0"/>
                    </a:cubicBezTo>
                    <a:cubicBezTo>
                      <a:pt x="11169" y="0"/>
                      <a:pt x="11382" y="212"/>
                      <a:pt x="11382" y="474"/>
                    </a:cubicBezTo>
                    <a:lnTo>
                      <a:pt x="11382" y="1422"/>
                    </a:lnTo>
                    <a:lnTo>
                      <a:pt x="12330" y="1422"/>
                    </a:lnTo>
                    <a:cubicBezTo>
                      <a:pt x="12592" y="1422"/>
                      <a:pt x="12804" y="1635"/>
                      <a:pt x="12804" y="1897"/>
                    </a:cubicBezTo>
                    <a:cubicBezTo>
                      <a:pt x="12804" y="2158"/>
                      <a:pt x="12592" y="2371"/>
                      <a:pt x="12330" y="2371"/>
                    </a:cubicBezTo>
                    <a:close/>
                    <a:moveTo>
                      <a:pt x="9485" y="4031"/>
                    </a:moveTo>
                    <a:cubicBezTo>
                      <a:pt x="9485" y="4423"/>
                      <a:pt x="9166" y="4742"/>
                      <a:pt x="8773" y="4742"/>
                    </a:cubicBezTo>
                    <a:cubicBezTo>
                      <a:pt x="8381" y="4742"/>
                      <a:pt x="8062" y="4423"/>
                      <a:pt x="8062" y="4031"/>
                    </a:cubicBezTo>
                    <a:cubicBezTo>
                      <a:pt x="8062" y="3638"/>
                      <a:pt x="8381" y="3319"/>
                      <a:pt x="8773" y="3319"/>
                    </a:cubicBezTo>
                    <a:cubicBezTo>
                      <a:pt x="9166" y="3319"/>
                      <a:pt x="9485" y="3638"/>
                      <a:pt x="9485" y="4031"/>
                    </a:cubicBezTo>
                    <a:close/>
                    <a:moveTo>
                      <a:pt x="7588" y="2371"/>
                    </a:moveTo>
                    <a:lnTo>
                      <a:pt x="948" y="2371"/>
                    </a:lnTo>
                    <a:lnTo>
                      <a:pt x="948" y="8980"/>
                    </a:lnTo>
                    <a:cubicBezTo>
                      <a:pt x="949" y="8977"/>
                      <a:pt x="1987" y="4327"/>
                      <a:pt x="3764" y="4327"/>
                    </a:cubicBezTo>
                    <a:cubicBezTo>
                      <a:pt x="4935" y="4327"/>
                      <a:pt x="6126" y="7923"/>
                      <a:pt x="6868" y="9010"/>
                    </a:cubicBezTo>
                    <a:cubicBezTo>
                      <a:pt x="6868" y="9010"/>
                      <a:pt x="7450" y="6654"/>
                      <a:pt x="8454" y="6639"/>
                    </a:cubicBezTo>
                    <a:cubicBezTo>
                      <a:pt x="9447" y="6624"/>
                      <a:pt x="9959" y="8980"/>
                      <a:pt x="9959" y="8980"/>
                    </a:cubicBezTo>
                    <a:lnTo>
                      <a:pt x="10433" y="8980"/>
                    </a:lnTo>
                    <a:lnTo>
                      <a:pt x="10433" y="6165"/>
                    </a:lnTo>
                    <a:cubicBezTo>
                      <a:pt x="10433" y="5903"/>
                      <a:pt x="10646" y="5690"/>
                      <a:pt x="10907" y="5690"/>
                    </a:cubicBezTo>
                    <a:cubicBezTo>
                      <a:pt x="11169" y="5690"/>
                      <a:pt x="11382" y="5903"/>
                      <a:pt x="11382" y="6165"/>
                    </a:cubicBezTo>
                    <a:lnTo>
                      <a:pt x="11382" y="9959"/>
                    </a:lnTo>
                    <a:cubicBezTo>
                      <a:pt x="11382" y="10483"/>
                      <a:pt x="10957" y="10907"/>
                      <a:pt x="10433" y="10907"/>
                    </a:cubicBezTo>
                    <a:lnTo>
                      <a:pt x="948" y="10907"/>
                    </a:lnTo>
                    <a:cubicBezTo>
                      <a:pt x="424" y="10907"/>
                      <a:pt x="0" y="10483"/>
                      <a:pt x="0" y="9959"/>
                    </a:cubicBezTo>
                    <a:lnTo>
                      <a:pt x="0" y="2371"/>
                    </a:lnTo>
                    <a:cubicBezTo>
                      <a:pt x="0" y="1847"/>
                      <a:pt x="424" y="1422"/>
                      <a:pt x="948" y="1422"/>
                    </a:cubicBezTo>
                    <a:lnTo>
                      <a:pt x="7588" y="1422"/>
                    </a:lnTo>
                    <a:cubicBezTo>
                      <a:pt x="7850" y="1422"/>
                      <a:pt x="8062" y="1635"/>
                      <a:pt x="8062" y="1897"/>
                    </a:cubicBezTo>
                    <a:cubicBezTo>
                      <a:pt x="8062" y="2158"/>
                      <a:pt x="7850" y="2371"/>
                      <a:pt x="7588" y="2371"/>
                    </a:cubicBezTo>
                    <a:close/>
                    <a:moveTo>
                      <a:pt x="7588" y="2371"/>
                    </a:moveTo>
                    <a:close/>
                  </a:path>
                </a:pathLst>
              </a:custGeom>
              <a:solidFill>
                <a:schemeClr val="bg1"/>
              </a:solidFill>
              <a:ln>
                <a:noFill/>
              </a:ln>
            </p:spPr>
            <p:txBody>
              <a:bodyPr/>
              <a:lstStyle/>
              <a:p>
                <a:endParaRPr lang="zh-CN" altLang="en-US">
                  <a:cs typeface="+mn-ea"/>
                  <a:sym typeface="+mn-lt"/>
                </a:endParaRPr>
              </a:p>
            </p:txBody>
          </p:sp>
        </p:grpSp>
      </p:grpSp>
      <p:grpSp>
        <p:nvGrpSpPr>
          <p:cNvPr id="73" name="图形"/>
          <p:cNvGrpSpPr/>
          <p:nvPr/>
        </p:nvGrpSpPr>
        <p:grpSpPr>
          <a:xfrm>
            <a:off x="5774055" y="1949450"/>
            <a:ext cx="3020695" cy="769620"/>
            <a:chOff x="9093" y="3070"/>
            <a:chExt cx="4757" cy="1212"/>
          </a:xfrm>
        </p:grpSpPr>
        <p:sp>
          <p:nvSpPr>
            <p:cNvPr id="74" name="图形"/>
            <p:cNvSpPr/>
            <p:nvPr/>
          </p:nvSpPr>
          <p:spPr>
            <a:xfrm>
              <a:off x="9093" y="3189"/>
              <a:ext cx="957" cy="957"/>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图形"/>
            <p:cNvSpPr txBox="1"/>
            <p:nvPr/>
          </p:nvSpPr>
          <p:spPr>
            <a:xfrm>
              <a:off x="9159" y="3070"/>
              <a:ext cx="4691" cy="1212"/>
            </a:xfrm>
            <a:prstGeom prst="rect">
              <a:avLst/>
            </a:prstGeom>
            <a:noFill/>
          </p:spPr>
          <p:txBody>
            <a:bodyPr wrap="none" rtlCol="0" anchor="t">
              <a:spAutoFit/>
            </a:bodyPr>
            <a:lstStyle/>
            <a:p>
              <a:pPr algn="l"/>
              <a:r>
                <a:rPr lang="en-US" altLang="zh-CN" sz="4400">
                  <a:solidFill>
                    <a:schemeClr val="bg1"/>
                  </a:solidFill>
                  <a:cs typeface="+mn-ea"/>
                  <a:sym typeface="+mn-lt"/>
                </a:rPr>
                <a:t>C</a:t>
              </a:r>
              <a:r>
                <a:rPr lang="en-US" altLang="zh-CN" sz="4400">
                  <a:solidFill>
                    <a:schemeClr val="tx1"/>
                  </a:solidFill>
                  <a:cs typeface="+mn-ea"/>
                  <a:sym typeface="+mn-lt"/>
                </a:rPr>
                <a:t>hapter </a:t>
              </a:r>
              <a:r>
                <a:rPr lang="en-US" altLang="zh-CN" sz="4400">
                  <a:solidFill>
                    <a:srgbClr val="788ADC"/>
                  </a:solidFill>
                  <a:cs typeface="+mn-ea"/>
                  <a:sym typeface="+mn-lt"/>
                </a:rPr>
                <a:t>04</a:t>
              </a:r>
            </a:p>
          </p:txBody>
        </p:sp>
      </p:grpSp>
    </p:spTree>
    <p:custDataLst>
      <p:tags r:id="rId1"/>
    </p:custDataLst>
  </p:cSld>
  <p:clrMapOvr>
    <a:masterClrMapping/>
  </p:clrMapOvr>
  <p:transition advTm="2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left)">
                                      <p:cBhvr>
                                        <p:cTn id="15" dur="500"/>
                                        <p:tgtEl>
                                          <p:spTgt spid="7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6" grpId="0"/>
      <p:bldP spid="5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486535" y="1743710"/>
            <a:ext cx="9532620" cy="3721100"/>
            <a:chOff x="2341" y="2746"/>
            <a:chExt cx="15012" cy="5860"/>
          </a:xfrm>
        </p:grpSpPr>
        <p:grpSp>
          <p:nvGrpSpPr>
            <p:cNvPr id="2" name="图形"/>
            <p:cNvGrpSpPr/>
            <p:nvPr/>
          </p:nvGrpSpPr>
          <p:grpSpPr>
            <a:xfrm>
              <a:off x="10112" y="2746"/>
              <a:ext cx="7241" cy="5860"/>
              <a:chOff x="9538" y="2783"/>
              <a:chExt cx="7812" cy="6323"/>
            </a:xfrm>
          </p:grpSpPr>
          <p:grpSp>
            <p:nvGrpSpPr>
              <p:cNvPr id="38" name="组合 37"/>
              <p:cNvGrpSpPr/>
              <p:nvPr/>
            </p:nvGrpSpPr>
            <p:grpSpPr>
              <a:xfrm>
                <a:off x="11172" y="2783"/>
                <a:ext cx="6178" cy="1164"/>
                <a:chOff x="7326895" y="2167650"/>
                <a:chExt cx="3922839" cy="739145"/>
              </a:xfrm>
            </p:grpSpPr>
            <p:sp>
              <p:nvSpPr>
                <p:cNvPr id="40" name="图形"/>
                <p:cNvSpPr txBox="1"/>
                <p:nvPr/>
              </p:nvSpPr>
              <p:spPr>
                <a:xfrm>
                  <a:off x="7326895" y="2167650"/>
                  <a:ext cx="2294116" cy="430255"/>
                </a:xfrm>
                <a:prstGeom prst="rect">
                  <a:avLst/>
                </a:prstGeom>
                <a:noFill/>
              </p:spPr>
              <p:txBody>
                <a:bodyPr wrap="square" rtlCol="0">
                  <a:spAutoFit/>
                </a:bodyPr>
                <a:lstStyle/>
                <a:p>
                  <a:pPr algn="l"/>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41" name="图形"/>
                <p:cNvSpPr txBox="1"/>
                <p:nvPr/>
              </p:nvSpPr>
              <p:spPr>
                <a:xfrm>
                  <a:off x="7332376" y="2545122"/>
                  <a:ext cx="3917358" cy="361673"/>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grpSp>
          <p:sp>
            <p:nvSpPr>
              <p:cNvPr id="42" name="图形"/>
              <p:cNvSpPr/>
              <p:nvPr/>
            </p:nvSpPr>
            <p:spPr>
              <a:xfrm rot="18894437">
                <a:off x="9538" y="2903"/>
                <a:ext cx="1497" cy="1497"/>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3049" tIns="343049" rIns="343049" bIns="343049" numCol="1" spcCol="1270" anchor="ctr" anchorCtr="0">
                <a:noAutofit/>
              </a:bodyPr>
              <a:lstStyle/>
              <a:p>
                <a:pPr marL="0" lvl="0" indent="0" algn="ctr" defTabSz="1600200">
                  <a:lnSpc>
                    <a:spcPct val="90000"/>
                  </a:lnSpc>
                  <a:spcBef>
                    <a:spcPct val="0"/>
                  </a:spcBef>
                  <a:spcAft>
                    <a:spcPct val="35000"/>
                  </a:spcAft>
                  <a:buNone/>
                </a:pPr>
                <a:endParaRPr lang="zh-CN" altLang="en-US" sz="3600" kern="1200">
                  <a:cs typeface="+mn-ea"/>
                  <a:sym typeface="+mn-lt"/>
                </a:endParaRPr>
              </a:p>
            </p:txBody>
          </p:sp>
          <p:sp>
            <p:nvSpPr>
              <p:cNvPr id="43" name="图形"/>
              <p:cNvSpPr>
                <a:spLocks noChangeArrowheads="1"/>
              </p:cNvSpPr>
              <p:nvPr/>
            </p:nvSpPr>
            <p:spPr bwMode="auto">
              <a:xfrm>
                <a:off x="9946" y="3311"/>
                <a:ext cx="680" cy="680"/>
              </a:xfrm>
              <a:custGeom>
                <a:avLst/>
                <a:gdLst>
                  <a:gd name="connsiteX0" fmla="*/ 385710 w 608838"/>
                  <a:gd name="connsiteY0" fmla="*/ 348311 h 596560"/>
                  <a:gd name="connsiteX1" fmla="*/ 413544 w 608838"/>
                  <a:gd name="connsiteY1" fmla="*/ 348311 h 596560"/>
                  <a:gd name="connsiteX2" fmla="*/ 427485 w 608838"/>
                  <a:gd name="connsiteY2" fmla="*/ 348311 h 596560"/>
                  <a:gd name="connsiteX3" fmla="*/ 427485 w 608838"/>
                  <a:gd name="connsiteY3" fmla="*/ 390015 h 596560"/>
                  <a:gd name="connsiteX4" fmla="*/ 385710 w 608838"/>
                  <a:gd name="connsiteY4" fmla="*/ 390015 h 596560"/>
                  <a:gd name="connsiteX5" fmla="*/ 385710 w 608838"/>
                  <a:gd name="connsiteY5" fmla="*/ 355881 h 596560"/>
                  <a:gd name="connsiteX6" fmla="*/ 351898 w 608838"/>
                  <a:gd name="connsiteY6" fmla="*/ 304981 h 596560"/>
                  <a:gd name="connsiteX7" fmla="*/ 351898 w 608838"/>
                  <a:gd name="connsiteY7" fmla="*/ 305969 h 596560"/>
                  <a:gd name="connsiteX8" fmla="*/ 351898 w 608838"/>
                  <a:gd name="connsiteY8" fmla="*/ 320924 h 596560"/>
                  <a:gd name="connsiteX9" fmla="*/ 351898 w 608838"/>
                  <a:gd name="connsiteY9" fmla="*/ 343028 h 596560"/>
                  <a:gd name="connsiteX10" fmla="*/ 351898 w 608838"/>
                  <a:gd name="connsiteY10" fmla="*/ 365132 h 596560"/>
                  <a:gd name="connsiteX11" fmla="*/ 351898 w 608838"/>
                  <a:gd name="connsiteY11" fmla="*/ 431348 h 596560"/>
                  <a:gd name="connsiteX12" fmla="*/ 526975 w 608838"/>
                  <a:gd name="connsiteY12" fmla="*/ 431348 h 596560"/>
                  <a:gd name="connsiteX13" fmla="*/ 548359 w 608838"/>
                  <a:gd name="connsiteY13" fmla="*/ 431348 h 596560"/>
                  <a:gd name="connsiteX14" fmla="*/ 566164 w 608838"/>
                  <a:gd name="connsiteY14" fmla="*/ 431348 h 596560"/>
                  <a:gd name="connsiteX15" fmla="*/ 566164 w 608838"/>
                  <a:gd name="connsiteY15" fmla="*/ 304981 h 596560"/>
                  <a:gd name="connsiteX16" fmla="*/ 551138 w 608838"/>
                  <a:gd name="connsiteY16" fmla="*/ 304981 h 596560"/>
                  <a:gd name="connsiteX17" fmla="*/ 548359 w 608838"/>
                  <a:gd name="connsiteY17" fmla="*/ 304981 h 596560"/>
                  <a:gd name="connsiteX18" fmla="*/ 526975 w 608838"/>
                  <a:gd name="connsiteY18" fmla="*/ 304981 h 596560"/>
                  <a:gd name="connsiteX19" fmla="*/ 491507 w 608838"/>
                  <a:gd name="connsiteY19" fmla="*/ 304981 h 596560"/>
                  <a:gd name="connsiteX20" fmla="*/ 410445 w 608838"/>
                  <a:gd name="connsiteY20" fmla="*/ 304981 h 596560"/>
                  <a:gd name="connsiteX21" fmla="*/ 353829 w 608838"/>
                  <a:gd name="connsiteY21" fmla="*/ 304981 h 596560"/>
                  <a:gd name="connsiteX22" fmla="*/ 42721 w 608838"/>
                  <a:gd name="connsiteY22" fmla="*/ 184494 h 596560"/>
                  <a:gd name="connsiteX23" fmla="*/ 42721 w 608838"/>
                  <a:gd name="connsiteY23" fmla="*/ 190513 h 596560"/>
                  <a:gd name="connsiteX24" fmla="*/ 42721 w 608838"/>
                  <a:gd name="connsiteY24" fmla="*/ 234297 h 596560"/>
                  <a:gd name="connsiteX25" fmla="*/ 42721 w 608838"/>
                  <a:gd name="connsiteY25" fmla="*/ 240693 h 596560"/>
                  <a:gd name="connsiteX26" fmla="*/ 42721 w 608838"/>
                  <a:gd name="connsiteY26" fmla="*/ 321677 h 596560"/>
                  <a:gd name="connsiteX27" fmla="*/ 42721 w 608838"/>
                  <a:gd name="connsiteY27" fmla="*/ 553905 h 596560"/>
                  <a:gd name="connsiteX28" fmla="*/ 526975 w 608838"/>
                  <a:gd name="connsiteY28" fmla="*/ 553905 h 596560"/>
                  <a:gd name="connsiteX29" fmla="*/ 526975 w 608838"/>
                  <a:gd name="connsiteY29" fmla="*/ 474003 h 596560"/>
                  <a:gd name="connsiteX30" fmla="*/ 309176 w 608838"/>
                  <a:gd name="connsiteY30" fmla="*/ 474003 h 596560"/>
                  <a:gd name="connsiteX31" fmla="*/ 309176 w 608838"/>
                  <a:gd name="connsiteY31" fmla="*/ 376748 h 596560"/>
                  <a:gd name="connsiteX32" fmla="*/ 309176 w 608838"/>
                  <a:gd name="connsiteY32" fmla="*/ 354691 h 596560"/>
                  <a:gd name="connsiteX33" fmla="*/ 309176 w 608838"/>
                  <a:gd name="connsiteY33" fmla="*/ 332587 h 596560"/>
                  <a:gd name="connsiteX34" fmla="*/ 309176 w 608838"/>
                  <a:gd name="connsiteY34" fmla="*/ 327085 h 596560"/>
                  <a:gd name="connsiteX35" fmla="*/ 309176 w 608838"/>
                  <a:gd name="connsiteY35" fmla="*/ 279492 h 596560"/>
                  <a:gd name="connsiteX36" fmla="*/ 309176 w 608838"/>
                  <a:gd name="connsiteY36" fmla="*/ 262326 h 596560"/>
                  <a:gd name="connsiteX37" fmla="*/ 343843 w 608838"/>
                  <a:gd name="connsiteY37" fmla="*/ 262326 h 596560"/>
                  <a:gd name="connsiteX38" fmla="*/ 440025 w 608838"/>
                  <a:gd name="connsiteY38" fmla="*/ 262326 h 596560"/>
                  <a:gd name="connsiteX39" fmla="*/ 495229 w 608838"/>
                  <a:gd name="connsiteY39" fmla="*/ 262326 h 596560"/>
                  <a:gd name="connsiteX40" fmla="*/ 517366 w 608838"/>
                  <a:gd name="connsiteY40" fmla="*/ 262326 h 596560"/>
                  <a:gd name="connsiteX41" fmla="*/ 526975 w 608838"/>
                  <a:gd name="connsiteY41" fmla="*/ 262326 h 596560"/>
                  <a:gd name="connsiteX42" fmla="*/ 526975 w 608838"/>
                  <a:gd name="connsiteY42" fmla="*/ 216661 h 596560"/>
                  <a:gd name="connsiteX43" fmla="*/ 526975 w 608838"/>
                  <a:gd name="connsiteY43" fmla="*/ 184494 h 596560"/>
                  <a:gd name="connsiteX44" fmla="*/ 518214 w 608838"/>
                  <a:gd name="connsiteY44" fmla="*/ 184494 h 596560"/>
                  <a:gd name="connsiteX45" fmla="*/ 496076 w 608838"/>
                  <a:gd name="connsiteY45" fmla="*/ 184494 h 596560"/>
                  <a:gd name="connsiteX46" fmla="*/ 473938 w 608838"/>
                  <a:gd name="connsiteY46" fmla="*/ 184494 h 596560"/>
                  <a:gd name="connsiteX47" fmla="*/ 450435 w 608838"/>
                  <a:gd name="connsiteY47" fmla="*/ 184494 h 596560"/>
                  <a:gd name="connsiteX48" fmla="*/ 402768 w 608838"/>
                  <a:gd name="connsiteY48" fmla="*/ 184494 h 596560"/>
                  <a:gd name="connsiteX49" fmla="*/ 145874 w 608838"/>
                  <a:gd name="connsiteY49" fmla="*/ 184494 h 596560"/>
                  <a:gd name="connsiteX50" fmla="*/ 82098 w 608838"/>
                  <a:gd name="connsiteY50" fmla="*/ 184494 h 596560"/>
                  <a:gd name="connsiteX51" fmla="*/ 64812 w 608838"/>
                  <a:gd name="connsiteY51" fmla="*/ 184494 h 596560"/>
                  <a:gd name="connsiteX52" fmla="*/ 451188 w 608838"/>
                  <a:gd name="connsiteY52" fmla="*/ 101300 h 596560"/>
                  <a:gd name="connsiteX53" fmla="*/ 414166 w 608838"/>
                  <a:gd name="connsiteY53" fmla="*/ 111411 h 596560"/>
                  <a:gd name="connsiteX54" fmla="*/ 372198 w 608838"/>
                  <a:gd name="connsiteY54" fmla="*/ 122839 h 596560"/>
                  <a:gd name="connsiteX55" fmla="*/ 302346 w 608838"/>
                  <a:gd name="connsiteY55" fmla="*/ 141839 h 596560"/>
                  <a:gd name="connsiteX56" fmla="*/ 381619 w 608838"/>
                  <a:gd name="connsiteY56" fmla="*/ 141839 h 596560"/>
                  <a:gd name="connsiteX57" fmla="*/ 429286 w 608838"/>
                  <a:gd name="connsiteY57" fmla="*/ 141839 h 596560"/>
                  <a:gd name="connsiteX58" fmla="*/ 462304 w 608838"/>
                  <a:gd name="connsiteY58" fmla="*/ 141839 h 596560"/>
                  <a:gd name="connsiteX59" fmla="*/ 339557 w 608838"/>
                  <a:gd name="connsiteY59" fmla="*/ 57140 h 596560"/>
                  <a:gd name="connsiteX60" fmla="*/ 202773 w 608838"/>
                  <a:gd name="connsiteY60" fmla="*/ 124814 h 596560"/>
                  <a:gd name="connsiteX61" fmla="*/ 352840 w 608838"/>
                  <a:gd name="connsiteY61" fmla="*/ 83899 h 596560"/>
                  <a:gd name="connsiteX62" fmla="*/ 358869 w 608838"/>
                  <a:gd name="connsiteY62" fmla="*/ 0 h 596560"/>
                  <a:gd name="connsiteX63" fmla="*/ 394855 w 608838"/>
                  <a:gd name="connsiteY63" fmla="*/ 72471 h 596560"/>
                  <a:gd name="connsiteX64" fmla="*/ 481145 w 608838"/>
                  <a:gd name="connsiteY64" fmla="*/ 48957 h 596560"/>
                  <a:gd name="connsiteX65" fmla="*/ 506533 w 608838"/>
                  <a:gd name="connsiteY65" fmla="*/ 141839 h 596560"/>
                  <a:gd name="connsiteX66" fmla="*/ 569696 w 608838"/>
                  <a:gd name="connsiteY66" fmla="*/ 141839 h 596560"/>
                  <a:gd name="connsiteX67" fmla="*/ 569696 w 608838"/>
                  <a:gd name="connsiteY67" fmla="*/ 262326 h 596560"/>
                  <a:gd name="connsiteX68" fmla="*/ 608838 w 608838"/>
                  <a:gd name="connsiteY68" fmla="*/ 262326 h 596560"/>
                  <a:gd name="connsiteX69" fmla="*/ 608838 w 608838"/>
                  <a:gd name="connsiteY69" fmla="*/ 474003 h 596560"/>
                  <a:gd name="connsiteX70" fmla="*/ 569696 w 608838"/>
                  <a:gd name="connsiteY70" fmla="*/ 474003 h 596560"/>
                  <a:gd name="connsiteX71" fmla="*/ 569696 w 608838"/>
                  <a:gd name="connsiteY71" fmla="*/ 596560 h 596560"/>
                  <a:gd name="connsiteX72" fmla="*/ 0 w 608838"/>
                  <a:gd name="connsiteY72" fmla="*/ 596560 h 596560"/>
                  <a:gd name="connsiteX73" fmla="*/ 0 w 608838"/>
                  <a:gd name="connsiteY73" fmla="*/ 141839 h 596560"/>
                  <a:gd name="connsiteX74" fmla="*/ 72113 w 608838"/>
                  <a:gd name="connsiteY74" fmla="*/ 141839 h 5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8838" h="596560">
                    <a:moveTo>
                      <a:pt x="385710" y="348311"/>
                    </a:moveTo>
                    <a:lnTo>
                      <a:pt x="413544" y="348311"/>
                    </a:lnTo>
                    <a:lnTo>
                      <a:pt x="427485" y="348311"/>
                    </a:lnTo>
                    <a:lnTo>
                      <a:pt x="427485" y="390015"/>
                    </a:lnTo>
                    <a:lnTo>
                      <a:pt x="385710" y="390015"/>
                    </a:lnTo>
                    <a:lnTo>
                      <a:pt x="385710" y="355881"/>
                    </a:lnTo>
                    <a:close/>
                    <a:moveTo>
                      <a:pt x="351898" y="304981"/>
                    </a:moveTo>
                    <a:lnTo>
                      <a:pt x="351898" y="305969"/>
                    </a:lnTo>
                    <a:lnTo>
                      <a:pt x="351898" y="320924"/>
                    </a:lnTo>
                    <a:lnTo>
                      <a:pt x="351898" y="343028"/>
                    </a:lnTo>
                    <a:lnTo>
                      <a:pt x="351898" y="365132"/>
                    </a:lnTo>
                    <a:lnTo>
                      <a:pt x="351898" y="431348"/>
                    </a:lnTo>
                    <a:lnTo>
                      <a:pt x="526975" y="431348"/>
                    </a:lnTo>
                    <a:lnTo>
                      <a:pt x="548359" y="431348"/>
                    </a:lnTo>
                    <a:lnTo>
                      <a:pt x="566164" y="431348"/>
                    </a:lnTo>
                    <a:lnTo>
                      <a:pt x="566164" y="304981"/>
                    </a:lnTo>
                    <a:lnTo>
                      <a:pt x="551138" y="304981"/>
                    </a:lnTo>
                    <a:lnTo>
                      <a:pt x="548359" y="304981"/>
                    </a:lnTo>
                    <a:lnTo>
                      <a:pt x="526975" y="304981"/>
                    </a:lnTo>
                    <a:lnTo>
                      <a:pt x="491507" y="304981"/>
                    </a:lnTo>
                    <a:lnTo>
                      <a:pt x="410445" y="304981"/>
                    </a:lnTo>
                    <a:lnTo>
                      <a:pt x="353829" y="304981"/>
                    </a:lnTo>
                    <a:close/>
                    <a:moveTo>
                      <a:pt x="42721" y="184494"/>
                    </a:moveTo>
                    <a:lnTo>
                      <a:pt x="42721" y="190513"/>
                    </a:lnTo>
                    <a:lnTo>
                      <a:pt x="42721" y="234297"/>
                    </a:lnTo>
                    <a:lnTo>
                      <a:pt x="42721" y="240693"/>
                    </a:lnTo>
                    <a:lnTo>
                      <a:pt x="42721" y="321677"/>
                    </a:lnTo>
                    <a:lnTo>
                      <a:pt x="42721" y="553905"/>
                    </a:lnTo>
                    <a:lnTo>
                      <a:pt x="526975" y="553905"/>
                    </a:lnTo>
                    <a:lnTo>
                      <a:pt x="526975" y="474003"/>
                    </a:lnTo>
                    <a:lnTo>
                      <a:pt x="309176" y="474003"/>
                    </a:lnTo>
                    <a:lnTo>
                      <a:pt x="309176" y="376748"/>
                    </a:lnTo>
                    <a:lnTo>
                      <a:pt x="309176" y="354691"/>
                    </a:lnTo>
                    <a:lnTo>
                      <a:pt x="309176" y="332587"/>
                    </a:lnTo>
                    <a:lnTo>
                      <a:pt x="309176" y="327085"/>
                    </a:lnTo>
                    <a:lnTo>
                      <a:pt x="309176" y="279492"/>
                    </a:lnTo>
                    <a:lnTo>
                      <a:pt x="309176" y="262326"/>
                    </a:lnTo>
                    <a:lnTo>
                      <a:pt x="343843" y="262326"/>
                    </a:lnTo>
                    <a:lnTo>
                      <a:pt x="440025" y="262326"/>
                    </a:lnTo>
                    <a:lnTo>
                      <a:pt x="495229" y="262326"/>
                    </a:lnTo>
                    <a:lnTo>
                      <a:pt x="517366" y="262326"/>
                    </a:lnTo>
                    <a:lnTo>
                      <a:pt x="526975" y="262326"/>
                    </a:lnTo>
                    <a:lnTo>
                      <a:pt x="526975" y="216661"/>
                    </a:lnTo>
                    <a:lnTo>
                      <a:pt x="526975" y="184494"/>
                    </a:lnTo>
                    <a:lnTo>
                      <a:pt x="518214" y="184494"/>
                    </a:lnTo>
                    <a:lnTo>
                      <a:pt x="496076" y="184494"/>
                    </a:lnTo>
                    <a:lnTo>
                      <a:pt x="473938" y="184494"/>
                    </a:lnTo>
                    <a:lnTo>
                      <a:pt x="450435" y="184494"/>
                    </a:lnTo>
                    <a:lnTo>
                      <a:pt x="402768" y="184494"/>
                    </a:lnTo>
                    <a:lnTo>
                      <a:pt x="145874" y="184494"/>
                    </a:lnTo>
                    <a:lnTo>
                      <a:pt x="82098" y="184494"/>
                    </a:lnTo>
                    <a:lnTo>
                      <a:pt x="64812" y="184494"/>
                    </a:lnTo>
                    <a:close/>
                    <a:moveTo>
                      <a:pt x="451188" y="101300"/>
                    </a:moveTo>
                    <a:lnTo>
                      <a:pt x="414166" y="111411"/>
                    </a:lnTo>
                    <a:lnTo>
                      <a:pt x="372198" y="122839"/>
                    </a:lnTo>
                    <a:lnTo>
                      <a:pt x="302346" y="141839"/>
                    </a:lnTo>
                    <a:lnTo>
                      <a:pt x="381619" y="141839"/>
                    </a:lnTo>
                    <a:lnTo>
                      <a:pt x="429286" y="141839"/>
                    </a:lnTo>
                    <a:lnTo>
                      <a:pt x="462304" y="141839"/>
                    </a:lnTo>
                    <a:close/>
                    <a:moveTo>
                      <a:pt x="339557" y="57140"/>
                    </a:moveTo>
                    <a:lnTo>
                      <a:pt x="202773" y="124814"/>
                    </a:lnTo>
                    <a:lnTo>
                      <a:pt x="352840" y="83899"/>
                    </a:lnTo>
                    <a:close/>
                    <a:moveTo>
                      <a:pt x="358869" y="0"/>
                    </a:moveTo>
                    <a:lnTo>
                      <a:pt x="394855" y="72471"/>
                    </a:lnTo>
                    <a:lnTo>
                      <a:pt x="481145" y="48957"/>
                    </a:lnTo>
                    <a:lnTo>
                      <a:pt x="506533" y="141839"/>
                    </a:lnTo>
                    <a:lnTo>
                      <a:pt x="569696" y="141839"/>
                    </a:lnTo>
                    <a:lnTo>
                      <a:pt x="569696" y="262326"/>
                    </a:lnTo>
                    <a:lnTo>
                      <a:pt x="608838" y="262326"/>
                    </a:lnTo>
                    <a:lnTo>
                      <a:pt x="608838" y="474003"/>
                    </a:lnTo>
                    <a:lnTo>
                      <a:pt x="569696" y="474003"/>
                    </a:lnTo>
                    <a:lnTo>
                      <a:pt x="569696" y="596560"/>
                    </a:lnTo>
                    <a:lnTo>
                      <a:pt x="0" y="596560"/>
                    </a:lnTo>
                    <a:lnTo>
                      <a:pt x="0" y="141839"/>
                    </a:lnTo>
                    <a:lnTo>
                      <a:pt x="72113" y="141839"/>
                    </a:lnTo>
                    <a:close/>
                  </a:path>
                </a:pathLst>
              </a:custGeom>
              <a:solidFill>
                <a:schemeClr val="bg1"/>
              </a:solidFill>
              <a:ln w="25400">
                <a:no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zh-CN">
                  <a:solidFill>
                    <a:schemeClr val="bg1"/>
                  </a:solidFill>
                  <a:cs typeface="+mn-ea"/>
                  <a:sym typeface="+mn-lt"/>
                </a:endParaRPr>
              </a:p>
            </p:txBody>
          </p:sp>
          <p:sp>
            <p:nvSpPr>
              <p:cNvPr id="44" name="图形"/>
              <p:cNvSpPr/>
              <p:nvPr/>
            </p:nvSpPr>
            <p:spPr>
              <a:xfrm rot="18894437">
                <a:off x="9538" y="5145"/>
                <a:ext cx="1497" cy="1497"/>
              </a:xfrm>
              <a:prstGeom prst="ellipse">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3049" tIns="343050" rIns="343049" bIns="343049" numCol="1" spcCol="1270" anchor="ctr" anchorCtr="0">
                <a:noAutofit/>
              </a:bodyPr>
              <a:lstStyle/>
              <a:p>
                <a:pPr marL="0" lvl="0" indent="0" algn="ctr" defTabSz="1600200">
                  <a:lnSpc>
                    <a:spcPct val="90000"/>
                  </a:lnSpc>
                  <a:spcBef>
                    <a:spcPct val="0"/>
                  </a:spcBef>
                  <a:spcAft>
                    <a:spcPct val="35000"/>
                  </a:spcAft>
                  <a:buNone/>
                </a:pPr>
                <a:endParaRPr lang="zh-CN" altLang="en-US" sz="3600" kern="1200">
                  <a:cs typeface="+mn-ea"/>
                  <a:sym typeface="+mn-lt"/>
                </a:endParaRPr>
              </a:p>
            </p:txBody>
          </p:sp>
          <p:sp>
            <p:nvSpPr>
              <p:cNvPr id="45" name="图形"/>
              <p:cNvSpPr>
                <a:spLocks noChangeArrowheads="1"/>
              </p:cNvSpPr>
              <p:nvPr/>
            </p:nvSpPr>
            <p:spPr bwMode="auto">
              <a:xfrm>
                <a:off x="9946" y="5553"/>
                <a:ext cx="680" cy="680"/>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w="25400">
                <a:no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zh-CN">
                  <a:solidFill>
                    <a:srgbClr val="FFFFFF"/>
                  </a:solidFill>
                  <a:cs typeface="+mn-ea"/>
                  <a:sym typeface="+mn-lt"/>
                </a:endParaRPr>
              </a:p>
            </p:txBody>
          </p:sp>
          <p:grpSp>
            <p:nvGrpSpPr>
              <p:cNvPr id="46" name="组合 45"/>
              <p:cNvGrpSpPr/>
              <p:nvPr/>
            </p:nvGrpSpPr>
            <p:grpSpPr>
              <a:xfrm>
                <a:off x="11092" y="5024"/>
                <a:ext cx="6256" cy="1164"/>
                <a:chOff x="7275875" y="2167650"/>
                <a:chExt cx="3973040" cy="739127"/>
              </a:xfrm>
            </p:grpSpPr>
            <p:sp>
              <p:nvSpPr>
                <p:cNvPr id="47" name="图形"/>
                <p:cNvSpPr txBox="1"/>
                <p:nvPr/>
              </p:nvSpPr>
              <p:spPr>
                <a:xfrm>
                  <a:off x="7275875" y="2167650"/>
                  <a:ext cx="2396156" cy="430255"/>
                </a:xfrm>
                <a:prstGeom prst="rect">
                  <a:avLst/>
                </a:prstGeom>
                <a:noFill/>
              </p:spPr>
              <p:txBody>
                <a:bodyPr wrap="square" rtlCol="0">
                  <a:spAutoFit/>
                </a:bodyPr>
                <a:lstStyle/>
                <a:p>
                  <a:pPr algn="l"/>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48" name="图形"/>
                <p:cNvSpPr txBox="1"/>
                <p:nvPr/>
              </p:nvSpPr>
              <p:spPr>
                <a:xfrm>
                  <a:off x="7332055" y="2545122"/>
                  <a:ext cx="3916860" cy="361655"/>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grpSp>
          <p:sp>
            <p:nvSpPr>
              <p:cNvPr id="49" name="图形"/>
              <p:cNvSpPr/>
              <p:nvPr/>
            </p:nvSpPr>
            <p:spPr>
              <a:xfrm rot="18894437">
                <a:off x="9538" y="7609"/>
                <a:ext cx="1497" cy="1497"/>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3049" tIns="343049" rIns="343049" bIns="343049" numCol="1" spcCol="1270" anchor="ctr" anchorCtr="0">
                <a:noAutofit/>
              </a:bodyPr>
              <a:lstStyle/>
              <a:p>
                <a:pPr marL="0" lvl="0" indent="0" algn="ctr" defTabSz="1600200">
                  <a:lnSpc>
                    <a:spcPct val="90000"/>
                  </a:lnSpc>
                  <a:spcBef>
                    <a:spcPct val="0"/>
                  </a:spcBef>
                  <a:spcAft>
                    <a:spcPct val="35000"/>
                  </a:spcAft>
                  <a:buNone/>
                </a:pPr>
                <a:endParaRPr lang="zh-CN" altLang="en-US" sz="3600" kern="1200">
                  <a:cs typeface="+mn-ea"/>
                  <a:sym typeface="+mn-lt"/>
                </a:endParaRPr>
              </a:p>
            </p:txBody>
          </p:sp>
          <p:sp>
            <p:nvSpPr>
              <p:cNvPr id="50" name="图形"/>
              <p:cNvSpPr>
                <a:spLocks noChangeArrowheads="1"/>
              </p:cNvSpPr>
              <p:nvPr/>
            </p:nvSpPr>
            <p:spPr bwMode="auto">
              <a:xfrm>
                <a:off x="9946" y="8017"/>
                <a:ext cx="680" cy="680"/>
              </a:xfrm>
              <a:custGeom>
                <a:avLst/>
                <a:gdLst>
                  <a:gd name="connsiteX0" fmla="*/ 352138 w 608485"/>
                  <a:gd name="connsiteY0" fmla="*/ 457876 h 532346"/>
                  <a:gd name="connsiteX1" fmla="*/ 352138 w 608485"/>
                  <a:gd name="connsiteY1" fmla="*/ 471679 h 532346"/>
                  <a:gd name="connsiteX2" fmla="*/ 383994 w 608485"/>
                  <a:gd name="connsiteY2" fmla="*/ 483262 h 532346"/>
                  <a:gd name="connsiteX3" fmla="*/ 459356 w 608485"/>
                  <a:gd name="connsiteY3" fmla="*/ 490502 h 532346"/>
                  <a:gd name="connsiteX4" fmla="*/ 534767 w 608485"/>
                  <a:gd name="connsiteY4" fmla="*/ 483262 h 532346"/>
                  <a:gd name="connsiteX5" fmla="*/ 566574 w 608485"/>
                  <a:gd name="connsiteY5" fmla="*/ 471679 h 532346"/>
                  <a:gd name="connsiteX6" fmla="*/ 566574 w 608485"/>
                  <a:gd name="connsiteY6" fmla="*/ 457876 h 532346"/>
                  <a:gd name="connsiteX7" fmla="*/ 555746 w 608485"/>
                  <a:gd name="connsiteY7" fmla="*/ 461351 h 532346"/>
                  <a:gd name="connsiteX8" fmla="*/ 459356 w 608485"/>
                  <a:gd name="connsiteY8" fmla="*/ 472886 h 532346"/>
                  <a:gd name="connsiteX9" fmla="*/ 362967 w 608485"/>
                  <a:gd name="connsiteY9" fmla="*/ 461351 h 532346"/>
                  <a:gd name="connsiteX10" fmla="*/ 352138 w 608485"/>
                  <a:gd name="connsiteY10" fmla="*/ 457876 h 532346"/>
                  <a:gd name="connsiteX11" fmla="*/ 41901 w 608485"/>
                  <a:gd name="connsiteY11" fmla="*/ 455228 h 532346"/>
                  <a:gd name="connsiteX12" fmla="*/ 41901 w 608485"/>
                  <a:gd name="connsiteY12" fmla="*/ 471396 h 532346"/>
                  <a:gd name="connsiteX13" fmla="*/ 73701 w 608485"/>
                  <a:gd name="connsiteY13" fmla="*/ 482979 h 532346"/>
                  <a:gd name="connsiteX14" fmla="*/ 149094 w 608485"/>
                  <a:gd name="connsiteY14" fmla="*/ 490267 h 532346"/>
                  <a:gd name="connsiteX15" fmla="*/ 224438 w 608485"/>
                  <a:gd name="connsiteY15" fmla="*/ 482979 h 532346"/>
                  <a:gd name="connsiteX16" fmla="*/ 256238 w 608485"/>
                  <a:gd name="connsiteY16" fmla="*/ 471396 h 532346"/>
                  <a:gd name="connsiteX17" fmla="*/ 256238 w 608485"/>
                  <a:gd name="connsiteY17" fmla="*/ 455228 h 532346"/>
                  <a:gd name="connsiteX18" fmla="*/ 245461 w 608485"/>
                  <a:gd name="connsiteY18" fmla="*/ 458703 h 532346"/>
                  <a:gd name="connsiteX19" fmla="*/ 149094 w 608485"/>
                  <a:gd name="connsiteY19" fmla="*/ 470286 h 532346"/>
                  <a:gd name="connsiteX20" fmla="*/ 52678 w 608485"/>
                  <a:gd name="connsiteY20" fmla="*/ 458703 h 532346"/>
                  <a:gd name="connsiteX21" fmla="*/ 41901 w 608485"/>
                  <a:gd name="connsiteY21" fmla="*/ 455228 h 532346"/>
                  <a:gd name="connsiteX22" fmla="*/ 352138 w 608485"/>
                  <a:gd name="connsiteY22" fmla="*/ 398705 h 532346"/>
                  <a:gd name="connsiteX23" fmla="*/ 352138 w 608485"/>
                  <a:gd name="connsiteY23" fmla="*/ 411688 h 532346"/>
                  <a:gd name="connsiteX24" fmla="*/ 358471 w 608485"/>
                  <a:gd name="connsiteY24" fmla="*/ 415307 h 532346"/>
                  <a:gd name="connsiteX25" fmla="*/ 383946 w 608485"/>
                  <a:gd name="connsiteY25" fmla="*/ 423560 h 532346"/>
                  <a:gd name="connsiteX26" fmla="*/ 459356 w 608485"/>
                  <a:gd name="connsiteY26" fmla="*/ 431090 h 532346"/>
                  <a:gd name="connsiteX27" fmla="*/ 534767 w 608485"/>
                  <a:gd name="connsiteY27" fmla="*/ 423560 h 532346"/>
                  <a:gd name="connsiteX28" fmla="*/ 560290 w 608485"/>
                  <a:gd name="connsiteY28" fmla="*/ 415307 h 532346"/>
                  <a:gd name="connsiteX29" fmla="*/ 566574 w 608485"/>
                  <a:gd name="connsiteY29" fmla="*/ 411688 h 532346"/>
                  <a:gd name="connsiteX30" fmla="*/ 566574 w 608485"/>
                  <a:gd name="connsiteY30" fmla="*/ 398705 h 532346"/>
                  <a:gd name="connsiteX31" fmla="*/ 555746 w 608485"/>
                  <a:gd name="connsiteY31" fmla="*/ 402180 h 532346"/>
                  <a:gd name="connsiteX32" fmla="*/ 459356 w 608485"/>
                  <a:gd name="connsiteY32" fmla="*/ 413715 h 532346"/>
                  <a:gd name="connsiteX33" fmla="*/ 362967 w 608485"/>
                  <a:gd name="connsiteY33" fmla="*/ 402180 h 532346"/>
                  <a:gd name="connsiteX34" fmla="*/ 352138 w 608485"/>
                  <a:gd name="connsiteY34" fmla="*/ 398705 h 532346"/>
                  <a:gd name="connsiteX35" fmla="*/ 41901 w 608485"/>
                  <a:gd name="connsiteY35" fmla="*/ 394801 h 532346"/>
                  <a:gd name="connsiteX36" fmla="*/ 41901 w 608485"/>
                  <a:gd name="connsiteY36" fmla="*/ 409039 h 532346"/>
                  <a:gd name="connsiteX37" fmla="*/ 48184 w 608485"/>
                  <a:gd name="connsiteY37" fmla="*/ 412659 h 532346"/>
                  <a:gd name="connsiteX38" fmla="*/ 73701 w 608485"/>
                  <a:gd name="connsiteY38" fmla="*/ 420912 h 532346"/>
                  <a:gd name="connsiteX39" fmla="*/ 149094 w 608485"/>
                  <a:gd name="connsiteY39" fmla="*/ 428441 h 532346"/>
                  <a:gd name="connsiteX40" fmla="*/ 224486 w 608485"/>
                  <a:gd name="connsiteY40" fmla="*/ 420912 h 532346"/>
                  <a:gd name="connsiteX41" fmla="*/ 249955 w 608485"/>
                  <a:gd name="connsiteY41" fmla="*/ 412659 h 532346"/>
                  <a:gd name="connsiteX42" fmla="*/ 256238 w 608485"/>
                  <a:gd name="connsiteY42" fmla="*/ 409039 h 532346"/>
                  <a:gd name="connsiteX43" fmla="*/ 256238 w 608485"/>
                  <a:gd name="connsiteY43" fmla="*/ 394801 h 532346"/>
                  <a:gd name="connsiteX44" fmla="*/ 245461 w 608485"/>
                  <a:gd name="connsiteY44" fmla="*/ 398276 h 532346"/>
                  <a:gd name="connsiteX45" fmla="*/ 149094 w 608485"/>
                  <a:gd name="connsiteY45" fmla="*/ 409811 h 532346"/>
                  <a:gd name="connsiteX46" fmla="*/ 52678 w 608485"/>
                  <a:gd name="connsiteY46" fmla="*/ 398276 h 532346"/>
                  <a:gd name="connsiteX47" fmla="*/ 41901 w 608485"/>
                  <a:gd name="connsiteY47" fmla="*/ 394801 h 532346"/>
                  <a:gd name="connsiteX48" fmla="*/ 352138 w 608485"/>
                  <a:gd name="connsiteY48" fmla="*/ 339534 h 532346"/>
                  <a:gd name="connsiteX49" fmla="*/ 352138 w 608485"/>
                  <a:gd name="connsiteY49" fmla="*/ 352517 h 532346"/>
                  <a:gd name="connsiteX50" fmla="*/ 358471 w 608485"/>
                  <a:gd name="connsiteY50" fmla="*/ 356136 h 532346"/>
                  <a:gd name="connsiteX51" fmla="*/ 383946 w 608485"/>
                  <a:gd name="connsiteY51" fmla="*/ 364390 h 532346"/>
                  <a:gd name="connsiteX52" fmla="*/ 459356 w 608485"/>
                  <a:gd name="connsiteY52" fmla="*/ 371919 h 532346"/>
                  <a:gd name="connsiteX53" fmla="*/ 534767 w 608485"/>
                  <a:gd name="connsiteY53" fmla="*/ 364390 h 532346"/>
                  <a:gd name="connsiteX54" fmla="*/ 560290 w 608485"/>
                  <a:gd name="connsiteY54" fmla="*/ 356136 h 532346"/>
                  <a:gd name="connsiteX55" fmla="*/ 566574 w 608485"/>
                  <a:gd name="connsiteY55" fmla="*/ 352468 h 532346"/>
                  <a:gd name="connsiteX56" fmla="*/ 566574 w 608485"/>
                  <a:gd name="connsiteY56" fmla="*/ 339534 h 532346"/>
                  <a:gd name="connsiteX57" fmla="*/ 555746 w 608485"/>
                  <a:gd name="connsiteY57" fmla="*/ 343009 h 532346"/>
                  <a:gd name="connsiteX58" fmla="*/ 459356 w 608485"/>
                  <a:gd name="connsiteY58" fmla="*/ 354544 h 532346"/>
                  <a:gd name="connsiteX59" fmla="*/ 362967 w 608485"/>
                  <a:gd name="connsiteY59" fmla="*/ 343009 h 532346"/>
                  <a:gd name="connsiteX60" fmla="*/ 352138 w 608485"/>
                  <a:gd name="connsiteY60" fmla="*/ 339534 h 532346"/>
                  <a:gd name="connsiteX61" fmla="*/ 41901 w 608485"/>
                  <a:gd name="connsiteY61" fmla="*/ 336256 h 532346"/>
                  <a:gd name="connsiteX62" fmla="*/ 41901 w 608485"/>
                  <a:gd name="connsiteY62" fmla="*/ 348612 h 532346"/>
                  <a:gd name="connsiteX63" fmla="*/ 48184 w 608485"/>
                  <a:gd name="connsiteY63" fmla="*/ 352232 h 532346"/>
                  <a:gd name="connsiteX64" fmla="*/ 73701 w 608485"/>
                  <a:gd name="connsiteY64" fmla="*/ 360485 h 532346"/>
                  <a:gd name="connsiteX65" fmla="*/ 149094 w 608485"/>
                  <a:gd name="connsiteY65" fmla="*/ 368014 h 532346"/>
                  <a:gd name="connsiteX66" fmla="*/ 224486 w 608485"/>
                  <a:gd name="connsiteY66" fmla="*/ 360485 h 532346"/>
                  <a:gd name="connsiteX67" fmla="*/ 249955 w 608485"/>
                  <a:gd name="connsiteY67" fmla="*/ 352232 h 532346"/>
                  <a:gd name="connsiteX68" fmla="*/ 256238 w 608485"/>
                  <a:gd name="connsiteY68" fmla="*/ 348612 h 532346"/>
                  <a:gd name="connsiteX69" fmla="*/ 256238 w 608485"/>
                  <a:gd name="connsiteY69" fmla="*/ 336256 h 532346"/>
                  <a:gd name="connsiteX70" fmla="*/ 245461 w 608485"/>
                  <a:gd name="connsiteY70" fmla="*/ 339731 h 532346"/>
                  <a:gd name="connsiteX71" fmla="*/ 149094 w 608485"/>
                  <a:gd name="connsiteY71" fmla="*/ 351315 h 532346"/>
                  <a:gd name="connsiteX72" fmla="*/ 52678 w 608485"/>
                  <a:gd name="connsiteY72" fmla="*/ 339731 h 532346"/>
                  <a:gd name="connsiteX73" fmla="*/ 41901 w 608485"/>
                  <a:gd name="connsiteY73" fmla="*/ 336256 h 532346"/>
                  <a:gd name="connsiteX74" fmla="*/ 352138 w 608485"/>
                  <a:gd name="connsiteY74" fmla="*/ 280315 h 532346"/>
                  <a:gd name="connsiteX75" fmla="*/ 352138 w 608485"/>
                  <a:gd name="connsiteY75" fmla="*/ 293298 h 532346"/>
                  <a:gd name="connsiteX76" fmla="*/ 358471 w 608485"/>
                  <a:gd name="connsiteY76" fmla="*/ 296917 h 532346"/>
                  <a:gd name="connsiteX77" fmla="*/ 383946 w 608485"/>
                  <a:gd name="connsiteY77" fmla="*/ 305219 h 532346"/>
                  <a:gd name="connsiteX78" fmla="*/ 459356 w 608485"/>
                  <a:gd name="connsiteY78" fmla="*/ 312699 h 532346"/>
                  <a:gd name="connsiteX79" fmla="*/ 534767 w 608485"/>
                  <a:gd name="connsiteY79" fmla="*/ 305219 h 532346"/>
                  <a:gd name="connsiteX80" fmla="*/ 560290 w 608485"/>
                  <a:gd name="connsiteY80" fmla="*/ 296917 h 532346"/>
                  <a:gd name="connsiteX81" fmla="*/ 566574 w 608485"/>
                  <a:gd name="connsiteY81" fmla="*/ 293298 h 532346"/>
                  <a:gd name="connsiteX82" fmla="*/ 566574 w 608485"/>
                  <a:gd name="connsiteY82" fmla="*/ 280315 h 532346"/>
                  <a:gd name="connsiteX83" fmla="*/ 555746 w 608485"/>
                  <a:gd name="connsiteY83" fmla="*/ 283790 h 532346"/>
                  <a:gd name="connsiteX84" fmla="*/ 459356 w 608485"/>
                  <a:gd name="connsiteY84" fmla="*/ 295373 h 532346"/>
                  <a:gd name="connsiteX85" fmla="*/ 362967 w 608485"/>
                  <a:gd name="connsiteY85" fmla="*/ 283790 h 532346"/>
                  <a:gd name="connsiteX86" fmla="*/ 352138 w 608485"/>
                  <a:gd name="connsiteY86" fmla="*/ 280315 h 532346"/>
                  <a:gd name="connsiteX87" fmla="*/ 41901 w 608485"/>
                  <a:gd name="connsiteY87" fmla="*/ 277712 h 532346"/>
                  <a:gd name="connsiteX88" fmla="*/ 41901 w 608485"/>
                  <a:gd name="connsiteY88" fmla="*/ 290068 h 532346"/>
                  <a:gd name="connsiteX89" fmla="*/ 48184 w 608485"/>
                  <a:gd name="connsiteY89" fmla="*/ 293687 h 532346"/>
                  <a:gd name="connsiteX90" fmla="*/ 73701 w 608485"/>
                  <a:gd name="connsiteY90" fmla="*/ 301941 h 532346"/>
                  <a:gd name="connsiteX91" fmla="*/ 149094 w 608485"/>
                  <a:gd name="connsiteY91" fmla="*/ 309470 h 532346"/>
                  <a:gd name="connsiteX92" fmla="*/ 224486 w 608485"/>
                  <a:gd name="connsiteY92" fmla="*/ 301941 h 532346"/>
                  <a:gd name="connsiteX93" fmla="*/ 249955 w 608485"/>
                  <a:gd name="connsiteY93" fmla="*/ 293687 h 532346"/>
                  <a:gd name="connsiteX94" fmla="*/ 256238 w 608485"/>
                  <a:gd name="connsiteY94" fmla="*/ 290068 h 532346"/>
                  <a:gd name="connsiteX95" fmla="*/ 256286 w 608485"/>
                  <a:gd name="connsiteY95" fmla="*/ 290068 h 532346"/>
                  <a:gd name="connsiteX96" fmla="*/ 256286 w 608485"/>
                  <a:gd name="connsiteY96" fmla="*/ 277712 h 532346"/>
                  <a:gd name="connsiteX97" fmla="*/ 245461 w 608485"/>
                  <a:gd name="connsiteY97" fmla="*/ 281187 h 532346"/>
                  <a:gd name="connsiteX98" fmla="*/ 149094 w 608485"/>
                  <a:gd name="connsiteY98" fmla="*/ 292770 h 532346"/>
                  <a:gd name="connsiteX99" fmla="*/ 52678 w 608485"/>
                  <a:gd name="connsiteY99" fmla="*/ 281187 h 532346"/>
                  <a:gd name="connsiteX100" fmla="*/ 41901 w 608485"/>
                  <a:gd name="connsiteY100" fmla="*/ 277712 h 532346"/>
                  <a:gd name="connsiteX101" fmla="*/ 352138 w 608485"/>
                  <a:gd name="connsiteY101" fmla="*/ 221144 h 532346"/>
                  <a:gd name="connsiteX102" fmla="*/ 352138 w 608485"/>
                  <a:gd name="connsiteY102" fmla="*/ 234127 h 532346"/>
                  <a:gd name="connsiteX103" fmla="*/ 358471 w 608485"/>
                  <a:gd name="connsiteY103" fmla="*/ 237746 h 532346"/>
                  <a:gd name="connsiteX104" fmla="*/ 383946 w 608485"/>
                  <a:gd name="connsiteY104" fmla="*/ 245999 h 532346"/>
                  <a:gd name="connsiteX105" fmla="*/ 459356 w 608485"/>
                  <a:gd name="connsiteY105" fmla="*/ 253529 h 532346"/>
                  <a:gd name="connsiteX106" fmla="*/ 534767 w 608485"/>
                  <a:gd name="connsiteY106" fmla="*/ 245999 h 532346"/>
                  <a:gd name="connsiteX107" fmla="*/ 560290 w 608485"/>
                  <a:gd name="connsiteY107" fmla="*/ 237746 h 532346"/>
                  <a:gd name="connsiteX108" fmla="*/ 566574 w 608485"/>
                  <a:gd name="connsiteY108" fmla="*/ 234127 h 532346"/>
                  <a:gd name="connsiteX109" fmla="*/ 566574 w 608485"/>
                  <a:gd name="connsiteY109" fmla="*/ 221144 h 532346"/>
                  <a:gd name="connsiteX110" fmla="*/ 555746 w 608485"/>
                  <a:gd name="connsiteY110" fmla="*/ 224619 h 532346"/>
                  <a:gd name="connsiteX111" fmla="*/ 459356 w 608485"/>
                  <a:gd name="connsiteY111" fmla="*/ 236202 h 532346"/>
                  <a:gd name="connsiteX112" fmla="*/ 362967 w 608485"/>
                  <a:gd name="connsiteY112" fmla="*/ 224619 h 532346"/>
                  <a:gd name="connsiteX113" fmla="*/ 352138 w 608485"/>
                  <a:gd name="connsiteY113" fmla="*/ 221144 h 532346"/>
                  <a:gd name="connsiteX114" fmla="*/ 41901 w 608485"/>
                  <a:gd name="connsiteY114" fmla="*/ 218540 h 532346"/>
                  <a:gd name="connsiteX115" fmla="*/ 41901 w 608485"/>
                  <a:gd name="connsiteY115" fmla="*/ 231523 h 532346"/>
                  <a:gd name="connsiteX116" fmla="*/ 48184 w 608485"/>
                  <a:gd name="connsiteY116" fmla="*/ 235143 h 532346"/>
                  <a:gd name="connsiteX117" fmla="*/ 73701 w 608485"/>
                  <a:gd name="connsiteY117" fmla="*/ 243396 h 532346"/>
                  <a:gd name="connsiteX118" fmla="*/ 149094 w 608485"/>
                  <a:gd name="connsiteY118" fmla="*/ 250925 h 532346"/>
                  <a:gd name="connsiteX119" fmla="*/ 224486 w 608485"/>
                  <a:gd name="connsiteY119" fmla="*/ 243396 h 532346"/>
                  <a:gd name="connsiteX120" fmla="*/ 249955 w 608485"/>
                  <a:gd name="connsiteY120" fmla="*/ 235143 h 532346"/>
                  <a:gd name="connsiteX121" fmla="*/ 256238 w 608485"/>
                  <a:gd name="connsiteY121" fmla="*/ 231523 h 532346"/>
                  <a:gd name="connsiteX122" fmla="*/ 256238 w 608485"/>
                  <a:gd name="connsiteY122" fmla="*/ 218540 h 532346"/>
                  <a:gd name="connsiteX123" fmla="*/ 245461 w 608485"/>
                  <a:gd name="connsiteY123" fmla="*/ 222015 h 532346"/>
                  <a:gd name="connsiteX124" fmla="*/ 149094 w 608485"/>
                  <a:gd name="connsiteY124" fmla="*/ 233599 h 532346"/>
                  <a:gd name="connsiteX125" fmla="*/ 52678 w 608485"/>
                  <a:gd name="connsiteY125" fmla="*/ 222015 h 532346"/>
                  <a:gd name="connsiteX126" fmla="*/ 41901 w 608485"/>
                  <a:gd name="connsiteY126" fmla="*/ 218540 h 532346"/>
                  <a:gd name="connsiteX127" fmla="*/ 459356 w 608485"/>
                  <a:gd name="connsiteY127" fmla="*/ 162793 h 532346"/>
                  <a:gd name="connsiteX128" fmla="*/ 383946 w 608485"/>
                  <a:gd name="connsiteY128" fmla="*/ 170322 h 532346"/>
                  <a:gd name="connsiteX129" fmla="*/ 360840 w 608485"/>
                  <a:gd name="connsiteY129" fmla="*/ 177514 h 532346"/>
                  <a:gd name="connsiteX130" fmla="*/ 358471 w 608485"/>
                  <a:gd name="connsiteY130" fmla="*/ 178576 h 532346"/>
                  <a:gd name="connsiteX131" fmla="*/ 383946 w 608485"/>
                  <a:gd name="connsiteY131" fmla="*/ 186829 h 532346"/>
                  <a:gd name="connsiteX132" fmla="*/ 459356 w 608485"/>
                  <a:gd name="connsiteY132" fmla="*/ 194358 h 532346"/>
                  <a:gd name="connsiteX133" fmla="*/ 534767 w 608485"/>
                  <a:gd name="connsiteY133" fmla="*/ 186829 h 532346"/>
                  <a:gd name="connsiteX134" fmla="*/ 560290 w 608485"/>
                  <a:gd name="connsiteY134" fmla="*/ 178576 h 532346"/>
                  <a:gd name="connsiteX135" fmla="*/ 557873 w 608485"/>
                  <a:gd name="connsiteY135" fmla="*/ 177514 h 532346"/>
                  <a:gd name="connsiteX136" fmla="*/ 534767 w 608485"/>
                  <a:gd name="connsiteY136" fmla="*/ 170322 h 532346"/>
                  <a:gd name="connsiteX137" fmla="*/ 459356 w 608485"/>
                  <a:gd name="connsiteY137" fmla="*/ 162793 h 532346"/>
                  <a:gd name="connsiteX138" fmla="*/ 41901 w 608485"/>
                  <a:gd name="connsiteY138" fmla="*/ 159368 h 532346"/>
                  <a:gd name="connsiteX139" fmla="*/ 41901 w 608485"/>
                  <a:gd name="connsiteY139" fmla="*/ 172351 h 532346"/>
                  <a:gd name="connsiteX140" fmla="*/ 48184 w 608485"/>
                  <a:gd name="connsiteY140" fmla="*/ 175971 h 532346"/>
                  <a:gd name="connsiteX141" fmla="*/ 73701 w 608485"/>
                  <a:gd name="connsiteY141" fmla="*/ 184224 h 532346"/>
                  <a:gd name="connsiteX142" fmla="*/ 149094 w 608485"/>
                  <a:gd name="connsiteY142" fmla="*/ 191754 h 532346"/>
                  <a:gd name="connsiteX143" fmla="*/ 224486 w 608485"/>
                  <a:gd name="connsiteY143" fmla="*/ 184224 h 532346"/>
                  <a:gd name="connsiteX144" fmla="*/ 249955 w 608485"/>
                  <a:gd name="connsiteY144" fmla="*/ 175971 h 532346"/>
                  <a:gd name="connsiteX145" fmla="*/ 256238 w 608485"/>
                  <a:gd name="connsiteY145" fmla="*/ 172351 h 532346"/>
                  <a:gd name="connsiteX146" fmla="*/ 256286 w 608485"/>
                  <a:gd name="connsiteY146" fmla="*/ 172351 h 532346"/>
                  <a:gd name="connsiteX147" fmla="*/ 256286 w 608485"/>
                  <a:gd name="connsiteY147" fmla="*/ 159368 h 532346"/>
                  <a:gd name="connsiteX148" fmla="*/ 245461 w 608485"/>
                  <a:gd name="connsiteY148" fmla="*/ 162843 h 532346"/>
                  <a:gd name="connsiteX149" fmla="*/ 149094 w 608485"/>
                  <a:gd name="connsiteY149" fmla="*/ 174378 h 532346"/>
                  <a:gd name="connsiteX150" fmla="*/ 52678 w 608485"/>
                  <a:gd name="connsiteY150" fmla="*/ 162843 h 532346"/>
                  <a:gd name="connsiteX151" fmla="*/ 41901 w 608485"/>
                  <a:gd name="connsiteY151" fmla="*/ 159368 h 532346"/>
                  <a:gd name="connsiteX152" fmla="*/ 459356 w 608485"/>
                  <a:gd name="connsiteY152" fmla="*/ 120949 h 532346"/>
                  <a:gd name="connsiteX153" fmla="*/ 555746 w 608485"/>
                  <a:gd name="connsiteY153" fmla="*/ 132532 h 532346"/>
                  <a:gd name="connsiteX154" fmla="*/ 589197 w 608485"/>
                  <a:gd name="connsiteY154" fmla="*/ 146963 h 532346"/>
                  <a:gd name="connsiteX155" fmla="*/ 608437 w 608485"/>
                  <a:gd name="connsiteY155" fmla="*/ 177514 h 532346"/>
                  <a:gd name="connsiteX156" fmla="*/ 608485 w 608485"/>
                  <a:gd name="connsiteY156" fmla="*/ 177514 h 532346"/>
                  <a:gd name="connsiteX157" fmla="*/ 608485 w 608485"/>
                  <a:gd name="connsiteY157" fmla="*/ 475395 h 532346"/>
                  <a:gd name="connsiteX158" fmla="*/ 589101 w 608485"/>
                  <a:gd name="connsiteY158" fmla="*/ 506960 h 532346"/>
                  <a:gd name="connsiteX159" fmla="*/ 555649 w 608485"/>
                  <a:gd name="connsiteY159" fmla="*/ 521149 h 532346"/>
                  <a:gd name="connsiteX160" fmla="*/ 459356 w 608485"/>
                  <a:gd name="connsiteY160" fmla="*/ 532346 h 532346"/>
                  <a:gd name="connsiteX161" fmla="*/ 363112 w 608485"/>
                  <a:gd name="connsiteY161" fmla="*/ 521149 h 532346"/>
                  <a:gd name="connsiteX162" fmla="*/ 329660 w 608485"/>
                  <a:gd name="connsiteY162" fmla="*/ 506960 h 532346"/>
                  <a:gd name="connsiteX163" fmla="*/ 310276 w 608485"/>
                  <a:gd name="connsiteY163" fmla="*/ 475395 h 532346"/>
                  <a:gd name="connsiteX164" fmla="*/ 310276 w 608485"/>
                  <a:gd name="connsiteY164" fmla="*/ 415307 h 532346"/>
                  <a:gd name="connsiteX165" fmla="*/ 310276 w 608485"/>
                  <a:gd name="connsiteY165" fmla="*/ 356136 h 532346"/>
                  <a:gd name="connsiteX166" fmla="*/ 310276 w 608485"/>
                  <a:gd name="connsiteY166" fmla="*/ 296917 h 532346"/>
                  <a:gd name="connsiteX167" fmla="*/ 310276 w 608485"/>
                  <a:gd name="connsiteY167" fmla="*/ 237746 h 532346"/>
                  <a:gd name="connsiteX168" fmla="*/ 310276 w 608485"/>
                  <a:gd name="connsiteY168" fmla="*/ 178576 h 532346"/>
                  <a:gd name="connsiteX169" fmla="*/ 310276 w 608485"/>
                  <a:gd name="connsiteY169" fmla="*/ 177514 h 532346"/>
                  <a:gd name="connsiteX170" fmla="*/ 329515 w 608485"/>
                  <a:gd name="connsiteY170" fmla="*/ 146963 h 532346"/>
                  <a:gd name="connsiteX171" fmla="*/ 362967 w 608485"/>
                  <a:gd name="connsiteY171" fmla="*/ 132532 h 532346"/>
                  <a:gd name="connsiteX172" fmla="*/ 459356 w 608485"/>
                  <a:gd name="connsiteY172" fmla="*/ 120949 h 532346"/>
                  <a:gd name="connsiteX173" fmla="*/ 41901 w 608485"/>
                  <a:gd name="connsiteY173" fmla="*/ 100196 h 532346"/>
                  <a:gd name="connsiteX174" fmla="*/ 41901 w 608485"/>
                  <a:gd name="connsiteY174" fmla="*/ 113180 h 532346"/>
                  <a:gd name="connsiteX175" fmla="*/ 48184 w 608485"/>
                  <a:gd name="connsiteY175" fmla="*/ 116799 h 532346"/>
                  <a:gd name="connsiteX176" fmla="*/ 73701 w 608485"/>
                  <a:gd name="connsiteY176" fmla="*/ 125052 h 532346"/>
                  <a:gd name="connsiteX177" fmla="*/ 149094 w 608485"/>
                  <a:gd name="connsiteY177" fmla="*/ 132582 h 532346"/>
                  <a:gd name="connsiteX178" fmla="*/ 224486 w 608485"/>
                  <a:gd name="connsiteY178" fmla="*/ 125052 h 532346"/>
                  <a:gd name="connsiteX179" fmla="*/ 249955 w 608485"/>
                  <a:gd name="connsiteY179" fmla="*/ 116799 h 532346"/>
                  <a:gd name="connsiteX180" fmla="*/ 256238 w 608485"/>
                  <a:gd name="connsiteY180" fmla="*/ 113180 h 532346"/>
                  <a:gd name="connsiteX181" fmla="*/ 256238 w 608485"/>
                  <a:gd name="connsiteY181" fmla="*/ 100196 h 532346"/>
                  <a:gd name="connsiteX182" fmla="*/ 245461 w 608485"/>
                  <a:gd name="connsiteY182" fmla="*/ 103671 h 532346"/>
                  <a:gd name="connsiteX183" fmla="*/ 149094 w 608485"/>
                  <a:gd name="connsiteY183" fmla="*/ 115207 h 532346"/>
                  <a:gd name="connsiteX184" fmla="*/ 52678 w 608485"/>
                  <a:gd name="connsiteY184" fmla="*/ 103671 h 532346"/>
                  <a:gd name="connsiteX185" fmla="*/ 41901 w 608485"/>
                  <a:gd name="connsiteY185" fmla="*/ 100196 h 532346"/>
                  <a:gd name="connsiteX186" fmla="*/ 149094 w 608485"/>
                  <a:gd name="connsiteY186" fmla="*/ 41845 h 532346"/>
                  <a:gd name="connsiteX187" fmla="*/ 73701 w 608485"/>
                  <a:gd name="connsiteY187" fmla="*/ 49326 h 532346"/>
                  <a:gd name="connsiteX188" fmla="*/ 50552 w 608485"/>
                  <a:gd name="connsiteY188" fmla="*/ 56517 h 532346"/>
                  <a:gd name="connsiteX189" fmla="*/ 48184 w 608485"/>
                  <a:gd name="connsiteY189" fmla="*/ 57627 h 532346"/>
                  <a:gd name="connsiteX190" fmla="*/ 73701 w 608485"/>
                  <a:gd name="connsiteY190" fmla="*/ 65881 h 532346"/>
                  <a:gd name="connsiteX191" fmla="*/ 149094 w 608485"/>
                  <a:gd name="connsiteY191" fmla="*/ 73410 h 532346"/>
                  <a:gd name="connsiteX192" fmla="*/ 224486 w 608485"/>
                  <a:gd name="connsiteY192" fmla="*/ 65881 h 532346"/>
                  <a:gd name="connsiteX193" fmla="*/ 249955 w 608485"/>
                  <a:gd name="connsiteY193" fmla="*/ 57627 h 532346"/>
                  <a:gd name="connsiteX194" fmla="*/ 247587 w 608485"/>
                  <a:gd name="connsiteY194" fmla="*/ 56517 h 532346"/>
                  <a:gd name="connsiteX195" fmla="*/ 224486 w 608485"/>
                  <a:gd name="connsiteY195" fmla="*/ 49326 h 532346"/>
                  <a:gd name="connsiteX196" fmla="*/ 149094 w 608485"/>
                  <a:gd name="connsiteY196" fmla="*/ 41845 h 532346"/>
                  <a:gd name="connsiteX197" fmla="*/ 149094 w 608485"/>
                  <a:gd name="connsiteY197" fmla="*/ 0 h 532346"/>
                  <a:gd name="connsiteX198" fmla="*/ 245461 w 608485"/>
                  <a:gd name="connsiteY198" fmla="*/ 11535 h 532346"/>
                  <a:gd name="connsiteX199" fmla="*/ 278904 w 608485"/>
                  <a:gd name="connsiteY199" fmla="*/ 26014 h 532346"/>
                  <a:gd name="connsiteX200" fmla="*/ 298139 w 608485"/>
                  <a:gd name="connsiteY200" fmla="*/ 56517 h 532346"/>
                  <a:gd name="connsiteX201" fmla="*/ 298139 w 608485"/>
                  <a:gd name="connsiteY201" fmla="*/ 57627 h 532346"/>
                  <a:gd name="connsiteX202" fmla="*/ 298139 w 608485"/>
                  <a:gd name="connsiteY202" fmla="*/ 116799 h 532346"/>
                  <a:gd name="connsiteX203" fmla="*/ 298139 w 608485"/>
                  <a:gd name="connsiteY203" fmla="*/ 175971 h 532346"/>
                  <a:gd name="connsiteX204" fmla="*/ 298139 w 608485"/>
                  <a:gd name="connsiteY204" fmla="*/ 235143 h 532346"/>
                  <a:gd name="connsiteX205" fmla="*/ 298139 w 608485"/>
                  <a:gd name="connsiteY205" fmla="*/ 293687 h 532346"/>
                  <a:gd name="connsiteX206" fmla="*/ 298139 w 608485"/>
                  <a:gd name="connsiteY206" fmla="*/ 352232 h 532346"/>
                  <a:gd name="connsiteX207" fmla="*/ 298139 w 608485"/>
                  <a:gd name="connsiteY207" fmla="*/ 412659 h 532346"/>
                  <a:gd name="connsiteX208" fmla="*/ 298139 w 608485"/>
                  <a:gd name="connsiteY208" fmla="*/ 475112 h 532346"/>
                  <a:gd name="connsiteX209" fmla="*/ 278759 w 608485"/>
                  <a:gd name="connsiteY209" fmla="*/ 506677 h 532346"/>
                  <a:gd name="connsiteX210" fmla="*/ 245316 w 608485"/>
                  <a:gd name="connsiteY210" fmla="*/ 520915 h 532346"/>
                  <a:gd name="connsiteX211" fmla="*/ 149094 w 608485"/>
                  <a:gd name="connsiteY211" fmla="*/ 532064 h 532346"/>
                  <a:gd name="connsiteX212" fmla="*/ 52823 w 608485"/>
                  <a:gd name="connsiteY212" fmla="*/ 520915 h 532346"/>
                  <a:gd name="connsiteX213" fmla="*/ 19380 w 608485"/>
                  <a:gd name="connsiteY213" fmla="*/ 506677 h 532346"/>
                  <a:gd name="connsiteX214" fmla="*/ 0 w 608485"/>
                  <a:gd name="connsiteY214" fmla="*/ 475112 h 532346"/>
                  <a:gd name="connsiteX215" fmla="*/ 0 w 608485"/>
                  <a:gd name="connsiteY215" fmla="*/ 412659 h 532346"/>
                  <a:gd name="connsiteX216" fmla="*/ 0 w 608485"/>
                  <a:gd name="connsiteY216" fmla="*/ 352232 h 532346"/>
                  <a:gd name="connsiteX217" fmla="*/ 0 w 608485"/>
                  <a:gd name="connsiteY217" fmla="*/ 293687 h 532346"/>
                  <a:gd name="connsiteX218" fmla="*/ 0 w 608485"/>
                  <a:gd name="connsiteY218" fmla="*/ 235143 h 532346"/>
                  <a:gd name="connsiteX219" fmla="*/ 0 w 608485"/>
                  <a:gd name="connsiteY219" fmla="*/ 175971 h 532346"/>
                  <a:gd name="connsiteX220" fmla="*/ 0 w 608485"/>
                  <a:gd name="connsiteY220" fmla="*/ 116799 h 532346"/>
                  <a:gd name="connsiteX221" fmla="*/ 0 w 608485"/>
                  <a:gd name="connsiteY221" fmla="*/ 57627 h 532346"/>
                  <a:gd name="connsiteX222" fmla="*/ 0 w 608485"/>
                  <a:gd name="connsiteY222" fmla="*/ 56517 h 532346"/>
                  <a:gd name="connsiteX223" fmla="*/ 19235 w 608485"/>
                  <a:gd name="connsiteY223" fmla="*/ 26014 h 532346"/>
                  <a:gd name="connsiteX224" fmla="*/ 52678 w 608485"/>
                  <a:gd name="connsiteY224" fmla="*/ 11535 h 532346"/>
                  <a:gd name="connsiteX225" fmla="*/ 149094 w 608485"/>
                  <a:gd name="connsiteY225" fmla="*/ 0 h 532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608485" h="532346">
                    <a:moveTo>
                      <a:pt x="352138" y="457876"/>
                    </a:moveTo>
                    <a:lnTo>
                      <a:pt x="352138" y="471679"/>
                    </a:lnTo>
                    <a:cubicBezTo>
                      <a:pt x="355667" y="474237"/>
                      <a:pt x="365045" y="479063"/>
                      <a:pt x="383994" y="483262"/>
                    </a:cubicBezTo>
                    <a:cubicBezTo>
                      <a:pt x="404974" y="487944"/>
                      <a:pt x="431754" y="490502"/>
                      <a:pt x="459356" y="490502"/>
                    </a:cubicBezTo>
                    <a:cubicBezTo>
                      <a:pt x="486958" y="490502"/>
                      <a:pt x="513739" y="487944"/>
                      <a:pt x="534767" y="483262"/>
                    </a:cubicBezTo>
                    <a:cubicBezTo>
                      <a:pt x="553668" y="479063"/>
                      <a:pt x="563094" y="474237"/>
                      <a:pt x="566574" y="471679"/>
                    </a:cubicBezTo>
                    <a:lnTo>
                      <a:pt x="566574" y="457876"/>
                    </a:lnTo>
                    <a:cubicBezTo>
                      <a:pt x="563190" y="459082"/>
                      <a:pt x="559565" y="460241"/>
                      <a:pt x="555746" y="461351"/>
                    </a:cubicBezTo>
                    <a:cubicBezTo>
                      <a:pt x="529739" y="468783"/>
                      <a:pt x="495515" y="472886"/>
                      <a:pt x="459356" y="472886"/>
                    </a:cubicBezTo>
                    <a:cubicBezTo>
                      <a:pt x="423246" y="472886"/>
                      <a:pt x="389022" y="468783"/>
                      <a:pt x="362967" y="461351"/>
                    </a:cubicBezTo>
                    <a:cubicBezTo>
                      <a:pt x="359148" y="460241"/>
                      <a:pt x="355571" y="459082"/>
                      <a:pt x="352138" y="457876"/>
                    </a:cubicBezTo>
                    <a:close/>
                    <a:moveTo>
                      <a:pt x="41901" y="455228"/>
                    </a:moveTo>
                    <a:lnTo>
                      <a:pt x="41901" y="471396"/>
                    </a:lnTo>
                    <a:cubicBezTo>
                      <a:pt x="45381" y="473954"/>
                      <a:pt x="54756" y="478780"/>
                      <a:pt x="73701" y="482979"/>
                    </a:cubicBezTo>
                    <a:cubicBezTo>
                      <a:pt x="94724" y="487661"/>
                      <a:pt x="121498" y="490267"/>
                      <a:pt x="149094" y="490267"/>
                    </a:cubicBezTo>
                    <a:cubicBezTo>
                      <a:pt x="176641" y="490267"/>
                      <a:pt x="203415" y="487661"/>
                      <a:pt x="224438" y="482979"/>
                    </a:cubicBezTo>
                    <a:cubicBezTo>
                      <a:pt x="243383" y="478780"/>
                      <a:pt x="252758" y="473954"/>
                      <a:pt x="256238" y="471396"/>
                    </a:cubicBezTo>
                    <a:lnTo>
                      <a:pt x="256238" y="455228"/>
                    </a:lnTo>
                    <a:cubicBezTo>
                      <a:pt x="252855" y="456482"/>
                      <a:pt x="249279" y="457641"/>
                      <a:pt x="245461" y="458703"/>
                    </a:cubicBezTo>
                    <a:cubicBezTo>
                      <a:pt x="219412" y="466184"/>
                      <a:pt x="185195" y="470286"/>
                      <a:pt x="149094" y="470286"/>
                    </a:cubicBezTo>
                    <a:cubicBezTo>
                      <a:pt x="112944" y="470286"/>
                      <a:pt x="78727" y="466184"/>
                      <a:pt x="52678" y="458703"/>
                    </a:cubicBezTo>
                    <a:cubicBezTo>
                      <a:pt x="48909" y="457641"/>
                      <a:pt x="45284" y="456482"/>
                      <a:pt x="41901" y="455228"/>
                    </a:cubicBezTo>
                    <a:close/>
                    <a:moveTo>
                      <a:pt x="352138" y="398705"/>
                    </a:moveTo>
                    <a:lnTo>
                      <a:pt x="352138" y="411688"/>
                    </a:lnTo>
                    <a:cubicBezTo>
                      <a:pt x="353395" y="412605"/>
                      <a:pt x="355425" y="413859"/>
                      <a:pt x="358471" y="415307"/>
                    </a:cubicBezTo>
                    <a:cubicBezTo>
                      <a:pt x="363692" y="417769"/>
                      <a:pt x="371861" y="420809"/>
                      <a:pt x="383946" y="423560"/>
                    </a:cubicBezTo>
                    <a:cubicBezTo>
                      <a:pt x="405071" y="428387"/>
                      <a:pt x="431851" y="431090"/>
                      <a:pt x="459356" y="431090"/>
                    </a:cubicBezTo>
                    <a:cubicBezTo>
                      <a:pt x="486862" y="431090"/>
                      <a:pt x="513642" y="428387"/>
                      <a:pt x="534767" y="423560"/>
                    </a:cubicBezTo>
                    <a:cubicBezTo>
                      <a:pt x="546852" y="420809"/>
                      <a:pt x="555021" y="417769"/>
                      <a:pt x="560290" y="415307"/>
                    </a:cubicBezTo>
                    <a:cubicBezTo>
                      <a:pt x="563287" y="413859"/>
                      <a:pt x="565317" y="412605"/>
                      <a:pt x="566574" y="411688"/>
                    </a:cubicBezTo>
                    <a:lnTo>
                      <a:pt x="566574" y="398705"/>
                    </a:lnTo>
                    <a:cubicBezTo>
                      <a:pt x="563190" y="399911"/>
                      <a:pt x="559565" y="401070"/>
                      <a:pt x="555746" y="402180"/>
                    </a:cubicBezTo>
                    <a:cubicBezTo>
                      <a:pt x="529739" y="409612"/>
                      <a:pt x="495515" y="413715"/>
                      <a:pt x="459356" y="413715"/>
                    </a:cubicBezTo>
                    <a:cubicBezTo>
                      <a:pt x="423246" y="413715"/>
                      <a:pt x="389022" y="409612"/>
                      <a:pt x="362967" y="402180"/>
                    </a:cubicBezTo>
                    <a:cubicBezTo>
                      <a:pt x="359148" y="401070"/>
                      <a:pt x="355571" y="399911"/>
                      <a:pt x="352138" y="398705"/>
                    </a:cubicBezTo>
                    <a:close/>
                    <a:moveTo>
                      <a:pt x="41901" y="394801"/>
                    </a:moveTo>
                    <a:lnTo>
                      <a:pt x="41901" y="409039"/>
                    </a:lnTo>
                    <a:cubicBezTo>
                      <a:pt x="43157" y="410004"/>
                      <a:pt x="45187" y="411259"/>
                      <a:pt x="48184" y="412659"/>
                    </a:cubicBezTo>
                    <a:cubicBezTo>
                      <a:pt x="53403" y="415168"/>
                      <a:pt x="61619" y="418161"/>
                      <a:pt x="73701" y="420912"/>
                    </a:cubicBezTo>
                    <a:cubicBezTo>
                      <a:pt x="94772" y="425786"/>
                      <a:pt x="121546" y="428441"/>
                      <a:pt x="149094" y="428441"/>
                    </a:cubicBezTo>
                    <a:cubicBezTo>
                      <a:pt x="176593" y="428441"/>
                      <a:pt x="203367" y="425786"/>
                      <a:pt x="224486" y="420912"/>
                    </a:cubicBezTo>
                    <a:cubicBezTo>
                      <a:pt x="236520" y="418161"/>
                      <a:pt x="244736" y="415168"/>
                      <a:pt x="249955" y="412659"/>
                    </a:cubicBezTo>
                    <a:cubicBezTo>
                      <a:pt x="252952" y="411259"/>
                      <a:pt x="255030" y="410004"/>
                      <a:pt x="256238" y="409039"/>
                    </a:cubicBezTo>
                    <a:lnTo>
                      <a:pt x="256238" y="394801"/>
                    </a:lnTo>
                    <a:cubicBezTo>
                      <a:pt x="252855" y="396007"/>
                      <a:pt x="249279" y="397166"/>
                      <a:pt x="245461" y="398276"/>
                    </a:cubicBezTo>
                    <a:cubicBezTo>
                      <a:pt x="219412" y="405709"/>
                      <a:pt x="185195" y="409811"/>
                      <a:pt x="149094" y="409811"/>
                    </a:cubicBezTo>
                    <a:cubicBezTo>
                      <a:pt x="112944" y="409811"/>
                      <a:pt x="78727" y="405709"/>
                      <a:pt x="52678" y="398276"/>
                    </a:cubicBezTo>
                    <a:cubicBezTo>
                      <a:pt x="48909" y="397166"/>
                      <a:pt x="45284" y="396007"/>
                      <a:pt x="41901" y="394801"/>
                    </a:cubicBezTo>
                    <a:close/>
                    <a:moveTo>
                      <a:pt x="352138" y="339534"/>
                    </a:moveTo>
                    <a:lnTo>
                      <a:pt x="352138" y="352517"/>
                    </a:lnTo>
                    <a:cubicBezTo>
                      <a:pt x="353395" y="353434"/>
                      <a:pt x="355425" y="354689"/>
                      <a:pt x="358471" y="356136"/>
                    </a:cubicBezTo>
                    <a:cubicBezTo>
                      <a:pt x="363692" y="358598"/>
                      <a:pt x="371861" y="361590"/>
                      <a:pt x="383946" y="364390"/>
                    </a:cubicBezTo>
                    <a:cubicBezTo>
                      <a:pt x="405071" y="369216"/>
                      <a:pt x="431851" y="371919"/>
                      <a:pt x="459356" y="371919"/>
                    </a:cubicBezTo>
                    <a:cubicBezTo>
                      <a:pt x="486862" y="371919"/>
                      <a:pt x="513642" y="369216"/>
                      <a:pt x="534767" y="364390"/>
                    </a:cubicBezTo>
                    <a:cubicBezTo>
                      <a:pt x="546852" y="361590"/>
                      <a:pt x="555021" y="358598"/>
                      <a:pt x="560290" y="356136"/>
                    </a:cubicBezTo>
                    <a:cubicBezTo>
                      <a:pt x="563287" y="354689"/>
                      <a:pt x="565317" y="353434"/>
                      <a:pt x="566574" y="352468"/>
                    </a:cubicBezTo>
                    <a:lnTo>
                      <a:pt x="566574" y="339534"/>
                    </a:lnTo>
                    <a:cubicBezTo>
                      <a:pt x="563190" y="340740"/>
                      <a:pt x="559565" y="341899"/>
                      <a:pt x="555746" y="343009"/>
                    </a:cubicBezTo>
                    <a:cubicBezTo>
                      <a:pt x="529739" y="350441"/>
                      <a:pt x="495515" y="354544"/>
                      <a:pt x="459356" y="354544"/>
                    </a:cubicBezTo>
                    <a:cubicBezTo>
                      <a:pt x="423246" y="354544"/>
                      <a:pt x="389022" y="350441"/>
                      <a:pt x="362967" y="343009"/>
                    </a:cubicBezTo>
                    <a:cubicBezTo>
                      <a:pt x="359148" y="341899"/>
                      <a:pt x="355571" y="340740"/>
                      <a:pt x="352138" y="339534"/>
                    </a:cubicBezTo>
                    <a:close/>
                    <a:moveTo>
                      <a:pt x="41901" y="336256"/>
                    </a:moveTo>
                    <a:lnTo>
                      <a:pt x="41901" y="348612"/>
                    </a:lnTo>
                    <a:cubicBezTo>
                      <a:pt x="43157" y="349529"/>
                      <a:pt x="45187" y="350784"/>
                      <a:pt x="48184" y="352232"/>
                    </a:cubicBezTo>
                    <a:cubicBezTo>
                      <a:pt x="53403" y="354693"/>
                      <a:pt x="61619" y="357686"/>
                      <a:pt x="73701" y="360485"/>
                    </a:cubicBezTo>
                    <a:cubicBezTo>
                      <a:pt x="94772" y="365311"/>
                      <a:pt x="121546" y="368014"/>
                      <a:pt x="149094" y="368014"/>
                    </a:cubicBezTo>
                    <a:cubicBezTo>
                      <a:pt x="176593" y="368014"/>
                      <a:pt x="203367" y="365311"/>
                      <a:pt x="224486" y="360485"/>
                    </a:cubicBezTo>
                    <a:cubicBezTo>
                      <a:pt x="236520" y="357686"/>
                      <a:pt x="244736" y="354693"/>
                      <a:pt x="249955" y="352232"/>
                    </a:cubicBezTo>
                    <a:cubicBezTo>
                      <a:pt x="252952" y="350784"/>
                      <a:pt x="255030" y="349529"/>
                      <a:pt x="256238" y="348612"/>
                    </a:cubicBezTo>
                    <a:lnTo>
                      <a:pt x="256238" y="336256"/>
                    </a:lnTo>
                    <a:cubicBezTo>
                      <a:pt x="252855" y="337511"/>
                      <a:pt x="249279" y="338670"/>
                      <a:pt x="245461" y="339731"/>
                    </a:cubicBezTo>
                    <a:cubicBezTo>
                      <a:pt x="219412" y="347212"/>
                      <a:pt x="185195" y="351315"/>
                      <a:pt x="149094" y="351315"/>
                    </a:cubicBezTo>
                    <a:cubicBezTo>
                      <a:pt x="112944" y="351315"/>
                      <a:pt x="78727" y="347212"/>
                      <a:pt x="52678" y="339731"/>
                    </a:cubicBezTo>
                    <a:cubicBezTo>
                      <a:pt x="48909" y="338670"/>
                      <a:pt x="45284" y="337511"/>
                      <a:pt x="41901" y="336256"/>
                    </a:cubicBezTo>
                    <a:close/>
                    <a:moveTo>
                      <a:pt x="352138" y="280315"/>
                    </a:moveTo>
                    <a:lnTo>
                      <a:pt x="352138" y="293298"/>
                    </a:lnTo>
                    <a:cubicBezTo>
                      <a:pt x="353395" y="294263"/>
                      <a:pt x="355425" y="295518"/>
                      <a:pt x="358471" y="296917"/>
                    </a:cubicBezTo>
                    <a:cubicBezTo>
                      <a:pt x="363692" y="299427"/>
                      <a:pt x="371861" y="302419"/>
                      <a:pt x="383946" y="305219"/>
                    </a:cubicBezTo>
                    <a:cubicBezTo>
                      <a:pt x="405071" y="310045"/>
                      <a:pt x="431851" y="312699"/>
                      <a:pt x="459356" y="312699"/>
                    </a:cubicBezTo>
                    <a:cubicBezTo>
                      <a:pt x="486862" y="312699"/>
                      <a:pt x="513642" y="310045"/>
                      <a:pt x="534767" y="305219"/>
                    </a:cubicBezTo>
                    <a:cubicBezTo>
                      <a:pt x="546852" y="302419"/>
                      <a:pt x="555021" y="299427"/>
                      <a:pt x="560290" y="296917"/>
                    </a:cubicBezTo>
                    <a:cubicBezTo>
                      <a:pt x="563287" y="295518"/>
                      <a:pt x="565317" y="294263"/>
                      <a:pt x="566574" y="293298"/>
                    </a:cubicBezTo>
                    <a:lnTo>
                      <a:pt x="566574" y="280315"/>
                    </a:lnTo>
                    <a:cubicBezTo>
                      <a:pt x="563190" y="281570"/>
                      <a:pt x="559565" y="282728"/>
                      <a:pt x="555746" y="283790"/>
                    </a:cubicBezTo>
                    <a:cubicBezTo>
                      <a:pt x="529739" y="291271"/>
                      <a:pt x="495515" y="295373"/>
                      <a:pt x="459356" y="295373"/>
                    </a:cubicBezTo>
                    <a:cubicBezTo>
                      <a:pt x="423246" y="295373"/>
                      <a:pt x="389022" y="291271"/>
                      <a:pt x="362967" y="283790"/>
                    </a:cubicBezTo>
                    <a:cubicBezTo>
                      <a:pt x="359148" y="282728"/>
                      <a:pt x="355571" y="281570"/>
                      <a:pt x="352138" y="280315"/>
                    </a:cubicBezTo>
                    <a:close/>
                    <a:moveTo>
                      <a:pt x="41901" y="277712"/>
                    </a:moveTo>
                    <a:lnTo>
                      <a:pt x="41901" y="290068"/>
                    </a:lnTo>
                    <a:cubicBezTo>
                      <a:pt x="43157" y="291033"/>
                      <a:pt x="45187" y="292288"/>
                      <a:pt x="48184" y="293687"/>
                    </a:cubicBezTo>
                    <a:cubicBezTo>
                      <a:pt x="53451" y="296197"/>
                      <a:pt x="61619" y="299190"/>
                      <a:pt x="73701" y="301941"/>
                    </a:cubicBezTo>
                    <a:cubicBezTo>
                      <a:pt x="94821" y="306815"/>
                      <a:pt x="121595" y="309470"/>
                      <a:pt x="149094" y="309470"/>
                    </a:cubicBezTo>
                    <a:cubicBezTo>
                      <a:pt x="176593" y="309470"/>
                      <a:pt x="203367" y="306815"/>
                      <a:pt x="224486" y="301941"/>
                    </a:cubicBezTo>
                    <a:cubicBezTo>
                      <a:pt x="236520" y="299190"/>
                      <a:pt x="244736" y="296197"/>
                      <a:pt x="249955" y="293687"/>
                    </a:cubicBezTo>
                    <a:cubicBezTo>
                      <a:pt x="252952" y="292288"/>
                      <a:pt x="255030" y="291033"/>
                      <a:pt x="256238" y="290068"/>
                    </a:cubicBezTo>
                    <a:lnTo>
                      <a:pt x="256286" y="290068"/>
                    </a:lnTo>
                    <a:lnTo>
                      <a:pt x="256286" y="277712"/>
                    </a:lnTo>
                    <a:cubicBezTo>
                      <a:pt x="252855" y="278967"/>
                      <a:pt x="249279" y="280125"/>
                      <a:pt x="245461" y="281187"/>
                    </a:cubicBezTo>
                    <a:cubicBezTo>
                      <a:pt x="219412" y="288668"/>
                      <a:pt x="185195" y="292770"/>
                      <a:pt x="149094" y="292770"/>
                    </a:cubicBezTo>
                    <a:cubicBezTo>
                      <a:pt x="112944" y="292770"/>
                      <a:pt x="78727" y="288668"/>
                      <a:pt x="52678" y="281187"/>
                    </a:cubicBezTo>
                    <a:cubicBezTo>
                      <a:pt x="48909" y="280125"/>
                      <a:pt x="45284" y="278967"/>
                      <a:pt x="41901" y="277712"/>
                    </a:cubicBezTo>
                    <a:close/>
                    <a:moveTo>
                      <a:pt x="352138" y="221144"/>
                    </a:moveTo>
                    <a:lnTo>
                      <a:pt x="352138" y="234127"/>
                    </a:lnTo>
                    <a:cubicBezTo>
                      <a:pt x="353395" y="235092"/>
                      <a:pt x="355425" y="236347"/>
                      <a:pt x="358471" y="237746"/>
                    </a:cubicBezTo>
                    <a:cubicBezTo>
                      <a:pt x="363692" y="240256"/>
                      <a:pt x="371861" y="243248"/>
                      <a:pt x="383946" y="245999"/>
                    </a:cubicBezTo>
                    <a:cubicBezTo>
                      <a:pt x="405071" y="250874"/>
                      <a:pt x="431851" y="253529"/>
                      <a:pt x="459356" y="253529"/>
                    </a:cubicBezTo>
                    <a:cubicBezTo>
                      <a:pt x="486862" y="253529"/>
                      <a:pt x="513642" y="250874"/>
                      <a:pt x="534767" y="245999"/>
                    </a:cubicBezTo>
                    <a:cubicBezTo>
                      <a:pt x="546852" y="243248"/>
                      <a:pt x="555021" y="240256"/>
                      <a:pt x="560290" y="237746"/>
                    </a:cubicBezTo>
                    <a:cubicBezTo>
                      <a:pt x="563287" y="236347"/>
                      <a:pt x="565317" y="235092"/>
                      <a:pt x="566574" y="234127"/>
                    </a:cubicBezTo>
                    <a:lnTo>
                      <a:pt x="566574" y="221144"/>
                    </a:lnTo>
                    <a:cubicBezTo>
                      <a:pt x="563190" y="222399"/>
                      <a:pt x="559565" y="223557"/>
                      <a:pt x="555746" y="224619"/>
                    </a:cubicBezTo>
                    <a:cubicBezTo>
                      <a:pt x="529739" y="232100"/>
                      <a:pt x="495515" y="236202"/>
                      <a:pt x="459356" y="236202"/>
                    </a:cubicBezTo>
                    <a:cubicBezTo>
                      <a:pt x="423246" y="236202"/>
                      <a:pt x="389022" y="232100"/>
                      <a:pt x="362967" y="224619"/>
                    </a:cubicBezTo>
                    <a:cubicBezTo>
                      <a:pt x="359148" y="223557"/>
                      <a:pt x="355571" y="222399"/>
                      <a:pt x="352138" y="221144"/>
                    </a:cubicBezTo>
                    <a:close/>
                    <a:moveTo>
                      <a:pt x="41901" y="218540"/>
                    </a:moveTo>
                    <a:lnTo>
                      <a:pt x="41901" y="231523"/>
                    </a:lnTo>
                    <a:cubicBezTo>
                      <a:pt x="43157" y="232488"/>
                      <a:pt x="45187" y="233743"/>
                      <a:pt x="48184" y="235143"/>
                    </a:cubicBezTo>
                    <a:cubicBezTo>
                      <a:pt x="53403" y="237653"/>
                      <a:pt x="61619" y="240645"/>
                      <a:pt x="73701" y="243396"/>
                    </a:cubicBezTo>
                    <a:cubicBezTo>
                      <a:pt x="94772" y="248271"/>
                      <a:pt x="121546" y="250925"/>
                      <a:pt x="149094" y="250925"/>
                    </a:cubicBezTo>
                    <a:cubicBezTo>
                      <a:pt x="176593" y="250925"/>
                      <a:pt x="203367" y="248271"/>
                      <a:pt x="224486" y="243396"/>
                    </a:cubicBezTo>
                    <a:cubicBezTo>
                      <a:pt x="236520" y="240645"/>
                      <a:pt x="244736" y="237653"/>
                      <a:pt x="249955" y="235143"/>
                    </a:cubicBezTo>
                    <a:cubicBezTo>
                      <a:pt x="252952" y="233743"/>
                      <a:pt x="255030" y="232488"/>
                      <a:pt x="256238" y="231523"/>
                    </a:cubicBezTo>
                    <a:lnTo>
                      <a:pt x="256238" y="218540"/>
                    </a:lnTo>
                    <a:cubicBezTo>
                      <a:pt x="252855" y="219795"/>
                      <a:pt x="249279" y="220953"/>
                      <a:pt x="245461" y="222015"/>
                    </a:cubicBezTo>
                    <a:cubicBezTo>
                      <a:pt x="219412" y="229496"/>
                      <a:pt x="185195" y="233599"/>
                      <a:pt x="149094" y="233599"/>
                    </a:cubicBezTo>
                    <a:cubicBezTo>
                      <a:pt x="112944" y="233599"/>
                      <a:pt x="78727" y="229496"/>
                      <a:pt x="52678" y="222015"/>
                    </a:cubicBezTo>
                    <a:cubicBezTo>
                      <a:pt x="48909" y="220953"/>
                      <a:pt x="45284" y="219795"/>
                      <a:pt x="41901" y="218540"/>
                    </a:cubicBezTo>
                    <a:close/>
                    <a:moveTo>
                      <a:pt x="459356" y="162793"/>
                    </a:moveTo>
                    <a:cubicBezTo>
                      <a:pt x="431851" y="162793"/>
                      <a:pt x="405071" y="165448"/>
                      <a:pt x="383946" y="170322"/>
                    </a:cubicBezTo>
                    <a:cubicBezTo>
                      <a:pt x="373553" y="172687"/>
                      <a:pt x="366060" y="175245"/>
                      <a:pt x="360840" y="177514"/>
                    </a:cubicBezTo>
                    <a:cubicBezTo>
                      <a:pt x="359969" y="177852"/>
                      <a:pt x="359196" y="178238"/>
                      <a:pt x="358471" y="178576"/>
                    </a:cubicBezTo>
                    <a:cubicBezTo>
                      <a:pt x="363692" y="181085"/>
                      <a:pt x="371861" y="184078"/>
                      <a:pt x="383946" y="186829"/>
                    </a:cubicBezTo>
                    <a:cubicBezTo>
                      <a:pt x="405071" y="191703"/>
                      <a:pt x="431851" y="194358"/>
                      <a:pt x="459356" y="194358"/>
                    </a:cubicBezTo>
                    <a:cubicBezTo>
                      <a:pt x="486862" y="194358"/>
                      <a:pt x="513642" y="191703"/>
                      <a:pt x="534767" y="186829"/>
                    </a:cubicBezTo>
                    <a:cubicBezTo>
                      <a:pt x="546852" y="184078"/>
                      <a:pt x="555021" y="181085"/>
                      <a:pt x="560290" y="178576"/>
                    </a:cubicBezTo>
                    <a:cubicBezTo>
                      <a:pt x="559565" y="178238"/>
                      <a:pt x="558743" y="177852"/>
                      <a:pt x="557873" y="177514"/>
                    </a:cubicBezTo>
                    <a:cubicBezTo>
                      <a:pt x="552652" y="175245"/>
                      <a:pt x="545160" y="172687"/>
                      <a:pt x="534767" y="170322"/>
                    </a:cubicBezTo>
                    <a:cubicBezTo>
                      <a:pt x="513642" y="165448"/>
                      <a:pt x="486862" y="162793"/>
                      <a:pt x="459356" y="162793"/>
                    </a:cubicBezTo>
                    <a:close/>
                    <a:moveTo>
                      <a:pt x="41901" y="159368"/>
                    </a:moveTo>
                    <a:lnTo>
                      <a:pt x="41901" y="172351"/>
                    </a:lnTo>
                    <a:cubicBezTo>
                      <a:pt x="43157" y="173268"/>
                      <a:pt x="45187" y="174523"/>
                      <a:pt x="48184" y="175971"/>
                    </a:cubicBezTo>
                    <a:cubicBezTo>
                      <a:pt x="53451" y="178481"/>
                      <a:pt x="61619" y="181473"/>
                      <a:pt x="73701" y="184224"/>
                    </a:cubicBezTo>
                    <a:cubicBezTo>
                      <a:pt x="94821" y="189099"/>
                      <a:pt x="121595" y="191754"/>
                      <a:pt x="149094" y="191754"/>
                    </a:cubicBezTo>
                    <a:cubicBezTo>
                      <a:pt x="176593" y="191754"/>
                      <a:pt x="203367" y="189099"/>
                      <a:pt x="224486" y="184224"/>
                    </a:cubicBezTo>
                    <a:cubicBezTo>
                      <a:pt x="236520" y="181473"/>
                      <a:pt x="244736" y="178481"/>
                      <a:pt x="249955" y="175971"/>
                    </a:cubicBezTo>
                    <a:cubicBezTo>
                      <a:pt x="252952" y="174523"/>
                      <a:pt x="255030" y="173268"/>
                      <a:pt x="256238" y="172351"/>
                    </a:cubicBezTo>
                    <a:lnTo>
                      <a:pt x="256286" y="172351"/>
                    </a:lnTo>
                    <a:lnTo>
                      <a:pt x="256286" y="159368"/>
                    </a:lnTo>
                    <a:cubicBezTo>
                      <a:pt x="252855" y="160575"/>
                      <a:pt x="249279" y="161733"/>
                      <a:pt x="245461" y="162843"/>
                    </a:cubicBezTo>
                    <a:cubicBezTo>
                      <a:pt x="219412" y="170276"/>
                      <a:pt x="185195" y="174378"/>
                      <a:pt x="149094" y="174378"/>
                    </a:cubicBezTo>
                    <a:cubicBezTo>
                      <a:pt x="112944" y="174378"/>
                      <a:pt x="78727" y="170276"/>
                      <a:pt x="52678" y="162843"/>
                    </a:cubicBezTo>
                    <a:cubicBezTo>
                      <a:pt x="48909" y="161733"/>
                      <a:pt x="45284" y="160575"/>
                      <a:pt x="41901" y="159368"/>
                    </a:cubicBezTo>
                    <a:close/>
                    <a:moveTo>
                      <a:pt x="459356" y="120949"/>
                    </a:moveTo>
                    <a:cubicBezTo>
                      <a:pt x="495515" y="120949"/>
                      <a:pt x="529739" y="125051"/>
                      <a:pt x="555746" y="132532"/>
                    </a:cubicBezTo>
                    <a:cubicBezTo>
                      <a:pt x="569668" y="136490"/>
                      <a:pt x="580931" y="141364"/>
                      <a:pt x="589197" y="146963"/>
                    </a:cubicBezTo>
                    <a:cubicBezTo>
                      <a:pt x="604473" y="157291"/>
                      <a:pt x="608195" y="169068"/>
                      <a:pt x="608437" y="177514"/>
                    </a:cubicBezTo>
                    <a:lnTo>
                      <a:pt x="608485" y="177514"/>
                    </a:lnTo>
                    <a:lnTo>
                      <a:pt x="608485" y="475395"/>
                    </a:lnTo>
                    <a:cubicBezTo>
                      <a:pt x="608485" y="483890"/>
                      <a:pt x="605101" y="496245"/>
                      <a:pt x="589101" y="506960"/>
                    </a:cubicBezTo>
                    <a:cubicBezTo>
                      <a:pt x="580786" y="512510"/>
                      <a:pt x="569571" y="517240"/>
                      <a:pt x="555649" y="521149"/>
                    </a:cubicBezTo>
                    <a:cubicBezTo>
                      <a:pt x="529788" y="528340"/>
                      <a:pt x="495611" y="532346"/>
                      <a:pt x="459356" y="532346"/>
                    </a:cubicBezTo>
                    <a:cubicBezTo>
                      <a:pt x="423150" y="532346"/>
                      <a:pt x="388925" y="528340"/>
                      <a:pt x="363112" y="521149"/>
                    </a:cubicBezTo>
                    <a:cubicBezTo>
                      <a:pt x="349190" y="517240"/>
                      <a:pt x="337926" y="512462"/>
                      <a:pt x="329660" y="506960"/>
                    </a:cubicBezTo>
                    <a:cubicBezTo>
                      <a:pt x="313611" y="496245"/>
                      <a:pt x="310276" y="483890"/>
                      <a:pt x="310276" y="475395"/>
                    </a:cubicBezTo>
                    <a:lnTo>
                      <a:pt x="310276" y="415307"/>
                    </a:lnTo>
                    <a:lnTo>
                      <a:pt x="310276" y="356136"/>
                    </a:lnTo>
                    <a:lnTo>
                      <a:pt x="310276" y="296917"/>
                    </a:lnTo>
                    <a:lnTo>
                      <a:pt x="310276" y="237746"/>
                    </a:lnTo>
                    <a:lnTo>
                      <a:pt x="310276" y="178576"/>
                    </a:lnTo>
                    <a:lnTo>
                      <a:pt x="310276" y="177514"/>
                    </a:lnTo>
                    <a:cubicBezTo>
                      <a:pt x="310566" y="169068"/>
                      <a:pt x="314240" y="157291"/>
                      <a:pt x="329515" y="146963"/>
                    </a:cubicBezTo>
                    <a:cubicBezTo>
                      <a:pt x="337830" y="141364"/>
                      <a:pt x="349045" y="136490"/>
                      <a:pt x="362967" y="132532"/>
                    </a:cubicBezTo>
                    <a:cubicBezTo>
                      <a:pt x="389022" y="125051"/>
                      <a:pt x="423246" y="120949"/>
                      <a:pt x="459356" y="120949"/>
                    </a:cubicBezTo>
                    <a:close/>
                    <a:moveTo>
                      <a:pt x="41901" y="100196"/>
                    </a:moveTo>
                    <a:lnTo>
                      <a:pt x="41901" y="113180"/>
                    </a:lnTo>
                    <a:cubicBezTo>
                      <a:pt x="43157" y="114097"/>
                      <a:pt x="45187" y="115351"/>
                      <a:pt x="48184" y="116799"/>
                    </a:cubicBezTo>
                    <a:cubicBezTo>
                      <a:pt x="53403" y="119261"/>
                      <a:pt x="61619" y="122301"/>
                      <a:pt x="73701" y="125052"/>
                    </a:cubicBezTo>
                    <a:cubicBezTo>
                      <a:pt x="94772" y="129927"/>
                      <a:pt x="121546" y="132582"/>
                      <a:pt x="149094" y="132582"/>
                    </a:cubicBezTo>
                    <a:cubicBezTo>
                      <a:pt x="176593" y="132582"/>
                      <a:pt x="203367" y="129879"/>
                      <a:pt x="224486" y="125052"/>
                    </a:cubicBezTo>
                    <a:cubicBezTo>
                      <a:pt x="236520" y="122301"/>
                      <a:pt x="244736" y="119261"/>
                      <a:pt x="249955" y="116799"/>
                    </a:cubicBezTo>
                    <a:cubicBezTo>
                      <a:pt x="252952" y="115351"/>
                      <a:pt x="255030" y="114097"/>
                      <a:pt x="256238" y="113180"/>
                    </a:cubicBezTo>
                    <a:lnTo>
                      <a:pt x="256238" y="100196"/>
                    </a:lnTo>
                    <a:cubicBezTo>
                      <a:pt x="252855" y="101403"/>
                      <a:pt x="249279" y="102561"/>
                      <a:pt x="245461" y="103671"/>
                    </a:cubicBezTo>
                    <a:cubicBezTo>
                      <a:pt x="219412" y="111104"/>
                      <a:pt x="185195" y="115207"/>
                      <a:pt x="149094" y="115207"/>
                    </a:cubicBezTo>
                    <a:cubicBezTo>
                      <a:pt x="112944" y="115207"/>
                      <a:pt x="78727" y="111104"/>
                      <a:pt x="52678" y="103671"/>
                    </a:cubicBezTo>
                    <a:cubicBezTo>
                      <a:pt x="48909" y="102561"/>
                      <a:pt x="45284" y="101403"/>
                      <a:pt x="41901" y="100196"/>
                    </a:cubicBezTo>
                    <a:close/>
                    <a:moveTo>
                      <a:pt x="149094" y="41845"/>
                    </a:moveTo>
                    <a:cubicBezTo>
                      <a:pt x="121595" y="41845"/>
                      <a:pt x="94772" y="44500"/>
                      <a:pt x="73701" y="49326"/>
                    </a:cubicBezTo>
                    <a:cubicBezTo>
                      <a:pt x="63310" y="51739"/>
                      <a:pt x="55820" y="54297"/>
                      <a:pt x="50552" y="56517"/>
                    </a:cubicBezTo>
                    <a:cubicBezTo>
                      <a:pt x="49730" y="56903"/>
                      <a:pt x="48909" y="57241"/>
                      <a:pt x="48184" y="57627"/>
                    </a:cubicBezTo>
                    <a:cubicBezTo>
                      <a:pt x="53403" y="60089"/>
                      <a:pt x="61619" y="63081"/>
                      <a:pt x="73701" y="65881"/>
                    </a:cubicBezTo>
                    <a:cubicBezTo>
                      <a:pt x="94772" y="70707"/>
                      <a:pt x="121546" y="73410"/>
                      <a:pt x="149094" y="73410"/>
                    </a:cubicBezTo>
                    <a:cubicBezTo>
                      <a:pt x="176593" y="73410"/>
                      <a:pt x="203367" y="70707"/>
                      <a:pt x="224486" y="65881"/>
                    </a:cubicBezTo>
                    <a:cubicBezTo>
                      <a:pt x="236520" y="63081"/>
                      <a:pt x="244736" y="60089"/>
                      <a:pt x="249955" y="57627"/>
                    </a:cubicBezTo>
                    <a:cubicBezTo>
                      <a:pt x="249230" y="57241"/>
                      <a:pt x="248409" y="56903"/>
                      <a:pt x="247587" y="56517"/>
                    </a:cubicBezTo>
                    <a:cubicBezTo>
                      <a:pt x="242368" y="54297"/>
                      <a:pt x="234829" y="51739"/>
                      <a:pt x="224486" y="49326"/>
                    </a:cubicBezTo>
                    <a:cubicBezTo>
                      <a:pt x="203367" y="44500"/>
                      <a:pt x="176593" y="41845"/>
                      <a:pt x="149094" y="41845"/>
                    </a:cubicBezTo>
                    <a:close/>
                    <a:moveTo>
                      <a:pt x="149094" y="0"/>
                    </a:moveTo>
                    <a:cubicBezTo>
                      <a:pt x="185195" y="0"/>
                      <a:pt x="219412" y="4103"/>
                      <a:pt x="245461" y="11535"/>
                    </a:cubicBezTo>
                    <a:cubicBezTo>
                      <a:pt x="259331" y="15541"/>
                      <a:pt x="270592" y="20416"/>
                      <a:pt x="278904" y="26014"/>
                    </a:cubicBezTo>
                    <a:cubicBezTo>
                      <a:pt x="294128" y="36343"/>
                      <a:pt x="297849" y="48119"/>
                      <a:pt x="298139" y="56517"/>
                    </a:cubicBezTo>
                    <a:lnTo>
                      <a:pt x="298139" y="57627"/>
                    </a:lnTo>
                    <a:lnTo>
                      <a:pt x="298139" y="116799"/>
                    </a:lnTo>
                    <a:lnTo>
                      <a:pt x="298139" y="175971"/>
                    </a:lnTo>
                    <a:lnTo>
                      <a:pt x="298139" y="235143"/>
                    </a:lnTo>
                    <a:lnTo>
                      <a:pt x="298139" y="293687"/>
                    </a:lnTo>
                    <a:lnTo>
                      <a:pt x="298139" y="352232"/>
                    </a:lnTo>
                    <a:lnTo>
                      <a:pt x="298139" y="412659"/>
                    </a:lnTo>
                    <a:lnTo>
                      <a:pt x="298139" y="475112"/>
                    </a:lnTo>
                    <a:cubicBezTo>
                      <a:pt x="298139" y="483655"/>
                      <a:pt x="294804" y="496011"/>
                      <a:pt x="278759" y="506677"/>
                    </a:cubicBezTo>
                    <a:cubicBezTo>
                      <a:pt x="270495" y="512228"/>
                      <a:pt x="259235" y="517006"/>
                      <a:pt x="245316" y="520915"/>
                    </a:cubicBezTo>
                    <a:cubicBezTo>
                      <a:pt x="219460" y="528106"/>
                      <a:pt x="185292" y="532064"/>
                      <a:pt x="149094" y="532064"/>
                    </a:cubicBezTo>
                    <a:cubicBezTo>
                      <a:pt x="112847" y="532064"/>
                      <a:pt x="78679" y="528106"/>
                      <a:pt x="52823" y="520915"/>
                    </a:cubicBezTo>
                    <a:cubicBezTo>
                      <a:pt x="38905" y="517006"/>
                      <a:pt x="27644" y="512228"/>
                      <a:pt x="19380" y="506677"/>
                    </a:cubicBezTo>
                    <a:cubicBezTo>
                      <a:pt x="3383" y="496011"/>
                      <a:pt x="0" y="483655"/>
                      <a:pt x="0" y="475112"/>
                    </a:cubicBezTo>
                    <a:lnTo>
                      <a:pt x="0" y="412659"/>
                    </a:lnTo>
                    <a:lnTo>
                      <a:pt x="0" y="352232"/>
                    </a:lnTo>
                    <a:lnTo>
                      <a:pt x="0" y="293687"/>
                    </a:lnTo>
                    <a:lnTo>
                      <a:pt x="0" y="235143"/>
                    </a:lnTo>
                    <a:lnTo>
                      <a:pt x="0" y="175971"/>
                    </a:lnTo>
                    <a:lnTo>
                      <a:pt x="0" y="116799"/>
                    </a:lnTo>
                    <a:lnTo>
                      <a:pt x="0" y="57627"/>
                    </a:lnTo>
                    <a:lnTo>
                      <a:pt x="0" y="56517"/>
                    </a:lnTo>
                    <a:cubicBezTo>
                      <a:pt x="290" y="48119"/>
                      <a:pt x="4011" y="36343"/>
                      <a:pt x="19235" y="26014"/>
                    </a:cubicBezTo>
                    <a:cubicBezTo>
                      <a:pt x="27547" y="20416"/>
                      <a:pt x="38808" y="15541"/>
                      <a:pt x="52678" y="11535"/>
                    </a:cubicBezTo>
                    <a:cubicBezTo>
                      <a:pt x="78727" y="4103"/>
                      <a:pt x="112944" y="0"/>
                      <a:pt x="149094" y="0"/>
                    </a:cubicBezTo>
                    <a:close/>
                  </a:path>
                </a:pathLst>
              </a:custGeom>
              <a:solidFill>
                <a:schemeClr val="bg1"/>
              </a:solidFill>
              <a:ln w="25400">
                <a:noFill/>
                <a:beve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endParaRPr lang="zh-CN" altLang="zh-CN">
                  <a:solidFill>
                    <a:schemeClr val="bg1"/>
                  </a:solidFill>
                  <a:cs typeface="+mn-ea"/>
                  <a:sym typeface="+mn-lt"/>
                </a:endParaRPr>
              </a:p>
            </p:txBody>
          </p:sp>
          <p:grpSp>
            <p:nvGrpSpPr>
              <p:cNvPr id="51" name="组合 50"/>
              <p:cNvGrpSpPr/>
              <p:nvPr/>
            </p:nvGrpSpPr>
            <p:grpSpPr>
              <a:xfrm>
                <a:off x="11092" y="7487"/>
                <a:ext cx="6256" cy="1164"/>
                <a:chOff x="7275875" y="2167650"/>
                <a:chExt cx="3973040" cy="739067"/>
              </a:xfrm>
            </p:grpSpPr>
            <p:sp>
              <p:nvSpPr>
                <p:cNvPr id="52" name="图形"/>
                <p:cNvSpPr txBox="1"/>
                <p:nvPr/>
              </p:nvSpPr>
              <p:spPr>
                <a:xfrm>
                  <a:off x="7275875" y="2167650"/>
                  <a:ext cx="2396156" cy="430143"/>
                </a:xfrm>
                <a:prstGeom prst="rect">
                  <a:avLst/>
                </a:prstGeom>
                <a:noFill/>
              </p:spPr>
              <p:txBody>
                <a:bodyPr wrap="square" rtlCol="0">
                  <a:spAutoFit/>
                </a:bodyPr>
                <a:lstStyle/>
                <a:p>
                  <a:pPr algn="l"/>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53" name="图形"/>
                <p:cNvSpPr txBox="1"/>
                <p:nvPr/>
              </p:nvSpPr>
              <p:spPr>
                <a:xfrm>
                  <a:off x="7332055" y="2545122"/>
                  <a:ext cx="3916860" cy="361595"/>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grpSp>
        </p:grpSp>
        <p:sp>
          <p:nvSpPr>
            <p:cNvPr id="31" name="图形"/>
            <p:cNvSpPr txBox="1"/>
            <p:nvPr/>
          </p:nvSpPr>
          <p:spPr>
            <a:xfrm>
              <a:off x="2341" y="3841"/>
              <a:ext cx="3403" cy="824"/>
            </a:xfrm>
            <a:prstGeom prst="rect">
              <a:avLst/>
            </a:prstGeom>
            <a:noFill/>
          </p:spPr>
          <p:txBody>
            <a:bodyPr wrap="none" rtlCol="0">
              <a:spAutoFit/>
            </a:bodyPr>
            <a:lstStyle/>
            <a:p>
              <a:r>
                <a:rPr lang="en-US" altLang="zh-CN" sz="2800" dirty="0">
                  <a:solidFill>
                    <a:schemeClr val="tx1">
                      <a:lumMod val="75000"/>
                      <a:lumOff val="25000"/>
                    </a:schemeClr>
                  </a:solidFill>
                  <a:cs typeface="+mn-ea"/>
                  <a:sym typeface="+mn-lt"/>
                </a:rPr>
                <a:t>Add title text</a:t>
              </a:r>
              <a:endParaRPr lang="zh-CN" altLang="en-US" sz="2800" dirty="0">
                <a:solidFill>
                  <a:schemeClr val="tx1">
                    <a:lumMod val="75000"/>
                    <a:lumOff val="25000"/>
                  </a:schemeClr>
                </a:solidFill>
                <a:cs typeface="+mn-ea"/>
                <a:sym typeface="+mn-lt"/>
              </a:endParaRPr>
            </a:p>
          </p:txBody>
        </p:sp>
        <p:cxnSp>
          <p:nvCxnSpPr>
            <p:cNvPr id="33" name="图形"/>
            <p:cNvCxnSpPr/>
            <p:nvPr/>
          </p:nvCxnSpPr>
          <p:spPr>
            <a:xfrm>
              <a:off x="2607" y="4869"/>
              <a:ext cx="3314"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图形"/>
            <p:cNvCxnSpPr/>
            <p:nvPr/>
          </p:nvCxnSpPr>
          <p:spPr>
            <a:xfrm>
              <a:off x="2561" y="4869"/>
              <a:ext cx="150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图形"/>
            <p:cNvSpPr txBox="1"/>
            <p:nvPr/>
          </p:nvSpPr>
          <p:spPr>
            <a:xfrm>
              <a:off x="2447" y="5073"/>
              <a:ext cx="6428" cy="2121"/>
            </a:xfrm>
            <a:prstGeom prst="rect">
              <a:avLst/>
            </a:prstGeom>
            <a:noFill/>
          </p:spPr>
          <p:txBody>
            <a:bodyPr wrap="square" rtlCol="0">
              <a:spAutoFit/>
            </a:bodyPr>
            <a:lstStyle/>
            <a:p>
              <a:pPr>
                <a:lnSpc>
                  <a:spcPct val="150000"/>
                </a:lnSpc>
              </a:pPr>
              <a:r>
                <a:rPr lang="en-US" altLang="zh-CN" sz="1400" dirty="0">
                  <a:solidFill>
                    <a:schemeClr val="tx1">
                      <a:lumMod val="75000"/>
                      <a:lumOff val="25000"/>
                    </a:schemeClr>
                  </a:solidFill>
                  <a:cs typeface="+mn-ea"/>
                  <a:sym typeface="+mn-lt"/>
                </a:rPr>
                <a:t>Click here to add content, content to match the title. Click here to add content, content to match the title. Click here to add content, content to match the title. </a:t>
              </a:r>
              <a:endParaRPr lang="zh-CN" altLang="en-US" sz="1400" dirty="0">
                <a:solidFill>
                  <a:schemeClr val="tx1">
                    <a:lumMod val="75000"/>
                    <a:lumOff val="25000"/>
                  </a:schemeClr>
                </a:solidFill>
                <a:cs typeface="+mn-ea"/>
                <a:sym typeface="+mn-lt"/>
              </a:endParaRPr>
            </a:p>
          </p:txBody>
        </p:sp>
        <p:sp>
          <p:nvSpPr>
            <p:cNvPr id="3" name="图形"/>
            <p:cNvSpPr txBox="1"/>
            <p:nvPr/>
          </p:nvSpPr>
          <p:spPr>
            <a:xfrm>
              <a:off x="2375" y="2837"/>
              <a:ext cx="6885" cy="921"/>
            </a:xfrm>
            <a:prstGeom prst="rect">
              <a:avLst/>
            </a:prstGeom>
            <a:noFill/>
          </p:spPr>
          <p:txBody>
            <a:bodyPr wrap="none" rtlCol="0">
              <a:spAutoFit/>
            </a:bodyPr>
            <a:lstStyle/>
            <a:p>
              <a:r>
                <a:rPr lang="en-US" altLang="zh-CN" sz="3200">
                  <a:solidFill>
                    <a:schemeClr val="tx1">
                      <a:lumMod val="75000"/>
                      <a:lumOff val="25000"/>
                    </a:schemeClr>
                  </a:solidFill>
                  <a:cs typeface="+mn-ea"/>
                  <a:sym typeface="+mn-lt"/>
                </a:rPr>
                <a:t>EDIT CORE CONTEN </a:t>
              </a: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wheel(2)">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图形"/>
          <p:cNvSpPr/>
          <p:nvPr/>
        </p:nvSpPr>
        <p:spPr>
          <a:xfrm>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图形"/>
          <p:cNvGrpSpPr/>
          <p:nvPr/>
        </p:nvGrpSpPr>
        <p:grpSpPr>
          <a:xfrm>
            <a:off x="-774700" y="-759460"/>
            <a:ext cx="13449935" cy="8086725"/>
            <a:chOff x="-1220" y="-1196"/>
            <a:chExt cx="21181" cy="12735"/>
          </a:xfrm>
        </p:grpSpPr>
        <p:sp>
          <p:nvSpPr>
            <p:cNvPr id="95" name="图形"/>
            <p:cNvSpPr/>
            <p:nvPr/>
          </p:nvSpPr>
          <p:spPr>
            <a:xfrm>
              <a:off x="-575" y="9399"/>
              <a:ext cx="2141" cy="2141"/>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图形"/>
            <p:cNvSpPr/>
            <p:nvPr/>
          </p:nvSpPr>
          <p:spPr>
            <a:xfrm>
              <a:off x="17531" y="9109"/>
              <a:ext cx="2431" cy="2431"/>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图形"/>
            <p:cNvSpPr/>
            <p:nvPr userDrawn="1"/>
          </p:nvSpPr>
          <p:spPr>
            <a:xfrm>
              <a:off x="599" y="618"/>
              <a:ext cx="18002" cy="9564"/>
            </a:xfrm>
            <a:prstGeom prst="rect">
              <a:avLst/>
            </a:prstGeom>
            <a:solidFill>
              <a:schemeClr val="bg1"/>
            </a:solidFill>
            <a:ln>
              <a:noFill/>
            </a:ln>
            <a:effectLst>
              <a:outerShdw blurRad="63500" sx="102000" sy="102000" algn="ctr" rotWithShape="0">
                <a:schemeClr val="bg2">
                  <a:lumMod val="6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1220" y="-1196"/>
              <a:ext cx="3118" cy="3333"/>
              <a:chOff x="-1220" y="-1196"/>
              <a:chExt cx="3118" cy="3333"/>
            </a:xfrm>
          </p:grpSpPr>
          <p:sp>
            <p:nvSpPr>
              <p:cNvPr id="86" name="图形"/>
              <p:cNvSpPr/>
              <p:nvPr userDrawn="1"/>
            </p:nvSpPr>
            <p:spPr>
              <a:xfrm flipH="1">
                <a:off x="-1220" y="-1196"/>
                <a:ext cx="3118" cy="2988"/>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图形"/>
              <p:cNvSpPr/>
              <p:nvPr userDrawn="1"/>
            </p:nvSpPr>
            <p:spPr>
              <a:xfrm>
                <a:off x="-170" y="1047"/>
                <a:ext cx="1091" cy="1091"/>
              </a:xfrm>
              <a:prstGeom prst="ellipse">
                <a:avLst/>
              </a:prstGeom>
              <a:solidFill>
                <a:srgbClr val="FFAAA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p:cNvGrpSpPr/>
            <p:nvPr/>
          </p:nvGrpSpPr>
          <p:grpSpPr>
            <a:xfrm>
              <a:off x="17829" y="-558"/>
              <a:ext cx="2132" cy="2055"/>
              <a:chOff x="17829" y="-558"/>
              <a:chExt cx="2132" cy="2055"/>
            </a:xfrm>
          </p:grpSpPr>
          <p:sp>
            <p:nvSpPr>
              <p:cNvPr id="89" name="图形"/>
              <p:cNvSpPr/>
              <p:nvPr/>
            </p:nvSpPr>
            <p:spPr>
              <a:xfrm>
                <a:off x="17829" y="1037"/>
                <a:ext cx="461" cy="461"/>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图形"/>
              <p:cNvSpPr/>
              <p:nvPr/>
            </p:nvSpPr>
            <p:spPr>
              <a:xfrm>
                <a:off x="18637" y="-558"/>
                <a:ext cx="1324" cy="1324"/>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6" name="图形"/>
            <p:cNvSpPr/>
            <p:nvPr/>
          </p:nvSpPr>
          <p:spPr>
            <a:xfrm>
              <a:off x="1135" y="9551"/>
              <a:ext cx="279" cy="279"/>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图形"/>
          <p:cNvGrpSpPr/>
          <p:nvPr/>
        </p:nvGrpSpPr>
        <p:grpSpPr>
          <a:xfrm>
            <a:off x="1164590" y="2444750"/>
            <a:ext cx="2261870" cy="3004820"/>
            <a:chOff x="1834" y="3850"/>
            <a:chExt cx="3562" cy="4732"/>
          </a:xfrm>
        </p:grpSpPr>
        <p:sp>
          <p:nvSpPr>
            <p:cNvPr id="119" name="图形"/>
            <p:cNvSpPr/>
            <p:nvPr/>
          </p:nvSpPr>
          <p:spPr>
            <a:xfrm>
              <a:off x="1834" y="4258"/>
              <a:ext cx="3562" cy="4325"/>
            </a:xfrm>
            <a:prstGeom prst="rect">
              <a:avLst/>
            </a:prstGeom>
            <a:solidFill>
              <a:schemeClr val="bg1"/>
            </a:solidFill>
            <a:ln>
              <a:noFill/>
            </a:ln>
            <a:effectLst>
              <a:outerShdw blurRad="5588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a:off x="2387" y="3850"/>
              <a:ext cx="2456" cy="1984"/>
              <a:chOff x="3479" y="4021"/>
              <a:chExt cx="2456" cy="1984"/>
            </a:xfrm>
          </p:grpSpPr>
          <p:sp>
            <p:nvSpPr>
              <p:cNvPr id="47" name="图形"/>
              <p:cNvSpPr/>
              <p:nvPr/>
            </p:nvSpPr>
            <p:spPr>
              <a:xfrm>
                <a:off x="3479" y="4021"/>
                <a:ext cx="2456" cy="408"/>
              </a:xfrm>
              <a:prstGeom prst="trapezoid">
                <a:avLst>
                  <a:gd name="adj" fmla="val 58087"/>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8" name="图形"/>
              <p:cNvSpPr/>
              <p:nvPr/>
            </p:nvSpPr>
            <p:spPr>
              <a:xfrm flipV="1">
                <a:off x="3715" y="4021"/>
                <a:ext cx="1984" cy="1984"/>
              </a:xfrm>
              <a:prstGeom prst="round2SameRect">
                <a:avLst>
                  <a:gd name="adj1" fmla="val 50000"/>
                  <a:gd name="adj2" fmla="val 0"/>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9" name="图形"/>
              <p:cNvSpPr/>
              <p:nvPr/>
            </p:nvSpPr>
            <p:spPr>
              <a:xfrm>
                <a:off x="3984" y="4295"/>
                <a:ext cx="1437" cy="1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70" name="图形"/>
            <p:cNvSpPr txBox="1"/>
            <p:nvPr/>
          </p:nvSpPr>
          <p:spPr>
            <a:xfrm>
              <a:off x="2127" y="6082"/>
              <a:ext cx="2966" cy="677"/>
            </a:xfrm>
            <a:prstGeom prst="rect">
              <a:avLst/>
            </a:prstGeom>
            <a:noFill/>
          </p:spPr>
          <p:txBody>
            <a:bodyPr wrap="square" rtlCol="0">
              <a:spAutoFit/>
            </a:bodyPr>
            <a:lstStyle/>
            <a:p>
              <a:pPr algn="dist"/>
              <a:r>
                <a:rPr lang="en-US" altLang="zh-CN" sz="2200" dirty="0">
                  <a:solidFill>
                    <a:schemeClr val="tx1">
                      <a:lumMod val="75000"/>
                      <a:lumOff val="25000"/>
                    </a:schemeClr>
                  </a:solidFill>
                  <a:cs typeface="+mn-ea"/>
                  <a:sym typeface="+mn-lt"/>
                </a:rPr>
                <a:t>Add title text</a:t>
              </a:r>
              <a:endParaRPr lang="zh-CN" altLang="en-US" sz="2200" dirty="0">
                <a:solidFill>
                  <a:schemeClr val="tx1">
                    <a:lumMod val="75000"/>
                    <a:lumOff val="25000"/>
                  </a:schemeClr>
                </a:solidFill>
                <a:cs typeface="+mn-ea"/>
                <a:sym typeface="+mn-lt"/>
              </a:endParaRPr>
            </a:p>
          </p:txBody>
        </p:sp>
        <p:sp>
          <p:nvSpPr>
            <p:cNvPr id="74" name="图形"/>
            <p:cNvSpPr txBox="1"/>
            <p:nvPr userDrawn="1"/>
          </p:nvSpPr>
          <p:spPr>
            <a:xfrm>
              <a:off x="1895" y="6686"/>
              <a:ext cx="3473" cy="1343"/>
            </a:xfrm>
            <a:prstGeom prst="rect">
              <a:avLst/>
            </a:prstGeom>
            <a:noFill/>
          </p:spPr>
          <p:txBody>
            <a:bodyPr wrap="square" rtlCol="0">
              <a:spAutoFit/>
            </a:bodyPr>
            <a:lstStyle/>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p:txBody>
        </p:sp>
        <p:grpSp>
          <p:nvGrpSpPr>
            <p:cNvPr id="101" name="PA_组合 100"/>
            <p:cNvGrpSpPr/>
            <p:nvPr>
              <p:custDataLst>
                <p:tags r:id="rId4"/>
              </p:custDataLst>
            </p:nvPr>
          </p:nvGrpSpPr>
          <p:grpSpPr>
            <a:xfrm>
              <a:off x="3189" y="4410"/>
              <a:ext cx="841" cy="736"/>
              <a:chOff x="509588" y="1284288"/>
              <a:chExt cx="685800" cy="600075"/>
            </a:xfrm>
            <a:solidFill>
              <a:srgbClr val="FFAAAA"/>
            </a:solidFill>
          </p:grpSpPr>
          <p:sp>
            <p:nvSpPr>
              <p:cNvPr id="78" name="图形"/>
              <p:cNvSpPr>
                <a:spLocks noEditPoints="1"/>
              </p:cNvSpPr>
              <p:nvPr/>
            </p:nvSpPr>
            <p:spPr bwMode="auto">
              <a:xfrm>
                <a:off x="509588" y="1763713"/>
                <a:ext cx="685800" cy="120650"/>
              </a:xfrm>
              <a:custGeom>
                <a:avLst/>
                <a:gdLst>
                  <a:gd name="T0" fmla="*/ 174 w 183"/>
                  <a:gd name="T1" fmla="*/ 6 h 32"/>
                  <a:gd name="T2" fmla="*/ 174 w 183"/>
                  <a:gd name="T3" fmla="*/ 6 h 32"/>
                  <a:gd name="T4" fmla="*/ 167 w 183"/>
                  <a:gd name="T5" fmla="*/ 12 h 32"/>
                  <a:gd name="T6" fmla="*/ 16 w 183"/>
                  <a:gd name="T7" fmla="*/ 12 h 32"/>
                  <a:gd name="T8" fmla="*/ 9 w 183"/>
                  <a:gd name="T9" fmla="*/ 6 h 32"/>
                  <a:gd name="T10" fmla="*/ 9 w 183"/>
                  <a:gd name="T11" fmla="*/ 6 h 32"/>
                  <a:gd name="T12" fmla="*/ 16 w 183"/>
                  <a:gd name="T13" fmla="*/ 0 h 32"/>
                  <a:gd name="T14" fmla="*/ 167 w 183"/>
                  <a:gd name="T15" fmla="*/ 0 h 32"/>
                  <a:gd name="T16" fmla="*/ 174 w 183"/>
                  <a:gd name="T17" fmla="*/ 6 h 32"/>
                  <a:gd name="T18" fmla="*/ 176 w 183"/>
                  <a:gd name="T19" fmla="*/ 21 h 32"/>
                  <a:gd name="T20" fmla="*/ 7 w 183"/>
                  <a:gd name="T21" fmla="*/ 21 h 32"/>
                  <a:gd name="T22" fmla="*/ 0 w 183"/>
                  <a:gd name="T23" fmla="*/ 26 h 32"/>
                  <a:gd name="T24" fmla="*/ 0 w 183"/>
                  <a:gd name="T25" fmla="*/ 27 h 32"/>
                  <a:gd name="T26" fmla="*/ 7 w 183"/>
                  <a:gd name="T27" fmla="*/ 32 h 32"/>
                  <a:gd name="T28" fmla="*/ 176 w 183"/>
                  <a:gd name="T29" fmla="*/ 32 h 32"/>
                  <a:gd name="T30" fmla="*/ 183 w 183"/>
                  <a:gd name="T31" fmla="*/ 27 h 32"/>
                  <a:gd name="T32" fmla="*/ 183 w 183"/>
                  <a:gd name="T33" fmla="*/ 26 h 32"/>
                  <a:gd name="T34" fmla="*/ 176 w 183"/>
                  <a:gd name="T35"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2">
                    <a:moveTo>
                      <a:pt x="174" y="6"/>
                    </a:moveTo>
                    <a:cubicBezTo>
                      <a:pt x="174" y="6"/>
                      <a:pt x="174" y="6"/>
                      <a:pt x="174" y="6"/>
                    </a:cubicBezTo>
                    <a:cubicBezTo>
                      <a:pt x="174" y="10"/>
                      <a:pt x="171" y="12"/>
                      <a:pt x="167" y="12"/>
                    </a:cubicBezTo>
                    <a:cubicBezTo>
                      <a:pt x="16" y="12"/>
                      <a:pt x="16" y="12"/>
                      <a:pt x="16" y="12"/>
                    </a:cubicBezTo>
                    <a:cubicBezTo>
                      <a:pt x="12" y="12"/>
                      <a:pt x="9" y="10"/>
                      <a:pt x="9" y="6"/>
                    </a:cubicBezTo>
                    <a:cubicBezTo>
                      <a:pt x="9" y="6"/>
                      <a:pt x="9" y="6"/>
                      <a:pt x="9" y="6"/>
                    </a:cubicBezTo>
                    <a:cubicBezTo>
                      <a:pt x="9" y="3"/>
                      <a:pt x="12" y="0"/>
                      <a:pt x="16" y="0"/>
                    </a:cubicBezTo>
                    <a:cubicBezTo>
                      <a:pt x="167" y="0"/>
                      <a:pt x="167" y="0"/>
                      <a:pt x="167" y="0"/>
                    </a:cubicBezTo>
                    <a:cubicBezTo>
                      <a:pt x="171" y="0"/>
                      <a:pt x="174" y="3"/>
                      <a:pt x="174" y="6"/>
                    </a:cubicBezTo>
                    <a:close/>
                    <a:moveTo>
                      <a:pt x="176" y="21"/>
                    </a:moveTo>
                    <a:cubicBezTo>
                      <a:pt x="7" y="21"/>
                      <a:pt x="7" y="21"/>
                      <a:pt x="7" y="21"/>
                    </a:cubicBezTo>
                    <a:cubicBezTo>
                      <a:pt x="3" y="21"/>
                      <a:pt x="0" y="23"/>
                      <a:pt x="0" y="26"/>
                    </a:cubicBezTo>
                    <a:cubicBezTo>
                      <a:pt x="0" y="27"/>
                      <a:pt x="0" y="27"/>
                      <a:pt x="0" y="27"/>
                    </a:cubicBezTo>
                    <a:cubicBezTo>
                      <a:pt x="0" y="30"/>
                      <a:pt x="3" y="32"/>
                      <a:pt x="7" y="32"/>
                    </a:cubicBezTo>
                    <a:cubicBezTo>
                      <a:pt x="176" y="32"/>
                      <a:pt x="176" y="32"/>
                      <a:pt x="176" y="32"/>
                    </a:cubicBezTo>
                    <a:cubicBezTo>
                      <a:pt x="180" y="32"/>
                      <a:pt x="183" y="30"/>
                      <a:pt x="183" y="27"/>
                    </a:cubicBezTo>
                    <a:cubicBezTo>
                      <a:pt x="183" y="26"/>
                      <a:pt x="183" y="26"/>
                      <a:pt x="183" y="26"/>
                    </a:cubicBezTo>
                    <a:cubicBezTo>
                      <a:pt x="183" y="23"/>
                      <a:pt x="180" y="21"/>
                      <a:pt x="176" y="21"/>
                    </a:cubicBez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79" name="图形"/>
              <p:cNvSpPr>
                <a:spLocks noEditPoints="1"/>
              </p:cNvSpPr>
              <p:nvPr/>
            </p:nvSpPr>
            <p:spPr bwMode="auto">
              <a:xfrm>
                <a:off x="509588" y="1284288"/>
                <a:ext cx="685800" cy="446088"/>
              </a:xfrm>
              <a:custGeom>
                <a:avLst/>
                <a:gdLst>
                  <a:gd name="T0" fmla="*/ 97 w 183"/>
                  <a:gd name="T1" fmla="*/ 54 h 119"/>
                  <a:gd name="T2" fmla="*/ 86 w 183"/>
                  <a:gd name="T3" fmla="*/ 54 h 119"/>
                  <a:gd name="T4" fmla="*/ 79 w 183"/>
                  <a:gd name="T5" fmla="*/ 61 h 119"/>
                  <a:gd name="T6" fmla="*/ 79 w 183"/>
                  <a:gd name="T7" fmla="*/ 112 h 119"/>
                  <a:gd name="T8" fmla="*/ 86 w 183"/>
                  <a:gd name="T9" fmla="*/ 119 h 119"/>
                  <a:gd name="T10" fmla="*/ 97 w 183"/>
                  <a:gd name="T11" fmla="*/ 119 h 119"/>
                  <a:gd name="T12" fmla="*/ 104 w 183"/>
                  <a:gd name="T13" fmla="*/ 112 h 119"/>
                  <a:gd name="T14" fmla="*/ 104 w 183"/>
                  <a:gd name="T15" fmla="*/ 61 h 119"/>
                  <a:gd name="T16" fmla="*/ 97 w 183"/>
                  <a:gd name="T17" fmla="*/ 54 h 119"/>
                  <a:gd name="T18" fmla="*/ 46 w 183"/>
                  <a:gd name="T19" fmla="*/ 54 h 119"/>
                  <a:gd name="T20" fmla="*/ 34 w 183"/>
                  <a:gd name="T21" fmla="*/ 54 h 119"/>
                  <a:gd name="T22" fmla="*/ 27 w 183"/>
                  <a:gd name="T23" fmla="*/ 61 h 119"/>
                  <a:gd name="T24" fmla="*/ 27 w 183"/>
                  <a:gd name="T25" fmla="*/ 112 h 119"/>
                  <a:gd name="T26" fmla="*/ 34 w 183"/>
                  <a:gd name="T27" fmla="*/ 119 h 119"/>
                  <a:gd name="T28" fmla="*/ 46 w 183"/>
                  <a:gd name="T29" fmla="*/ 119 h 119"/>
                  <a:gd name="T30" fmla="*/ 53 w 183"/>
                  <a:gd name="T31" fmla="*/ 112 h 119"/>
                  <a:gd name="T32" fmla="*/ 53 w 183"/>
                  <a:gd name="T33" fmla="*/ 61 h 119"/>
                  <a:gd name="T34" fmla="*/ 46 w 183"/>
                  <a:gd name="T35" fmla="*/ 54 h 119"/>
                  <a:gd name="T36" fmla="*/ 149 w 183"/>
                  <a:gd name="T37" fmla="*/ 54 h 119"/>
                  <a:gd name="T38" fmla="*/ 137 w 183"/>
                  <a:gd name="T39" fmla="*/ 54 h 119"/>
                  <a:gd name="T40" fmla="*/ 130 w 183"/>
                  <a:gd name="T41" fmla="*/ 61 h 119"/>
                  <a:gd name="T42" fmla="*/ 130 w 183"/>
                  <a:gd name="T43" fmla="*/ 112 h 119"/>
                  <a:gd name="T44" fmla="*/ 137 w 183"/>
                  <a:gd name="T45" fmla="*/ 119 h 119"/>
                  <a:gd name="T46" fmla="*/ 149 w 183"/>
                  <a:gd name="T47" fmla="*/ 119 h 119"/>
                  <a:gd name="T48" fmla="*/ 156 w 183"/>
                  <a:gd name="T49" fmla="*/ 112 h 119"/>
                  <a:gd name="T50" fmla="*/ 156 w 183"/>
                  <a:gd name="T51" fmla="*/ 61 h 119"/>
                  <a:gd name="T52" fmla="*/ 149 w 183"/>
                  <a:gd name="T53" fmla="*/ 54 h 119"/>
                  <a:gd name="T54" fmla="*/ 179 w 183"/>
                  <a:gd name="T55" fmla="*/ 34 h 119"/>
                  <a:gd name="T56" fmla="*/ 93 w 183"/>
                  <a:gd name="T57" fmla="*/ 1 h 119"/>
                  <a:gd name="T58" fmla="*/ 90 w 183"/>
                  <a:gd name="T59" fmla="*/ 1 h 119"/>
                  <a:gd name="T60" fmla="*/ 4 w 183"/>
                  <a:gd name="T61" fmla="*/ 34 h 119"/>
                  <a:gd name="T62" fmla="*/ 0 w 183"/>
                  <a:gd name="T63" fmla="*/ 40 h 119"/>
                  <a:gd name="T64" fmla="*/ 5 w 183"/>
                  <a:gd name="T65" fmla="*/ 44 h 119"/>
                  <a:gd name="T66" fmla="*/ 178 w 183"/>
                  <a:gd name="T67" fmla="*/ 44 h 119"/>
                  <a:gd name="T68" fmla="*/ 183 w 183"/>
                  <a:gd name="T69" fmla="*/ 40 h 119"/>
                  <a:gd name="T70" fmla="*/ 179 w 183"/>
                  <a:gd name="T71" fmla="*/ 3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119">
                    <a:moveTo>
                      <a:pt x="97" y="54"/>
                    </a:moveTo>
                    <a:cubicBezTo>
                      <a:pt x="86" y="54"/>
                      <a:pt x="86" y="54"/>
                      <a:pt x="86" y="54"/>
                    </a:cubicBezTo>
                    <a:cubicBezTo>
                      <a:pt x="82" y="54"/>
                      <a:pt x="79" y="57"/>
                      <a:pt x="79" y="61"/>
                    </a:cubicBezTo>
                    <a:cubicBezTo>
                      <a:pt x="79" y="112"/>
                      <a:pt x="79" y="112"/>
                      <a:pt x="79" y="112"/>
                    </a:cubicBezTo>
                    <a:cubicBezTo>
                      <a:pt x="79" y="116"/>
                      <a:pt x="82" y="119"/>
                      <a:pt x="86" y="119"/>
                    </a:cubicBezTo>
                    <a:cubicBezTo>
                      <a:pt x="97" y="119"/>
                      <a:pt x="97" y="119"/>
                      <a:pt x="97" y="119"/>
                    </a:cubicBezTo>
                    <a:cubicBezTo>
                      <a:pt x="101" y="119"/>
                      <a:pt x="104" y="116"/>
                      <a:pt x="104" y="112"/>
                    </a:cubicBezTo>
                    <a:cubicBezTo>
                      <a:pt x="104" y="61"/>
                      <a:pt x="104" y="61"/>
                      <a:pt x="104" y="61"/>
                    </a:cubicBezTo>
                    <a:cubicBezTo>
                      <a:pt x="104" y="57"/>
                      <a:pt x="101" y="54"/>
                      <a:pt x="97" y="54"/>
                    </a:cubicBezTo>
                    <a:close/>
                    <a:moveTo>
                      <a:pt x="46" y="54"/>
                    </a:moveTo>
                    <a:cubicBezTo>
                      <a:pt x="34" y="54"/>
                      <a:pt x="34" y="54"/>
                      <a:pt x="34" y="54"/>
                    </a:cubicBezTo>
                    <a:cubicBezTo>
                      <a:pt x="30" y="54"/>
                      <a:pt x="27" y="57"/>
                      <a:pt x="27" y="61"/>
                    </a:cubicBezTo>
                    <a:cubicBezTo>
                      <a:pt x="27" y="112"/>
                      <a:pt x="27" y="112"/>
                      <a:pt x="27" y="112"/>
                    </a:cubicBezTo>
                    <a:cubicBezTo>
                      <a:pt x="27" y="116"/>
                      <a:pt x="30" y="119"/>
                      <a:pt x="34" y="119"/>
                    </a:cubicBezTo>
                    <a:cubicBezTo>
                      <a:pt x="46" y="119"/>
                      <a:pt x="46" y="119"/>
                      <a:pt x="46" y="119"/>
                    </a:cubicBezTo>
                    <a:cubicBezTo>
                      <a:pt x="49" y="119"/>
                      <a:pt x="53" y="116"/>
                      <a:pt x="53" y="112"/>
                    </a:cubicBezTo>
                    <a:cubicBezTo>
                      <a:pt x="53" y="61"/>
                      <a:pt x="53" y="61"/>
                      <a:pt x="53" y="61"/>
                    </a:cubicBezTo>
                    <a:cubicBezTo>
                      <a:pt x="53" y="57"/>
                      <a:pt x="49" y="54"/>
                      <a:pt x="46" y="54"/>
                    </a:cubicBezTo>
                    <a:close/>
                    <a:moveTo>
                      <a:pt x="149" y="54"/>
                    </a:moveTo>
                    <a:cubicBezTo>
                      <a:pt x="137" y="54"/>
                      <a:pt x="137" y="54"/>
                      <a:pt x="137" y="54"/>
                    </a:cubicBezTo>
                    <a:cubicBezTo>
                      <a:pt x="133" y="54"/>
                      <a:pt x="130" y="57"/>
                      <a:pt x="130" y="61"/>
                    </a:cubicBezTo>
                    <a:cubicBezTo>
                      <a:pt x="130" y="112"/>
                      <a:pt x="130" y="112"/>
                      <a:pt x="130" y="112"/>
                    </a:cubicBezTo>
                    <a:cubicBezTo>
                      <a:pt x="130" y="116"/>
                      <a:pt x="133" y="119"/>
                      <a:pt x="137" y="119"/>
                    </a:cubicBezTo>
                    <a:cubicBezTo>
                      <a:pt x="149" y="119"/>
                      <a:pt x="149" y="119"/>
                      <a:pt x="149" y="119"/>
                    </a:cubicBezTo>
                    <a:cubicBezTo>
                      <a:pt x="153" y="119"/>
                      <a:pt x="156" y="116"/>
                      <a:pt x="156" y="112"/>
                    </a:cubicBezTo>
                    <a:cubicBezTo>
                      <a:pt x="156" y="61"/>
                      <a:pt x="156" y="61"/>
                      <a:pt x="156" y="61"/>
                    </a:cubicBezTo>
                    <a:cubicBezTo>
                      <a:pt x="156" y="57"/>
                      <a:pt x="153" y="54"/>
                      <a:pt x="149" y="54"/>
                    </a:cubicBezTo>
                    <a:close/>
                    <a:moveTo>
                      <a:pt x="179" y="34"/>
                    </a:moveTo>
                    <a:cubicBezTo>
                      <a:pt x="93" y="1"/>
                      <a:pt x="93" y="1"/>
                      <a:pt x="93" y="1"/>
                    </a:cubicBezTo>
                    <a:cubicBezTo>
                      <a:pt x="92" y="0"/>
                      <a:pt x="91" y="0"/>
                      <a:pt x="90" y="1"/>
                    </a:cubicBezTo>
                    <a:cubicBezTo>
                      <a:pt x="4" y="34"/>
                      <a:pt x="4" y="34"/>
                      <a:pt x="4" y="34"/>
                    </a:cubicBezTo>
                    <a:cubicBezTo>
                      <a:pt x="1" y="35"/>
                      <a:pt x="0" y="37"/>
                      <a:pt x="0" y="40"/>
                    </a:cubicBezTo>
                    <a:cubicBezTo>
                      <a:pt x="0" y="42"/>
                      <a:pt x="3" y="44"/>
                      <a:pt x="5" y="44"/>
                    </a:cubicBezTo>
                    <a:cubicBezTo>
                      <a:pt x="178" y="44"/>
                      <a:pt x="178" y="44"/>
                      <a:pt x="178" y="44"/>
                    </a:cubicBezTo>
                    <a:cubicBezTo>
                      <a:pt x="180" y="44"/>
                      <a:pt x="183" y="42"/>
                      <a:pt x="183" y="40"/>
                    </a:cubicBezTo>
                    <a:cubicBezTo>
                      <a:pt x="183" y="37"/>
                      <a:pt x="182" y="35"/>
                      <a:pt x="179" y="34"/>
                    </a:cubicBez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7" name="图形"/>
          <p:cNvGrpSpPr/>
          <p:nvPr/>
        </p:nvGrpSpPr>
        <p:grpSpPr>
          <a:xfrm>
            <a:off x="6329680" y="2444750"/>
            <a:ext cx="2261870" cy="3004820"/>
            <a:chOff x="9968" y="3850"/>
            <a:chExt cx="3562" cy="4732"/>
          </a:xfrm>
        </p:grpSpPr>
        <p:sp>
          <p:nvSpPr>
            <p:cNvPr id="51" name="图形"/>
            <p:cNvSpPr/>
            <p:nvPr/>
          </p:nvSpPr>
          <p:spPr>
            <a:xfrm>
              <a:off x="9968" y="4258"/>
              <a:ext cx="3562" cy="4325"/>
            </a:xfrm>
            <a:prstGeom prst="rect">
              <a:avLst/>
            </a:prstGeom>
            <a:solidFill>
              <a:schemeClr val="bg1"/>
            </a:solidFill>
            <a:ln>
              <a:noFill/>
            </a:ln>
            <a:effectLst>
              <a:outerShdw blurRad="5588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8" name="组合 57"/>
            <p:cNvGrpSpPr/>
            <p:nvPr/>
          </p:nvGrpSpPr>
          <p:grpSpPr>
            <a:xfrm>
              <a:off x="10521" y="3850"/>
              <a:ext cx="2456" cy="1984"/>
              <a:chOff x="3479" y="4021"/>
              <a:chExt cx="2456" cy="1984"/>
            </a:xfrm>
          </p:grpSpPr>
          <p:sp>
            <p:nvSpPr>
              <p:cNvPr id="59" name="图形"/>
              <p:cNvSpPr/>
              <p:nvPr/>
            </p:nvSpPr>
            <p:spPr>
              <a:xfrm>
                <a:off x="3479" y="4021"/>
                <a:ext cx="2456" cy="408"/>
              </a:xfrm>
              <a:prstGeom prst="trapezoid">
                <a:avLst>
                  <a:gd name="adj" fmla="val 58087"/>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0" name="图形"/>
              <p:cNvSpPr/>
              <p:nvPr/>
            </p:nvSpPr>
            <p:spPr>
              <a:xfrm flipV="1">
                <a:off x="3715" y="4021"/>
                <a:ext cx="1984" cy="1984"/>
              </a:xfrm>
              <a:prstGeom prst="round2SameRect">
                <a:avLst>
                  <a:gd name="adj1" fmla="val 50000"/>
                  <a:gd name="adj2" fmla="val 0"/>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1" name="图形"/>
              <p:cNvSpPr/>
              <p:nvPr/>
            </p:nvSpPr>
            <p:spPr>
              <a:xfrm>
                <a:off x="3984" y="4295"/>
                <a:ext cx="1437" cy="1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72" name="图形"/>
            <p:cNvSpPr txBox="1"/>
            <p:nvPr/>
          </p:nvSpPr>
          <p:spPr>
            <a:xfrm>
              <a:off x="10226" y="6082"/>
              <a:ext cx="2966" cy="677"/>
            </a:xfrm>
            <a:prstGeom prst="rect">
              <a:avLst/>
            </a:prstGeom>
            <a:noFill/>
          </p:spPr>
          <p:txBody>
            <a:bodyPr wrap="square" rtlCol="0">
              <a:spAutoFit/>
            </a:bodyPr>
            <a:lstStyle/>
            <a:p>
              <a:pPr algn="dist"/>
              <a:r>
                <a:rPr lang="en-US" altLang="zh-CN" sz="2200" dirty="0">
                  <a:solidFill>
                    <a:schemeClr val="tx1">
                      <a:lumMod val="75000"/>
                      <a:lumOff val="25000"/>
                    </a:schemeClr>
                  </a:solidFill>
                  <a:cs typeface="+mn-ea"/>
                  <a:sym typeface="+mn-lt"/>
                </a:rPr>
                <a:t>Add title text</a:t>
              </a:r>
              <a:endParaRPr lang="zh-CN" altLang="en-US" sz="2200" dirty="0">
                <a:solidFill>
                  <a:schemeClr val="tx1">
                    <a:lumMod val="75000"/>
                    <a:lumOff val="25000"/>
                  </a:schemeClr>
                </a:solidFill>
                <a:cs typeface="+mn-ea"/>
                <a:sym typeface="+mn-lt"/>
              </a:endParaRPr>
            </a:p>
          </p:txBody>
        </p:sp>
        <p:sp>
          <p:nvSpPr>
            <p:cNvPr id="76" name="图形"/>
            <p:cNvSpPr txBox="1"/>
            <p:nvPr userDrawn="1"/>
          </p:nvSpPr>
          <p:spPr>
            <a:xfrm>
              <a:off x="10003" y="6686"/>
              <a:ext cx="3473" cy="1343"/>
            </a:xfrm>
            <a:prstGeom prst="rect">
              <a:avLst/>
            </a:prstGeom>
            <a:noFill/>
          </p:spPr>
          <p:txBody>
            <a:bodyPr wrap="square" rtlCol="0">
              <a:spAutoFit/>
            </a:bodyPr>
            <a:lstStyle/>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p:txBody>
        </p:sp>
        <p:grpSp>
          <p:nvGrpSpPr>
            <p:cNvPr id="81" name="PA_组合 80"/>
            <p:cNvGrpSpPr/>
            <p:nvPr>
              <p:custDataLst>
                <p:tags r:id="rId3"/>
              </p:custDataLst>
            </p:nvPr>
          </p:nvGrpSpPr>
          <p:grpSpPr>
            <a:xfrm>
              <a:off x="11275" y="4495"/>
              <a:ext cx="868" cy="735"/>
              <a:chOff x="3187701" y="2465388"/>
              <a:chExt cx="708025" cy="600075"/>
            </a:xfrm>
            <a:solidFill>
              <a:srgbClr val="FFAAAA"/>
            </a:solidFill>
          </p:grpSpPr>
          <p:sp>
            <p:nvSpPr>
              <p:cNvPr id="1055" name="图形"/>
              <p:cNvSpPr/>
              <p:nvPr/>
            </p:nvSpPr>
            <p:spPr bwMode="auto">
              <a:xfrm>
                <a:off x="3187701" y="2465388"/>
                <a:ext cx="708025" cy="600075"/>
              </a:xfrm>
              <a:custGeom>
                <a:avLst/>
                <a:gdLst>
                  <a:gd name="T0" fmla="*/ 4 w 189"/>
                  <a:gd name="T1" fmla="*/ 160 h 160"/>
                  <a:gd name="T2" fmla="*/ 2 w 189"/>
                  <a:gd name="T3" fmla="*/ 159 h 160"/>
                  <a:gd name="T4" fmla="*/ 2 w 189"/>
                  <a:gd name="T5" fmla="*/ 159 h 160"/>
                  <a:gd name="T6" fmla="*/ 0 w 189"/>
                  <a:gd name="T7" fmla="*/ 156 h 160"/>
                  <a:gd name="T8" fmla="*/ 0 w 189"/>
                  <a:gd name="T9" fmla="*/ 156 h 160"/>
                  <a:gd name="T10" fmla="*/ 0 w 189"/>
                  <a:gd name="T11" fmla="*/ 4 h 160"/>
                  <a:gd name="T12" fmla="*/ 0 w 189"/>
                  <a:gd name="T13" fmla="*/ 4 h 160"/>
                  <a:gd name="T14" fmla="*/ 4 w 189"/>
                  <a:gd name="T15" fmla="*/ 0 h 160"/>
                  <a:gd name="T16" fmla="*/ 4 w 189"/>
                  <a:gd name="T17" fmla="*/ 0 h 160"/>
                  <a:gd name="T18" fmla="*/ 8 w 189"/>
                  <a:gd name="T19" fmla="*/ 4 h 160"/>
                  <a:gd name="T20" fmla="*/ 8 w 189"/>
                  <a:gd name="T21" fmla="*/ 4 h 160"/>
                  <a:gd name="T22" fmla="*/ 8 w 189"/>
                  <a:gd name="T23" fmla="*/ 152 h 160"/>
                  <a:gd name="T24" fmla="*/ 185 w 189"/>
                  <a:gd name="T25" fmla="*/ 152 h 160"/>
                  <a:gd name="T26" fmla="*/ 189 w 189"/>
                  <a:gd name="T27" fmla="*/ 156 h 160"/>
                  <a:gd name="T28" fmla="*/ 189 w 189"/>
                  <a:gd name="T29" fmla="*/ 156 h 160"/>
                  <a:gd name="T30" fmla="*/ 185 w 189"/>
                  <a:gd name="T31" fmla="*/ 160 h 160"/>
                  <a:gd name="T32" fmla="*/ 185 w 189"/>
                  <a:gd name="T33" fmla="*/ 160 h 160"/>
                  <a:gd name="T34" fmla="*/ 4 w 189"/>
                  <a:gd name="T3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60">
                    <a:moveTo>
                      <a:pt x="4" y="160"/>
                    </a:moveTo>
                    <a:cubicBezTo>
                      <a:pt x="3" y="160"/>
                      <a:pt x="2" y="159"/>
                      <a:pt x="2" y="159"/>
                    </a:cubicBezTo>
                    <a:cubicBezTo>
                      <a:pt x="2" y="159"/>
                      <a:pt x="2" y="159"/>
                      <a:pt x="2" y="159"/>
                    </a:cubicBezTo>
                    <a:cubicBezTo>
                      <a:pt x="1" y="158"/>
                      <a:pt x="0" y="157"/>
                      <a:pt x="0" y="156"/>
                    </a:cubicBezTo>
                    <a:cubicBezTo>
                      <a:pt x="0" y="156"/>
                      <a:pt x="0" y="156"/>
                      <a:pt x="0" y="156"/>
                    </a:cubicBezTo>
                    <a:cubicBezTo>
                      <a:pt x="0" y="4"/>
                      <a:pt x="0" y="4"/>
                      <a:pt x="0" y="4"/>
                    </a:cubicBezTo>
                    <a:cubicBezTo>
                      <a:pt x="0" y="4"/>
                      <a:pt x="0" y="4"/>
                      <a:pt x="0" y="4"/>
                    </a:cubicBezTo>
                    <a:cubicBezTo>
                      <a:pt x="0" y="2"/>
                      <a:pt x="2" y="0"/>
                      <a:pt x="4" y="0"/>
                    </a:cubicBezTo>
                    <a:cubicBezTo>
                      <a:pt x="4" y="0"/>
                      <a:pt x="4" y="0"/>
                      <a:pt x="4" y="0"/>
                    </a:cubicBezTo>
                    <a:cubicBezTo>
                      <a:pt x="6" y="0"/>
                      <a:pt x="8" y="2"/>
                      <a:pt x="8" y="4"/>
                    </a:cubicBezTo>
                    <a:cubicBezTo>
                      <a:pt x="8" y="4"/>
                      <a:pt x="8" y="4"/>
                      <a:pt x="8" y="4"/>
                    </a:cubicBezTo>
                    <a:cubicBezTo>
                      <a:pt x="8" y="152"/>
                      <a:pt x="8" y="152"/>
                      <a:pt x="8" y="152"/>
                    </a:cubicBezTo>
                    <a:cubicBezTo>
                      <a:pt x="185" y="152"/>
                      <a:pt x="185" y="152"/>
                      <a:pt x="185" y="152"/>
                    </a:cubicBezTo>
                    <a:cubicBezTo>
                      <a:pt x="188" y="152"/>
                      <a:pt x="189" y="154"/>
                      <a:pt x="189" y="156"/>
                    </a:cubicBezTo>
                    <a:cubicBezTo>
                      <a:pt x="189" y="156"/>
                      <a:pt x="189" y="156"/>
                      <a:pt x="189" y="156"/>
                    </a:cubicBezTo>
                    <a:cubicBezTo>
                      <a:pt x="189" y="158"/>
                      <a:pt x="188" y="160"/>
                      <a:pt x="185" y="160"/>
                    </a:cubicBezTo>
                    <a:cubicBezTo>
                      <a:pt x="185" y="160"/>
                      <a:pt x="185" y="160"/>
                      <a:pt x="185" y="160"/>
                    </a:cubicBezTo>
                    <a:cubicBezTo>
                      <a:pt x="4" y="160"/>
                      <a:pt x="4" y="160"/>
                      <a:pt x="4" y="160"/>
                    </a:cubicBez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056" name="图形"/>
              <p:cNvSpPr/>
              <p:nvPr/>
            </p:nvSpPr>
            <p:spPr bwMode="auto">
              <a:xfrm>
                <a:off x="3265488" y="2878138"/>
                <a:ext cx="112713" cy="119063"/>
              </a:xfrm>
              <a:custGeom>
                <a:avLst/>
                <a:gdLst>
                  <a:gd name="T0" fmla="*/ 30 w 30"/>
                  <a:gd name="T1" fmla="*/ 24 h 32"/>
                  <a:gd name="T2" fmla="*/ 22 w 30"/>
                  <a:gd name="T3" fmla="*/ 32 h 32"/>
                  <a:gd name="T4" fmla="*/ 7 w 30"/>
                  <a:gd name="T5" fmla="*/ 32 h 32"/>
                  <a:gd name="T6" fmla="*/ 0 w 30"/>
                  <a:gd name="T7" fmla="*/ 24 h 32"/>
                  <a:gd name="T8" fmla="*/ 0 w 30"/>
                  <a:gd name="T9" fmla="*/ 8 h 32"/>
                  <a:gd name="T10" fmla="*/ 7 w 30"/>
                  <a:gd name="T11" fmla="*/ 0 h 32"/>
                  <a:gd name="T12" fmla="*/ 22 w 30"/>
                  <a:gd name="T13" fmla="*/ 0 h 32"/>
                  <a:gd name="T14" fmla="*/ 30 w 30"/>
                  <a:gd name="T15" fmla="*/ 8 h 32"/>
                  <a:gd name="T16" fmla="*/ 30 w 30"/>
                  <a:gd name="T1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2">
                    <a:moveTo>
                      <a:pt x="30" y="24"/>
                    </a:moveTo>
                    <a:cubicBezTo>
                      <a:pt x="30" y="28"/>
                      <a:pt x="26" y="32"/>
                      <a:pt x="22" y="32"/>
                    </a:cubicBezTo>
                    <a:cubicBezTo>
                      <a:pt x="7" y="32"/>
                      <a:pt x="7" y="32"/>
                      <a:pt x="7" y="32"/>
                    </a:cubicBezTo>
                    <a:cubicBezTo>
                      <a:pt x="3" y="32"/>
                      <a:pt x="0" y="28"/>
                      <a:pt x="0" y="24"/>
                    </a:cubicBezTo>
                    <a:cubicBezTo>
                      <a:pt x="0" y="8"/>
                      <a:pt x="0" y="8"/>
                      <a:pt x="0" y="8"/>
                    </a:cubicBezTo>
                    <a:cubicBezTo>
                      <a:pt x="0" y="4"/>
                      <a:pt x="3" y="0"/>
                      <a:pt x="7" y="0"/>
                    </a:cubicBezTo>
                    <a:cubicBezTo>
                      <a:pt x="22" y="0"/>
                      <a:pt x="22" y="0"/>
                      <a:pt x="22" y="0"/>
                    </a:cubicBezTo>
                    <a:cubicBezTo>
                      <a:pt x="26" y="0"/>
                      <a:pt x="30" y="4"/>
                      <a:pt x="30" y="8"/>
                    </a:cubicBezTo>
                    <a:lnTo>
                      <a:pt x="30" y="24"/>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057" name="图形"/>
              <p:cNvSpPr/>
              <p:nvPr/>
            </p:nvSpPr>
            <p:spPr bwMode="auto">
              <a:xfrm>
                <a:off x="3408363" y="2746375"/>
                <a:ext cx="112713" cy="250825"/>
              </a:xfrm>
              <a:custGeom>
                <a:avLst/>
                <a:gdLst>
                  <a:gd name="T0" fmla="*/ 30 w 30"/>
                  <a:gd name="T1" fmla="*/ 59 h 67"/>
                  <a:gd name="T2" fmla="*/ 22 w 30"/>
                  <a:gd name="T3" fmla="*/ 67 h 67"/>
                  <a:gd name="T4" fmla="*/ 7 w 30"/>
                  <a:gd name="T5" fmla="*/ 67 h 67"/>
                  <a:gd name="T6" fmla="*/ 0 w 30"/>
                  <a:gd name="T7" fmla="*/ 59 h 67"/>
                  <a:gd name="T8" fmla="*/ 0 w 30"/>
                  <a:gd name="T9" fmla="*/ 8 h 67"/>
                  <a:gd name="T10" fmla="*/ 7 w 30"/>
                  <a:gd name="T11" fmla="*/ 0 h 67"/>
                  <a:gd name="T12" fmla="*/ 22 w 30"/>
                  <a:gd name="T13" fmla="*/ 0 h 67"/>
                  <a:gd name="T14" fmla="*/ 30 w 30"/>
                  <a:gd name="T15" fmla="*/ 8 h 67"/>
                  <a:gd name="T16" fmla="*/ 30 w 30"/>
                  <a:gd name="T17"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67">
                    <a:moveTo>
                      <a:pt x="30" y="59"/>
                    </a:moveTo>
                    <a:cubicBezTo>
                      <a:pt x="30" y="63"/>
                      <a:pt x="26" y="67"/>
                      <a:pt x="22" y="67"/>
                    </a:cubicBezTo>
                    <a:cubicBezTo>
                      <a:pt x="7" y="67"/>
                      <a:pt x="7" y="67"/>
                      <a:pt x="7" y="67"/>
                    </a:cubicBezTo>
                    <a:cubicBezTo>
                      <a:pt x="3" y="67"/>
                      <a:pt x="0" y="63"/>
                      <a:pt x="0" y="59"/>
                    </a:cubicBezTo>
                    <a:cubicBezTo>
                      <a:pt x="0" y="8"/>
                      <a:pt x="0" y="8"/>
                      <a:pt x="0" y="8"/>
                    </a:cubicBezTo>
                    <a:cubicBezTo>
                      <a:pt x="0" y="4"/>
                      <a:pt x="3" y="0"/>
                      <a:pt x="7" y="0"/>
                    </a:cubicBezTo>
                    <a:cubicBezTo>
                      <a:pt x="22" y="0"/>
                      <a:pt x="22" y="0"/>
                      <a:pt x="22" y="0"/>
                    </a:cubicBezTo>
                    <a:cubicBezTo>
                      <a:pt x="26" y="0"/>
                      <a:pt x="30" y="4"/>
                      <a:pt x="30" y="8"/>
                    </a:cubicBezTo>
                    <a:lnTo>
                      <a:pt x="30" y="59"/>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058" name="图形"/>
              <p:cNvSpPr/>
              <p:nvPr/>
            </p:nvSpPr>
            <p:spPr bwMode="auto">
              <a:xfrm>
                <a:off x="3702051" y="2686050"/>
                <a:ext cx="111125" cy="311150"/>
              </a:xfrm>
              <a:custGeom>
                <a:avLst/>
                <a:gdLst>
                  <a:gd name="T0" fmla="*/ 30 w 30"/>
                  <a:gd name="T1" fmla="*/ 74 h 83"/>
                  <a:gd name="T2" fmla="*/ 22 w 30"/>
                  <a:gd name="T3" fmla="*/ 83 h 83"/>
                  <a:gd name="T4" fmla="*/ 8 w 30"/>
                  <a:gd name="T5" fmla="*/ 83 h 83"/>
                  <a:gd name="T6" fmla="*/ 0 w 30"/>
                  <a:gd name="T7" fmla="*/ 74 h 83"/>
                  <a:gd name="T8" fmla="*/ 0 w 30"/>
                  <a:gd name="T9" fmla="*/ 8 h 83"/>
                  <a:gd name="T10" fmla="*/ 8 w 30"/>
                  <a:gd name="T11" fmla="*/ 0 h 83"/>
                  <a:gd name="T12" fmla="*/ 22 w 30"/>
                  <a:gd name="T13" fmla="*/ 0 h 83"/>
                  <a:gd name="T14" fmla="*/ 30 w 30"/>
                  <a:gd name="T15" fmla="*/ 8 h 83"/>
                  <a:gd name="T16" fmla="*/ 30 w 30"/>
                  <a:gd name="T17"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3">
                    <a:moveTo>
                      <a:pt x="30" y="74"/>
                    </a:moveTo>
                    <a:cubicBezTo>
                      <a:pt x="30" y="79"/>
                      <a:pt x="26" y="83"/>
                      <a:pt x="22" y="83"/>
                    </a:cubicBezTo>
                    <a:cubicBezTo>
                      <a:pt x="8" y="83"/>
                      <a:pt x="8" y="83"/>
                      <a:pt x="8" y="83"/>
                    </a:cubicBezTo>
                    <a:cubicBezTo>
                      <a:pt x="3" y="83"/>
                      <a:pt x="0" y="79"/>
                      <a:pt x="0" y="74"/>
                    </a:cubicBezTo>
                    <a:cubicBezTo>
                      <a:pt x="0" y="8"/>
                      <a:pt x="0" y="8"/>
                      <a:pt x="0" y="8"/>
                    </a:cubicBezTo>
                    <a:cubicBezTo>
                      <a:pt x="0" y="4"/>
                      <a:pt x="3" y="0"/>
                      <a:pt x="8" y="0"/>
                    </a:cubicBezTo>
                    <a:cubicBezTo>
                      <a:pt x="22" y="0"/>
                      <a:pt x="22" y="0"/>
                      <a:pt x="22" y="0"/>
                    </a:cubicBezTo>
                    <a:cubicBezTo>
                      <a:pt x="26" y="0"/>
                      <a:pt x="30" y="4"/>
                      <a:pt x="30" y="8"/>
                    </a:cubicBezTo>
                    <a:lnTo>
                      <a:pt x="30" y="74"/>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059" name="图形"/>
              <p:cNvSpPr/>
              <p:nvPr/>
            </p:nvSpPr>
            <p:spPr bwMode="auto">
              <a:xfrm>
                <a:off x="3551238" y="2806700"/>
                <a:ext cx="112713" cy="190500"/>
              </a:xfrm>
              <a:custGeom>
                <a:avLst/>
                <a:gdLst>
                  <a:gd name="T0" fmla="*/ 30 w 30"/>
                  <a:gd name="T1" fmla="*/ 43 h 51"/>
                  <a:gd name="T2" fmla="*/ 22 w 30"/>
                  <a:gd name="T3" fmla="*/ 51 h 51"/>
                  <a:gd name="T4" fmla="*/ 7 w 30"/>
                  <a:gd name="T5" fmla="*/ 51 h 51"/>
                  <a:gd name="T6" fmla="*/ 0 w 30"/>
                  <a:gd name="T7" fmla="*/ 43 h 51"/>
                  <a:gd name="T8" fmla="*/ 0 w 30"/>
                  <a:gd name="T9" fmla="*/ 8 h 51"/>
                  <a:gd name="T10" fmla="*/ 7 w 30"/>
                  <a:gd name="T11" fmla="*/ 0 h 51"/>
                  <a:gd name="T12" fmla="*/ 22 w 30"/>
                  <a:gd name="T13" fmla="*/ 0 h 51"/>
                  <a:gd name="T14" fmla="*/ 30 w 30"/>
                  <a:gd name="T15" fmla="*/ 8 h 51"/>
                  <a:gd name="T16" fmla="*/ 30 w 30"/>
                  <a:gd name="T17"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1">
                    <a:moveTo>
                      <a:pt x="30" y="43"/>
                    </a:moveTo>
                    <a:cubicBezTo>
                      <a:pt x="30" y="47"/>
                      <a:pt x="26" y="51"/>
                      <a:pt x="22" y="51"/>
                    </a:cubicBezTo>
                    <a:cubicBezTo>
                      <a:pt x="7" y="51"/>
                      <a:pt x="7" y="51"/>
                      <a:pt x="7" y="51"/>
                    </a:cubicBezTo>
                    <a:cubicBezTo>
                      <a:pt x="3" y="51"/>
                      <a:pt x="0" y="47"/>
                      <a:pt x="0" y="43"/>
                    </a:cubicBezTo>
                    <a:cubicBezTo>
                      <a:pt x="0" y="8"/>
                      <a:pt x="0" y="8"/>
                      <a:pt x="0" y="8"/>
                    </a:cubicBezTo>
                    <a:cubicBezTo>
                      <a:pt x="0" y="4"/>
                      <a:pt x="3" y="0"/>
                      <a:pt x="7" y="0"/>
                    </a:cubicBezTo>
                    <a:cubicBezTo>
                      <a:pt x="22" y="0"/>
                      <a:pt x="22" y="0"/>
                      <a:pt x="22" y="0"/>
                    </a:cubicBezTo>
                    <a:cubicBezTo>
                      <a:pt x="26" y="0"/>
                      <a:pt x="30" y="4"/>
                      <a:pt x="30" y="8"/>
                    </a:cubicBezTo>
                    <a:lnTo>
                      <a:pt x="30" y="43"/>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060" name="图形"/>
              <p:cNvSpPr/>
              <p:nvPr/>
            </p:nvSpPr>
            <p:spPr bwMode="auto">
              <a:xfrm>
                <a:off x="3254376" y="2509838"/>
                <a:ext cx="536575" cy="280988"/>
              </a:xfrm>
              <a:custGeom>
                <a:avLst/>
                <a:gdLst>
                  <a:gd name="T0" fmla="*/ 143 w 143"/>
                  <a:gd name="T1" fmla="*/ 0 h 75"/>
                  <a:gd name="T2" fmla="*/ 113 w 143"/>
                  <a:gd name="T3" fmla="*/ 3 h 75"/>
                  <a:gd name="T4" fmla="*/ 123 w 143"/>
                  <a:gd name="T5" fmla="*/ 13 h 75"/>
                  <a:gd name="T6" fmla="*/ 91 w 143"/>
                  <a:gd name="T7" fmla="*/ 51 h 75"/>
                  <a:gd name="T8" fmla="*/ 59 w 143"/>
                  <a:gd name="T9" fmla="*/ 21 h 75"/>
                  <a:gd name="T10" fmla="*/ 51 w 143"/>
                  <a:gd name="T11" fmla="*/ 21 h 75"/>
                  <a:gd name="T12" fmla="*/ 3 w 143"/>
                  <a:gd name="T13" fmla="*/ 64 h 75"/>
                  <a:gd name="T14" fmla="*/ 2 w 143"/>
                  <a:gd name="T15" fmla="*/ 73 h 75"/>
                  <a:gd name="T16" fmla="*/ 7 w 143"/>
                  <a:gd name="T17" fmla="*/ 75 h 75"/>
                  <a:gd name="T18" fmla="*/ 10 w 143"/>
                  <a:gd name="T19" fmla="*/ 73 h 75"/>
                  <a:gd name="T20" fmla="*/ 10 w 143"/>
                  <a:gd name="T21" fmla="*/ 73 h 75"/>
                  <a:gd name="T22" fmla="*/ 55 w 143"/>
                  <a:gd name="T23" fmla="*/ 33 h 75"/>
                  <a:gd name="T24" fmla="*/ 88 w 143"/>
                  <a:gd name="T25" fmla="*/ 64 h 75"/>
                  <a:gd name="T26" fmla="*/ 92 w 143"/>
                  <a:gd name="T27" fmla="*/ 66 h 75"/>
                  <a:gd name="T28" fmla="*/ 97 w 143"/>
                  <a:gd name="T29" fmla="*/ 64 h 75"/>
                  <a:gd name="T30" fmla="*/ 131 w 143"/>
                  <a:gd name="T31" fmla="*/ 21 h 75"/>
                  <a:gd name="T32" fmla="*/ 139 w 143"/>
                  <a:gd name="T33" fmla="*/ 29 h 75"/>
                  <a:gd name="T34" fmla="*/ 143 w 143"/>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75">
                    <a:moveTo>
                      <a:pt x="143" y="0"/>
                    </a:moveTo>
                    <a:cubicBezTo>
                      <a:pt x="113" y="3"/>
                      <a:pt x="113" y="3"/>
                      <a:pt x="113" y="3"/>
                    </a:cubicBezTo>
                    <a:cubicBezTo>
                      <a:pt x="123" y="13"/>
                      <a:pt x="123" y="13"/>
                      <a:pt x="123" y="13"/>
                    </a:cubicBezTo>
                    <a:cubicBezTo>
                      <a:pt x="91" y="51"/>
                      <a:pt x="91" y="51"/>
                      <a:pt x="91" y="51"/>
                    </a:cubicBezTo>
                    <a:cubicBezTo>
                      <a:pt x="59" y="21"/>
                      <a:pt x="59" y="21"/>
                      <a:pt x="59" y="21"/>
                    </a:cubicBezTo>
                    <a:cubicBezTo>
                      <a:pt x="56" y="19"/>
                      <a:pt x="53" y="19"/>
                      <a:pt x="51" y="21"/>
                    </a:cubicBezTo>
                    <a:cubicBezTo>
                      <a:pt x="3" y="64"/>
                      <a:pt x="3" y="64"/>
                      <a:pt x="3" y="64"/>
                    </a:cubicBezTo>
                    <a:cubicBezTo>
                      <a:pt x="0" y="67"/>
                      <a:pt x="0" y="70"/>
                      <a:pt x="2" y="73"/>
                    </a:cubicBezTo>
                    <a:cubicBezTo>
                      <a:pt x="3" y="74"/>
                      <a:pt x="5" y="75"/>
                      <a:pt x="7" y="75"/>
                    </a:cubicBezTo>
                    <a:cubicBezTo>
                      <a:pt x="8" y="75"/>
                      <a:pt x="9" y="74"/>
                      <a:pt x="10" y="73"/>
                    </a:cubicBezTo>
                    <a:cubicBezTo>
                      <a:pt x="10" y="73"/>
                      <a:pt x="10" y="73"/>
                      <a:pt x="10" y="73"/>
                    </a:cubicBezTo>
                    <a:cubicBezTo>
                      <a:pt x="55" y="33"/>
                      <a:pt x="55" y="33"/>
                      <a:pt x="55" y="33"/>
                    </a:cubicBezTo>
                    <a:cubicBezTo>
                      <a:pt x="88" y="64"/>
                      <a:pt x="88" y="64"/>
                      <a:pt x="88" y="64"/>
                    </a:cubicBezTo>
                    <a:cubicBezTo>
                      <a:pt x="89" y="65"/>
                      <a:pt x="91" y="66"/>
                      <a:pt x="92" y="66"/>
                    </a:cubicBezTo>
                    <a:cubicBezTo>
                      <a:pt x="94" y="66"/>
                      <a:pt x="96" y="65"/>
                      <a:pt x="97" y="64"/>
                    </a:cubicBezTo>
                    <a:cubicBezTo>
                      <a:pt x="131" y="21"/>
                      <a:pt x="131" y="21"/>
                      <a:pt x="131" y="21"/>
                    </a:cubicBezTo>
                    <a:cubicBezTo>
                      <a:pt x="139" y="29"/>
                      <a:pt x="139" y="29"/>
                      <a:pt x="139" y="29"/>
                    </a:cubicBezTo>
                    <a:lnTo>
                      <a:pt x="143" y="0"/>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6" name="图形"/>
          <p:cNvGrpSpPr/>
          <p:nvPr/>
        </p:nvGrpSpPr>
        <p:grpSpPr>
          <a:xfrm>
            <a:off x="3747135" y="2444750"/>
            <a:ext cx="2268855" cy="3004820"/>
            <a:chOff x="5901" y="3850"/>
            <a:chExt cx="3573" cy="4732"/>
          </a:xfrm>
        </p:grpSpPr>
        <p:sp>
          <p:nvSpPr>
            <p:cNvPr id="50" name="图形"/>
            <p:cNvSpPr/>
            <p:nvPr/>
          </p:nvSpPr>
          <p:spPr>
            <a:xfrm>
              <a:off x="5901" y="4258"/>
              <a:ext cx="3562" cy="4325"/>
            </a:xfrm>
            <a:prstGeom prst="rect">
              <a:avLst/>
            </a:prstGeom>
            <a:solidFill>
              <a:schemeClr val="bg1"/>
            </a:solidFill>
            <a:ln>
              <a:noFill/>
            </a:ln>
            <a:effectLst>
              <a:outerShdw blurRad="5588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6454" y="3850"/>
              <a:ext cx="2456" cy="1984"/>
              <a:chOff x="3479" y="4021"/>
              <a:chExt cx="2456" cy="1984"/>
            </a:xfrm>
          </p:grpSpPr>
          <p:sp>
            <p:nvSpPr>
              <p:cNvPr id="54" name="图形"/>
              <p:cNvSpPr/>
              <p:nvPr/>
            </p:nvSpPr>
            <p:spPr>
              <a:xfrm>
                <a:off x="3479" y="4021"/>
                <a:ext cx="2456" cy="408"/>
              </a:xfrm>
              <a:prstGeom prst="trapezoid">
                <a:avLst>
                  <a:gd name="adj" fmla="val 58087"/>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5" name="图形"/>
              <p:cNvSpPr/>
              <p:nvPr/>
            </p:nvSpPr>
            <p:spPr>
              <a:xfrm flipV="1">
                <a:off x="3715" y="4021"/>
                <a:ext cx="1984" cy="1984"/>
              </a:xfrm>
              <a:prstGeom prst="round2SameRect">
                <a:avLst>
                  <a:gd name="adj1" fmla="val 50000"/>
                  <a:gd name="adj2" fmla="val 0"/>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7" name="图形"/>
              <p:cNvSpPr/>
              <p:nvPr/>
            </p:nvSpPr>
            <p:spPr>
              <a:xfrm>
                <a:off x="3984" y="4295"/>
                <a:ext cx="1437" cy="1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71" name="图形"/>
            <p:cNvSpPr txBox="1"/>
            <p:nvPr/>
          </p:nvSpPr>
          <p:spPr>
            <a:xfrm>
              <a:off x="5902" y="6082"/>
              <a:ext cx="3572" cy="677"/>
            </a:xfrm>
            <a:prstGeom prst="rect">
              <a:avLst/>
            </a:prstGeom>
            <a:noFill/>
          </p:spPr>
          <p:txBody>
            <a:bodyPr wrap="square" rtlCol="0">
              <a:spAutoFit/>
            </a:bodyPr>
            <a:lstStyle/>
            <a:p>
              <a:pPr algn="ctr"/>
              <a:r>
                <a:rPr lang="en-US" altLang="zh-CN" sz="2200" dirty="0">
                  <a:solidFill>
                    <a:schemeClr val="tx1">
                      <a:lumMod val="75000"/>
                      <a:lumOff val="25000"/>
                    </a:schemeClr>
                  </a:solidFill>
                  <a:cs typeface="+mn-ea"/>
                  <a:sym typeface="+mn-lt"/>
                </a:rPr>
                <a:t>Add title text</a:t>
              </a:r>
              <a:endParaRPr lang="zh-CN" altLang="en-US" sz="2200" dirty="0">
                <a:solidFill>
                  <a:schemeClr val="tx1">
                    <a:lumMod val="75000"/>
                    <a:lumOff val="25000"/>
                  </a:schemeClr>
                </a:solidFill>
                <a:cs typeface="+mn-ea"/>
                <a:sym typeface="+mn-lt"/>
              </a:endParaRPr>
            </a:p>
          </p:txBody>
        </p:sp>
        <p:sp>
          <p:nvSpPr>
            <p:cNvPr id="75" name="图形"/>
            <p:cNvSpPr txBox="1"/>
            <p:nvPr userDrawn="1"/>
          </p:nvSpPr>
          <p:spPr>
            <a:xfrm>
              <a:off x="5949" y="6686"/>
              <a:ext cx="3473" cy="1343"/>
            </a:xfrm>
            <a:prstGeom prst="rect">
              <a:avLst/>
            </a:prstGeom>
            <a:noFill/>
          </p:spPr>
          <p:txBody>
            <a:bodyPr wrap="square" rtlCol="0">
              <a:spAutoFit/>
            </a:bodyPr>
            <a:lstStyle/>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p:txBody>
        </p:sp>
        <p:grpSp>
          <p:nvGrpSpPr>
            <p:cNvPr id="97" name="PA_组合 96"/>
            <p:cNvGrpSpPr/>
            <p:nvPr>
              <p:custDataLst>
                <p:tags r:id="rId2"/>
              </p:custDataLst>
            </p:nvPr>
          </p:nvGrpSpPr>
          <p:grpSpPr>
            <a:xfrm>
              <a:off x="7211" y="4541"/>
              <a:ext cx="934" cy="794"/>
              <a:chOff x="5810857" y="1300162"/>
              <a:chExt cx="762000" cy="647700"/>
            </a:xfrm>
            <a:solidFill>
              <a:srgbClr val="788ADC"/>
            </a:solidFill>
          </p:grpSpPr>
          <p:sp>
            <p:nvSpPr>
              <p:cNvPr id="1064" name="图形"/>
              <p:cNvSpPr/>
              <p:nvPr/>
            </p:nvSpPr>
            <p:spPr bwMode="auto">
              <a:xfrm>
                <a:off x="6283932" y="1300162"/>
                <a:ext cx="288925" cy="288925"/>
              </a:xfrm>
              <a:custGeom>
                <a:avLst/>
                <a:gdLst>
                  <a:gd name="T0" fmla="*/ 62 w 77"/>
                  <a:gd name="T1" fmla="*/ 75 h 77"/>
                  <a:gd name="T2" fmla="*/ 55 w 77"/>
                  <a:gd name="T3" fmla="*/ 75 h 77"/>
                  <a:gd name="T4" fmla="*/ 2 w 77"/>
                  <a:gd name="T5" fmla="*/ 22 h 77"/>
                  <a:gd name="T6" fmla="*/ 2 w 77"/>
                  <a:gd name="T7" fmla="*/ 15 h 77"/>
                  <a:gd name="T8" fmla="*/ 15 w 77"/>
                  <a:gd name="T9" fmla="*/ 2 h 77"/>
                  <a:gd name="T10" fmla="*/ 22 w 77"/>
                  <a:gd name="T11" fmla="*/ 2 h 77"/>
                  <a:gd name="T12" fmla="*/ 75 w 77"/>
                  <a:gd name="T13" fmla="*/ 55 h 77"/>
                  <a:gd name="T14" fmla="*/ 75 w 77"/>
                  <a:gd name="T15" fmla="*/ 62 h 77"/>
                  <a:gd name="T16" fmla="*/ 62 w 77"/>
                  <a:gd name="T17" fmla="*/ 7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77">
                    <a:moveTo>
                      <a:pt x="62" y="75"/>
                    </a:moveTo>
                    <a:cubicBezTo>
                      <a:pt x="60" y="77"/>
                      <a:pt x="57" y="77"/>
                      <a:pt x="55" y="75"/>
                    </a:cubicBezTo>
                    <a:cubicBezTo>
                      <a:pt x="2" y="22"/>
                      <a:pt x="2" y="22"/>
                      <a:pt x="2" y="22"/>
                    </a:cubicBezTo>
                    <a:cubicBezTo>
                      <a:pt x="0" y="20"/>
                      <a:pt x="0" y="17"/>
                      <a:pt x="2" y="15"/>
                    </a:cubicBezTo>
                    <a:cubicBezTo>
                      <a:pt x="15" y="2"/>
                      <a:pt x="15" y="2"/>
                      <a:pt x="15" y="2"/>
                    </a:cubicBezTo>
                    <a:cubicBezTo>
                      <a:pt x="17" y="0"/>
                      <a:pt x="20" y="0"/>
                      <a:pt x="22" y="2"/>
                    </a:cubicBezTo>
                    <a:cubicBezTo>
                      <a:pt x="75" y="55"/>
                      <a:pt x="75" y="55"/>
                      <a:pt x="75" y="55"/>
                    </a:cubicBezTo>
                    <a:cubicBezTo>
                      <a:pt x="77" y="57"/>
                      <a:pt x="77" y="60"/>
                      <a:pt x="75" y="62"/>
                    </a:cubicBezTo>
                    <a:lnTo>
                      <a:pt x="62" y="75"/>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065" name="图形"/>
              <p:cNvSpPr/>
              <p:nvPr/>
            </p:nvSpPr>
            <p:spPr bwMode="auto">
              <a:xfrm>
                <a:off x="5934682" y="1493837"/>
                <a:ext cx="509588" cy="454025"/>
              </a:xfrm>
              <a:custGeom>
                <a:avLst/>
                <a:gdLst>
                  <a:gd name="T0" fmla="*/ 133 w 136"/>
                  <a:gd name="T1" fmla="*/ 60 h 121"/>
                  <a:gd name="T2" fmla="*/ 84 w 136"/>
                  <a:gd name="T3" fmla="*/ 12 h 121"/>
                  <a:gd name="T4" fmla="*/ 72 w 136"/>
                  <a:gd name="T5" fmla="*/ 17 h 121"/>
                  <a:gd name="T6" fmla="*/ 68 w 136"/>
                  <a:gd name="T7" fmla="*/ 27 h 121"/>
                  <a:gd name="T8" fmla="*/ 59 w 136"/>
                  <a:gd name="T9" fmla="*/ 37 h 121"/>
                  <a:gd name="T10" fmla="*/ 46 w 136"/>
                  <a:gd name="T11" fmla="*/ 38 h 121"/>
                  <a:gd name="T12" fmla="*/ 39 w 136"/>
                  <a:gd name="T13" fmla="*/ 34 h 121"/>
                  <a:gd name="T14" fmla="*/ 35 w 136"/>
                  <a:gd name="T15" fmla="*/ 16 h 121"/>
                  <a:gd name="T16" fmla="*/ 41 w 136"/>
                  <a:gd name="T17" fmla="*/ 0 h 121"/>
                  <a:gd name="T18" fmla="*/ 2 w 136"/>
                  <a:gd name="T19" fmla="*/ 39 h 121"/>
                  <a:gd name="T20" fmla="*/ 2 w 136"/>
                  <a:gd name="T21" fmla="*/ 45 h 121"/>
                  <a:gd name="T22" fmla="*/ 5 w 136"/>
                  <a:gd name="T23" fmla="*/ 49 h 121"/>
                  <a:gd name="T24" fmla="*/ 13 w 136"/>
                  <a:gd name="T25" fmla="*/ 41 h 121"/>
                  <a:gd name="T26" fmla="*/ 30 w 136"/>
                  <a:gd name="T27" fmla="*/ 41 h 121"/>
                  <a:gd name="T28" fmla="*/ 33 w 136"/>
                  <a:gd name="T29" fmla="*/ 50 h 121"/>
                  <a:gd name="T30" fmla="*/ 42 w 136"/>
                  <a:gd name="T31" fmla="*/ 54 h 121"/>
                  <a:gd name="T32" fmla="*/ 46 w 136"/>
                  <a:gd name="T33" fmla="*/ 62 h 121"/>
                  <a:gd name="T34" fmla="*/ 54 w 136"/>
                  <a:gd name="T35" fmla="*/ 66 h 121"/>
                  <a:gd name="T36" fmla="*/ 58 w 136"/>
                  <a:gd name="T37" fmla="*/ 74 h 121"/>
                  <a:gd name="T38" fmla="*/ 66 w 136"/>
                  <a:gd name="T39" fmla="*/ 78 h 121"/>
                  <a:gd name="T40" fmla="*/ 66 w 136"/>
                  <a:gd name="T41" fmla="*/ 95 h 121"/>
                  <a:gd name="T42" fmla="*/ 59 w 136"/>
                  <a:gd name="T43" fmla="*/ 102 h 121"/>
                  <a:gd name="T44" fmla="*/ 75 w 136"/>
                  <a:gd name="T45" fmla="*/ 118 h 121"/>
                  <a:gd name="T46" fmla="*/ 86 w 136"/>
                  <a:gd name="T47" fmla="*/ 118 h 121"/>
                  <a:gd name="T48" fmla="*/ 86 w 136"/>
                  <a:gd name="T49" fmla="*/ 107 h 121"/>
                  <a:gd name="T50" fmla="*/ 74 w 136"/>
                  <a:gd name="T51" fmla="*/ 94 h 121"/>
                  <a:gd name="T52" fmla="*/ 74 w 136"/>
                  <a:gd name="T53" fmla="*/ 90 h 121"/>
                  <a:gd name="T54" fmla="*/ 78 w 136"/>
                  <a:gd name="T55" fmla="*/ 90 h 121"/>
                  <a:gd name="T56" fmla="*/ 90 w 136"/>
                  <a:gd name="T57" fmla="*/ 103 h 121"/>
                  <a:gd name="T58" fmla="*/ 102 w 136"/>
                  <a:gd name="T59" fmla="*/ 103 h 121"/>
                  <a:gd name="T60" fmla="*/ 102 w 136"/>
                  <a:gd name="T61" fmla="*/ 91 h 121"/>
                  <a:gd name="T62" fmla="*/ 89 w 136"/>
                  <a:gd name="T63" fmla="*/ 79 h 121"/>
                  <a:gd name="T64" fmla="*/ 89 w 136"/>
                  <a:gd name="T65" fmla="*/ 75 h 121"/>
                  <a:gd name="T66" fmla="*/ 93 w 136"/>
                  <a:gd name="T67" fmla="*/ 75 h 121"/>
                  <a:gd name="T68" fmla="*/ 106 w 136"/>
                  <a:gd name="T69" fmla="*/ 87 h 121"/>
                  <a:gd name="T70" fmla="*/ 117 w 136"/>
                  <a:gd name="T71" fmla="*/ 87 h 121"/>
                  <a:gd name="T72" fmla="*/ 117 w 136"/>
                  <a:gd name="T73" fmla="*/ 76 h 121"/>
                  <a:gd name="T74" fmla="*/ 105 w 136"/>
                  <a:gd name="T75" fmla="*/ 63 h 121"/>
                  <a:gd name="T76" fmla="*/ 105 w 136"/>
                  <a:gd name="T77" fmla="*/ 59 h 121"/>
                  <a:gd name="T78" fmla="*/ 109 w 136"/>
                  <a:gd name="T79" fmla="*/ 59 h 121"/>
                  <a:gd name="T80" fmla="*/ 121 w 136"/>
                  <a:gd name="T81" fmla="*/ 72 h 121"/>
                  <a:gd name="T82" fmla="*/ 133 w 136"/>
                  <a:gd name="T83" fmla="*/ 72 h 121"/>
                  <a:gd name="T84" fmla="*/ 133 w 136"/>
                  <a:gd name="T85" fmla="*/ 6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21">
                    <a:moveTo>
                      <a:pt x="133" y="60"/>
                    </a:moveTo>
                    <a:cubicBezTo>
                      <a:pt x="84" y="12"/>
                      <a:pt x="84" y="12"/>
                      <a:pt x="84" y="12"/>
                    </a:cubicBezTo>
                    <a:cubicBezTo>
                      <a:pt x="72" y="17"/>
                      <a:pt x="72" y="17"/>
                      <a:pt x="72" y="17"/>
                    </a:cubicBezTo>
                    <a:cubicBezTo>
                      <a:pt x="68" y="27"/>
                      <a:pt x="68" y="27"/>
                      <a:pt x="68" y="27"/>
                    </a:cubicBezTo>
                    <a:cubicBezTo>
                      <a:pt x="67" y="32"/>
                      <a:pt x="63" y="35"/>
                      <a:pt x="59" y="37"/>
                    </a:cubicBezTo>
                    <a:cubicBezTo>
                      <a:pt x="55" y="39"/>
                      <a:pt x="50" y="39"/>
                      <a:pt x="46" y="38"/>
                    </a:cubicBezTo>
                    <a:cubicBezTo>
                      <a:pt x="43" y="37"/>
                      <a:pt x="41" y="36"/>
                      <a:pt x="39" y="34"/>
                    </a:cubicBezTo>
                    <a:cubicBezTo>
                      <a:pt x="35" y="29"/>
                      <a:pt x="33" y="22"/>
                      <a:pt x="35" y="16"/>
                    </a:cubicBezTo>
                    <a:cubicBezTo>
                      <a:pt x="41" y="0"/>
                      <a:pt x="41" y="0"/>
                      <a:pt x="41" y="0"/>
                    </a:cubicBezTo>
                    <a:cubicBezTo>
                      <a:pt x="2" y="39"/>
                      <a:pt x="2" y="39"/>
                      <a:pt x="2" y="39"/>
                    </a:cubicBezTo>
                    <a:cubicBezTo>
                      <a:pt x="0" y="41"/>
                      <a:pt x="0" y="43"/>
                      <a:pt x="2" y="45"/>
                    </a:cubicBezTo>
                    <a:cubicBezTo>
                      <a:pt x="5" y="49"/>
                      <a:pt x="5" y="49"/>
                      <a:pt x="5" y="49"/>
                    </a:cubicBezTo>
                    <a:cubicBezTo>
                      <a:pt x="13" y="41"/>
                      <a:pt x="13" y="41"/>
                      <a:pt x="13" y="41"/>
                    </a:cubicBezTo>
                    <a:cubicBezTo>
                      <a:pt x="17" y="37"/>
                      <a:pt x="25" y="37"/>
                      <a:pt x="30" y="41"/>
                    </a:cubicBezTo>
                    <a:cubicBezTo>
                      <a:pt x="32" y="44"/>
                      <a:pt x="33" y="47"/>
                      <a:pt x="33" y="50"/>
                    </a:cubicBezTo>
                    <a:cubicBezTo>
                      <a:pt x="37" y="50"/>
                      <a:pt x="40" y="51"/>
                      <a:pt x="42" y="54"/>
                    </a:cubicBezTo>
                    <a:cubicBezTo>
                      <a:pt x="44" y="56"/>
                      <a:pt x="46" y="59"/>
                      <a:pt x="46" y="62"/>
                    </a:cubicBezTo>
                    <a:cubicBezTo>
                      <a:pt x="49" y="62"/>
                      <a:pt x="52" y="63"/>
                      <a:pt x="54" y="66"/>
                    </a:cubicBezTo>
                    <a:cubicBezTo>
                      <a:pt x="57" y="68"/>
                      <a:pt x="58" y="71"/>
                      <a:pt x="58" y="74"/>
                    </a:cubicBezTo>
                    <a:cubicBezTo>
                      <a:pt x="61" y="74"/>
                      <a:pt x="64" y="76"/>
                      <a:pt x="66" y="78"/>
                    </a:cubicBezTo>
                    <a:cubicBezTo>
                      <a:pt x="71" y="83"/>
                      <a:pt x="71" y="90"/>
                      <a:pt x="66" y="95"/>
                    </a:cubicBezTo>
                    <a:cubicBezTo>
                      <a:pt x="59" y="102"/>
                      <a:pt x="59" y="102"/>
                      <a:pt x="59" y="102"/>
                    </a:cubicBezTo>
                    <a:cubicBezTo>
                      <a:pt x="75" y="118"/>
                      <a:pt x="75" y="118"/>
                      <a:pt x="75" y="118"/>
                    </a:cubicBezTo>
                    <a:cubicBezTo>
                      <a:pt x="78" y="121"/>
                      <a:pt x="83" y="121"/>
                      <a:pt x="86" y="118"/>
                    </a:cubicBezTo>
                    <a:cubicBezTo>
                      <a:pt x="90" y="115"/>
                      <a:pt x="90" y="110"/>
                      <a:pt x="86" y="107"/>
                    </a:cubicBezTo>
                    <a:cubicBezTo>
                      <a:pt x="74" y="94"/>
                      <a:pt x="74" y="94"/>
                      <a:pt x="74" y="94"/>
                    </a:cubicBezTo>
                    <a:cubicBezTo>
                      <a:pt x="73" y="93"/>
                      <a:pt x="73" y="91"/>
                      <a:pt x="74" y="90"/>
                    </a:cubicBezTo>
                    <a:cubicBezTo>
                      <a:pt x="75" y="89"/>
                      <a:pt x="77" y="89"/>
                      <a:pt x="78" y="90"/>
                    </a:cubicBezTo>
                    <a:cubicBezTo>
                      <a:pt x="90" y="103"/>
                      <a:pt x="90" y="103"/>
                      <a:pt x="90" y="103"/>
                    </a:cubicBezTo>
                    <a:cubicBezTo>
                      <a:pt x="94" y="106"/>
                      <a:pt x="99" y="106"/>
                      <a:pt x="102" y="103"/>
                    </a:cubicBezTo>
                    <a:cubicBezTo>
                      <a:pt x="105" y="100"/>
                      <a:pt x="105" y="94"/>
                      <a:pt x="102" y="91"/>
                    </a:cubicBezTo>
                    <a:cubicBezTo>
                      <a:pt x="89" y="79"/>
                      <a:pt x="89" y="79"/>
                      <a:pt x="89" y="79"/>
                    </a:cubicBezTo>
                    <a:cubicBezTo>
                      <a:pt x="88" y="78"/>
                      <a:pt x="88" y="76"/>
                      <a:pt x="89" y="75"/>
                    </a:cubicBezTo>
                    <a:cubicBezTo>
                      <a:pt x="90" y="74"/>
                      <a:pt x="92" y="74"/>
                      <a:pt x="93" y="75"/>
                    </a:cubicBezTo>
                    <a:cubicBezTo>
                      <a:pt x="106" y="87"/>
                      <a:pt x="106" y="87"/>
                      <a:pt x="106" y="87"/>
                    </a:cubicBezTo>
                    <a:cubicBezTo>
                      <a:pt x="109" y="91"/>
                      <a:pt x="114" y="91"/>
                      <a:pt x="117" y="87"/>
                    </a:cubicBezTo>
                    <a:cubicBezTo>
                      <a:pt x="121" y="84"/>
                      <a:pt x="121" y="79"/>
                      <a:pt x="117" y="76"/>
                    </a:cubicBezTo>
                    <a:cubicBezTo>
                      <a:pt x="105" y="63"/>
                      <a:pt x="105" y="63"/>
                      <a:pt x="105" y="63"/>
                    </a:cubicBezTo>
                    <a:cubicBezTo>
                      <a:pt x="104" y="62"/>
                      <a:pt x="104" y="60"/>
                      <a:pt x="105" y="59"/>
                    </a:cubicBezTo>
                    <a:cubicBezTo>
                      <a:pt x="106" y="58"/>
                      <a:pt x="108" y="58"/>
                      <a:pt x="109" y="59"/>
                    </a:cubicBezTo>
                    <a:cubicBezTo>
                      <a:pt x="121" y="72"/>
                      <a:pt x="121" y="72"/>
                      <a:pt x="121" y="72"/>
                    </a:cubicBezTo>
                    <a:cubicBezTo>
                      <a:pt x="124" y="75"/>
                      <a:pt x="130" y="75"/>
                      <a:pt x="133" y="72"/>
                    </a:cubicBezTo>
                    <a:cubicBezTo>
                      <a:pt x="136" y="69"/>
                      <a:pt x="136" y="64"/>
                      <a:pt x="133" y="60"/>
                    </a:cubicBez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066" name="图形"/>
              <p:cNvSpPr/>
              <p:nvPr/>
            </p:nvSpPr>
            <p:spPr bwMode="auto">
              <a:xfrm>
                <a:off x="5810857" y="1341437"/>
                <a:ext cx="311150" cy="311150"/>
              </a:xfrm>
              <a:custGeom>
                <a:avLst/>
                <a:gdLst>
                  <a:gd name="T0" fmla="*/ 81 w 83"/>
                  <a:gd name="T1" fmla="*/ 16 h 83"/>
                  <a:gd name="T2" fmla="*/ 81 w 83"/>
                  <a:gd name="T3" fmla="*/ 23 h 83"/>
                  <a:gd name="T4" fmla="*/ 23 w 83"/>
                  <a:gd name="T5" fmla="*/ 81 h 83"/>
                  <a:gd name="T6" fmla="*/ 16 w 83"/>
                  <a:gd name="T7" fmla="*/ 81 h 83"/>
                  <a:gd name="T8" fmla="*/ 2 w 83"/>
                  <a:gd name="T9" fmla="*/ 66 h 83"/>
                  <a:gd name="T10" fmla="*/ 2 w 83"/>
                  <a:gd name="T11" fmla="*/ 59 h 83"/>
                  <a:gd name="T12" fmla="*/ 60 w 83"/>
                  <a:gd name="T13" fmla="*/ 1 h 83"/>
                  <a:gd name="T14" fmla="*/ 67 w 83"/>
                  <a:gd name="T15" fmla="*/ 1 h 83"/>
                  <a:gd name="T16" fmla="*/ 81 w 83"/>
                  <a:gd name="T17" fmla="*/ 1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1" y="16"/>
                    </a:moveTo>
                    <a:cubicBezTo>
                      <a:pt x="83" y="18"/>
                      <a:pt x="83" y="21"/>
                      <a:pt x="81" y="23"/>
                    </a:cubicBezTo>
                    <a:cubicBezTo>
                      <a:pt x="23" y="81"/>
                      <a:pt x="23" y="81"/>
                      <a:pt x="23" y="81"/>
                    </a:cubicBezTo>
                    <a:cubicBezTo>
                      <a:pt x="21" y="83"/>
                      <a:pt x="18" y="83"/>
                      <a:pt x="16" y="81"/>
                    </a:cubicBezTo>
                    <a:cubicBezTo>
                      <a:pt x="2" y="66"/>
                      <a:pt x="2" y="66"/>
                      <a:pt x="2" y="66"/>
                    </a:cubicBezTo>
                    <a:cubicBezTo>
                      <a:pt x="0" y="64"/>
                      <a:pt x="0" y="61"/>
                      <a:pt x="2" y="59"/>
                    </a:cubicBezTo>
                    <a:cubicBezTo>
                      <a:pt x="60" y="1"/>
                      <a:pt x="60" y="1"/>
                      <a:pt x="60" y="1"/>
                    </a:cubicBezTo>
                    <a:cubicBezTo>
                      <a:pt x="62" y="0"/>
                      <a:pt x="65" y="0"/>
                      <a:pt x="67" y="1"/>
                    </a:cubicBezTo>
                    <a:lnTo>
                      <a:pt x="81" y="16"/>
                    </a:ln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1067" name="图形"/>
              <p:cNvSpPr>
                <a:spLocks noEditPoints="1"/>
              </p:cNvSpPr>
              <p:nvPr/>
            </p:nvSpPr>
            <p:spPr bwMode="auto">
              <a:xfrm>
                <a:off x="5948970" y="1408112"/>
                <a:ext cx="492125" cy="476250"/>
              </a:xfrm>
              <a:custGeom>
                <a:avLst/>
                <a:gdLst>
                  <a:gd name="T0" fmla="*/ 126 w 131"/>
                  <a:gd name="T1" fmla="*/ 36 h 127"/>
                  <a:gd name="T2" fmla="*/ 94 w 131"/>
                  <a:gd name="T3" fmla="*/ 5 h 127"/>
                  <a:gd name="T4" fmla="*/ 80 w 131"/>
                  <a:gd name="T5" fmla="*/ 3 h 127"/>
                  <a:gd name="T6" fmla="*/ 51 w 131"/>
                  <a:gd name="T7" fmla="*/ 16 h 127"/>
                  <a:gd name="T8" fmla="*/ 44 w 131"/>
                  <a:gd name="T9" fmla="*/ 23 h 127"/>
                  <a:gd name="T10" fmla="*/ 38 w 131"/>
                  <a:gd name="T11" fmla="*/ 41 h 127"/>
                  <a:gd name="T12" fmla="*/ 41 w 131"/>
                  <a:gd name="T13" fmla="*/ 53 h 127"/>
                  <a:gd name="T14" fmla="*/ 45 w 131"/>
                  <a:gd name="T15" fmla="*/ 55 h 127"/>
                  <a:gd name="T16" fmla="*/ 59 w 131"/>
                  <a:gd name="T17" fmla="*/ 48 h 127"/>
                  <a:gd name="T18" fmla="*/ 64 w 131"/>
                  <a:gd name="T19" fmla="*/ 35 h 127"/>
                  <a:gd name="T20" fmla="*/ 82 w 131"/>
                  <a:gd name="T21" fmla="*/ 29 h 127"/>
                  <a:gd name="T22" fmla="*/ 117 w 131"/>
                  <a:gd name="T23" fmla="*/ 63 h 127"/>
                  <a:gd name="T24" fmla="*/ 126 w 131"/>
                  <a:gd name="T25" fmla="*/ 54 h 127"/>
                  <a:gd name="T26" fmla="*/ 126 w 131"/>
                  <a:gd name="T27" fmla="*/ 36 h 127"/>
                  <a:gd name="T28" fmla="*/ 22 w 131"/>
                  <a:gd name="T29" fmla="*/ 69 h 127"/>
                  <a:gd name="T30" fmla="*/ 13 w 131"/>
                  <a:gd name="T31" fmla="*/ 69 h 127"/>
                  <a:gd name="T32" fmla="*/ 3 w 131"/>
                  <a:gd name="T33" fmla="*/ 79 h 127"/>
                  <a:gd name="T34" fmla="*/ 3 w 131"/>
                  <a:gd name="T35" fmla="*/ 88 h 127"/>
                  <a:gd name="T36" fmla="*/ 12 w 131"/>
                  <a:gd name="T37" fmla="*/ 88 h 127"/>
                  <a:gd name="T38" fmla="*/ 22 w 131"/>
                  <a:gd name="T39" fmla="*/ 78 h 127"/>
                  <a:gd name="T40" fmla="*/ 22 w 131"/>
                  <a:gd name="T41" fmla="*/ 69 h 127"/>
                  <a:gd name="T42" fmla="*/ 34 w 131"/>
                  <a:gd name="T43" fmla="*/ 81 h 127"/>
                  <a:gd name="T44" fmla="*/ 25 w 131"/>
                  <a:gd name="T45" fmla="*/ 81 h 127"/>
                  <a:gd name="T46" fmla="*/ 15 w 131"/>
                  <a:gd name="T47" fmla="*/ 91 h 127"/>
                  <a:gd name="T48" fmla="*/ 15 w 131"/>
                  <a:gd name="T49" fmla="*/ 100 h 127"/>
                  <a:gd name="T50" fmla="*/ 24 w 131"/>
                  <a:gd name="T51" fmla="*/ 100 h 127"/>
                  <a:gd name="T52" fmla="*/ 34 w 131"/>
                  <a:gd name="T53" fmla="*/ 90 h 127"/>
                  <a:gd name="T54" fmla="*/ 34 w 131"/>
                  <a:gd name="T55" fmla="*/ 81 h 127"/>
                  <a:gd name="T56" fmla="*/ 49 w 131"/>
                  <a:gd name="T57" fmla="*/ 105 h 127"/>
                  <a:gd name="T58" fmla="*/ 39 w 131"/>
                  <a:gd name="T59" fmla="*/ 115 h 127"/>
                  <a:gd name="T60" fmla="*/ 39 w 131"/>
                  <a:gd name="T61" fmla="*/ 124 h 127"/>
                  <a:gd name="T62" fmla="*/ 48 w 131"/>
                  <a:gd name="T63" fmla="*/ 124 h 127"/>
                  <a:gd name="T64" fmla="*/ 58 w 131"/>
                  <a:gd name="T65" fmla="*/ 114 h 127"/>
                  <a:gd name="T66" fmla="*/ 58 w 131"/>
                  <a:gd name="T67" fmla="*/ 105 h 127"/>
                  <a:gd name="T68" fmla="*/ 49 w 131"/>
                  <a:gd name="T69" fmla="*/ 105 h 127"/>
                  <a:gd name="T70" fmla="*/ 46 w 131"/>
                  <a:gd name="T71" fmla="*/ 93 h 127"/>
                  <a:gd name="T72" fmla="*/ 37 w 131"/>
                  <a:gd name="T73" fmla="*/ 93 h 127"/>
                  <a:gd name="T74" fmla="*/ 27 w 131"/>
                  <a:gd name="T75" fmla="*/ 103 h 127"/>
                  <a:gd name="T76" fmla="*/ 27 w 131"/>
                  <a:gd name="T77" fmla="*/ 112 h 127"/>
                  <a:gd name="T78" fmla="*/ 36 w 131"/>
                  <a:gd name="T79" fmla="*/ 112 h 127"/>
                  <a:gd name="T80" fmla="*/ 46 w 131"/>
                  <a:gd name="T81" fmla="*/ 102 h 127"/>
                  <a:gd name="T82" fmla="*/ 46 w 131"/>
                  <a:gd name="T83" fmla="*/ 9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1" h="127">
                    <a:moveTo>
                      <a:pt x="126" y="36"/>
                    </a:moveTo>
                    <a:cubicBezTo>
                      <a:pt x="94" y="5"/>
                      <a:pt x="94" y="5"/>
                      <a:pt x="94" y="5"/>
                    </a:cubicBezTo>
                    <a:cubicBezTo>
                      <a:pt x="91" y="1"/>
                      <a:pt x="85" y="0"/>
                      <a:pt x="80" y="3"/>
                    </a:cubicBezTo>
                    <a:cubicBezTo>
                      <a:pt x="75" y="5"/>
                      <a:pt x="51" y="16"/>
                      <a:pt x="51" y="16"/>
                    </a:cubicBezTo>
                    <a:cubicBezTo>
                      <a:pt x="48" y="17"/>
                      <a:pt x="45" y="20"/>
                      <a:pt x="44" y="23"/>
                    </a:cubicBezTo>
                    <a:cubicBezTo>
                      <a:pt x="38" y="41"/>
                      <a:pt x="38" y="41"/>
                      <a:pt x="38" y="41"/>
                    </a:cubicBezTo>
                    <a:cubicBezTo>
                      <a:pt x="36" y="45"/>
                      <a:pt x="38" y="50"/>
                      <a:pt x="41" y="53"/>
                    </a:cubicBezTo>
                    <a:cubicBezTo>
                      <a:pt x="42" y="54"/>
                      <a:pt x="43" y="55"/>
                      <a:pt x="45" y="55"/>
                    </a:cubicBezTo>
                    <a:cubicBezTo>
                      <a:pt x="51" y="57"/>
                      <a:pt x="57" y="54"/>
                      <a:pt x="59" y="48"/>
                    </a:cubicBezTo>
                    <a:cubicBezTo>
                      <a:pt x="64" y="35"/>
                      <a:pt x="64" y="35"/>
                      <a:pt x="64" y="35"/>
                    </a:cubicBezTo>
                    <a:cubicBezTo>
                      <a:pt x="82" y="29"/>
                      <a:pt x="82" y="29"/>
                      <a:pt x="82" y="29"/>
                    </a:cubicBezTo>
                    <a:cubicBezTo>
                      <a:pt x="117" y="63"/>
                      <a:pt x="117" y="63"/>
                      <a:pt x="117" y="63"/>
                    </a:cubicBezTo>
                    <a:cubicBezTo>
                      <a:pt x="126" y="54"/>
                      <a:pt x="126" y="54"/>
                      <a:pt x="126" y="54"/>
                    </a:cubicBezTo>
                    <a:cubicBezTo>
                      <a:pt x="131" y="49"/>
                      <a:pt x="131" y="41"/>
                      <a:pt x="126" y="36"/>
                    </a:cubicBezTo>
                    <a:close/>
                    <a:moveTo>
                      <a:pt x="22" y="69"/>
                    </a:moveTo>
                    <a:cubicBezTo>
                      <a:pt x="19" y="66"/>
                      <a:pt x="15" y="66"/>
                      <a:pt x="13" y="69"/>
                    </a:cubicBezTo>
                    <a:cubicBezTo>
                      <a:pt x="3" y="79"/>
                      <a:pt x="3" y="79"/>
                      <a:pt x="3" y="79"/>
                    </a:cubicBezTo>
                    <a:cubicBezTo>
                      <a:pt x="0" y="81"/>
                      <a:pt x="0" y="85"/>
                      <a:pt x="3" y="88"/>
                    </a:cubicBezTo>
                    <a:cubicBezTo>
                      <a:pt x="5" y="90"/>
                      <a:pt x="9" y="90"/>
                      <a:pt x="12" y="88"/>
                    </a:cubicBezTo>
                    <a:cubicBezTo>
                      <a:pt x="22" y="78"/>
                      <a:pt x="22" y="78"/>
                      <a:pt x="22" y="78"/>
                    </a:cubicBezTo>
                    <a:cubicBezTo>
                      <a:pt x="24" y="75"/>
                      <a:pt x="24" y="71"/>
                      <a:pt x="22" y="69"/>
                    </a:cubicBezTo>
                    <a:close/>
                    <a:moveTo>
                      <a:pt x="34" y="81"/>
                    </a:moveTo>
                    <a:cubicBezTo>
                      <a:pt x="31" y="78"/>
                      <a:pt x="27" y="78"/>
                      <a:pt x="25" y="81"/>
                    </a:cubicBezTo>
                    <a:cubicBezTo>
                      <a:pt x="15" y="91"/>
                      <a:pt x="15" y="91"/>
                      <a:pt x="15" y="91"/>
                    </a:cubicBezTo>
                    <a:cubicBezTo>
                      <a:pt x="12" y="93"/>
                      <a:pt x="12" y="97"/>
                      <a:pt x="15" y="100"/>
                    </a:cubicBezTo>
                    <a:cubicBezTo>
                      <a:pt x="17" y="102"/>
                      <a:pt x="21" y="102"/>
                      <a:pt x="24" y="100"/>
                    </a:cubicBezTo>
                    <a:cubicBezTo>
                      <a:pt x="34" y="90"/>
                      <a:pt x="34" y="90"/>
                      <a:pt x="34" y="90"/>
                    </a:cubicBezTo>
                    <a:cubicBezTo>
                      <a:pt x="36" y="87"/>
                      <a:pt x="36" y="83"/>
                      <a:pt x="34" y="81"/>
                    </a:cubicBezTo>
                    <a:close/>
                    <a:moveTo>
                      <a:pt x="49" y="105"/>
                    </a:moveTo>
                    <a:cubicBezTo>
                      <a:pt x="39" y="115"/>
                      <a:pt x="39" y="115"/>
                      <a:pt x="39" y="115"/>
                    </a:cubicBezTo>
                    <a:cubicBezTo>
                      <a:pt x="37" y="118"/>
                      <a:pt x="37" y="122"/>
                      <a:pt x="39" y="124"/>
                    </a:cubicBezTo>
                    <a:cubicBezTo>
                      <a:pt x="42" y="127"/>
                      <a:pt x="46" y="127"/>
                      <a:pt x="48" y="124"/>
                    </a:cubicBezTo>
                    <a:cubicBezTo>
                      <a:pt x="58" y="114"/>
                      <a:pt x="58" y="114"/>
                      <a:pt x="58" y="114"/>
                    </a:cubicBezTo>
                    <a:cubicBezTo>
                      <a:pt x="61" y="112"/>
                      <a:pt x="61" y="108"/>
                      <a:pt x="58" y="105"/>
                    </a:cubicBezTo>
                    <a:cubicBezTo>
                      <a:pt x="56" y="103"/>
                      <a:pt x="52" y="103"/>
                      <a:pt x="49" y="105"/>
                    </a:cubicBezTo>
                    <a:close/>
                    <a:moveTo>
                      <a:pt x="46" y="93"/>
                    </a:moveTo>
                    <a:cubicBezTo>
                      <a:pt x="44" y="90"/>
                      <a:pt x="39" y="90"/>
                      <a:pt x="37" y="93"/>
                    </a:cubicBezTo>
                    <a:cubicBezTo>
                      <a:pt x="27" y="103"/>
                      <a:pt x="27" y="103"/>
                      <a:pt x="27" y="103"/>
                    </a:cubicBezTo>
                    <a:cubicBezTo>
                      <a:pt x="24" y="105"/>
                      <a:pt x="24" y="110"/>
                      <a:pt x="27" y="112"/>
                    </a:cubicBezTo>
                    <a:cubicBezTo>
                      <a:pt x="29" y="115"/>
                      <a:pt x="34" y="115"/>
                      <a:pt x="36" y="112"/>
                    </a:cubicBezTo>
                    <a:cubicBezTo>
                      <a:pt x="46" y="102"/>
                      <a:pt x="46" y="102"/>
                      <a:pt x="46" y="102"/>
                    </a:cubicBezTo>
                    <a:cubicBezTo>
                      <a:pt x="49" y="99"/>
                      <a:pt x="49" y="95"/>
                      <a:pt x="46" y="93"/>
                    </a:cubicBezTo>
                    <a:close/>
                  </a:path>
                </a:pathLst>
              </a:custGeom>
              <a:grpFill/>
              <a:ln>
                <a:noFill/>
              </a:ln>
            </p:spPr>
            <p:txBody>
              <a:bodyPr vert="horz" wrap="square" lIns="121920" tIns="60960" rIns="121920" bIns="60960" numCol="1" anchor="t" anchorCtr="0" compatLnSpc="1"/>
              <a:lstStyle/>
              <a:p>
                <a:endParaRPr lang="zh-CN" altLang="en-US" sz="2400">
                  <a:cs typeface="+mn-ea"/>
                  <a:sym typeface="+mn-lt"/>
                </a:endParaRPr>
              </a:p>
            </p:txBody>
          </p:sp>
        </p:grpSp>
      </p:grpSp>
      <p:grpSp>
        <p:nvGrpSpPr>
          <p:cNvPr id="8" name="图形"/>
          <p:cNvGrpSpPr/>
          <p:nvPr/>
        </p:nvGrpSpPr>
        <p:grpSpPr>
          <a:xfrm>
            <a:off x="8912225" y="2444750"/>
            <a:ext cx="2261870" cy="3004820"/>
            <a:chOff x="14035" y="3850"/>
            <a:chExt cx="3562" cy="4732"/>
          </a:xfrm>
        </p:grpSpPr>
        <p:sp>
          <p:nvSpPr>
            <p:cNvPr id="52" name="图形"/>
            <p:cNvSpPr/>
            <p:nvPr/>
          </p:nvSpPr>
          <p:spPr>
            <a:xfrm>
              <a:off x="14035" y="4258"/>
              <a:ext cx="3562" cy="4325"/>
            </a:xfrm>
            <a:prstGeom prst="rect">
              <a:avLst/>
            </a:prstGeom>
            <a:solidFill>
              <a:schemeClr val="bg1"/>
            </a:solidFill>
            <a:ln>
              <a:noFill/>
            </a:ln>
            <a:effectLst>
              <a:outerShdw blurRad="5588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4" name="组合 63"/>
            <p:cNvGrpSpPr/>
            <p:nvPr/>
          </p:nvGrpSpPr>
          <p:grpSpPr>
            <a:xfrm>
              <a:off x="14588" y="3850"/>
              <a:ext cx="2456" cy="1984"/>
              <a:chOff x="3479" y="4021"/>
              <a:chExt cx="2456" cy="1984"/>
            </a:xfrm>
          </p:grpSpPr>
          <p:sp>
            <p:nvSpPr>
              <p:cNvPr id="67" name="图形"/>
              <p:cNvSpPr/>
              <p:nvPr/>
            </p:nvSpPr>
            <p:spPr>
              <a:xfrm>
                <a:off x="3479" y="4021"/>
                <a:ext cx="2456" cy="408"/>
              </a:xfrm>
              <a:prstGeom prst="trapezoid">
                <a:avLst>
                  <a:gd name="adj" fmla="val 58087"/>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8" name="图形"/>
              <p:cNvSpPr/>
              <p:nvPr/>
            </p:nvSpPr>
            <p:spPr>
              <a:xfrm flipV="1">
                <a:off x="3715" y="4021"/>
                <a:ext cx="1984" cy="1984"/>
              </a:xfrm>
              <a:prstGeom prst="round2SameRect">
                <a:avLst>
                  <a:gd name="adj1" fmla="val 50000"/>
                  <a:gd name="adj2" fmla="val 0"/>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9" name="图形"/>
              <p:cNvSpPr/>
              <p:nvPr/>
            </p:nvSpPr>
            <p:spPr>
              <a:xfrm>
                <a:off x="3984" y="4295"/>
                <a:ext cx="1437" cy="1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73" name="图形"/>
            <p:cNvSpPr txBox="1"/>
            <p:nvPr/>
          </p:nvSpPr>
          <p:spPr>
            <a:xfrm>
              <a:off x="14326" y="6082"/>
              <a:ext cx="2966" cy="677"/>
            </a:xfrm>
            <a:prstGeom prst="rect">
              <a:avLst/>
            </a:prstGeom>
            <a:noFill/>
          </p:spPr>
          <p:txBody>
            <a:bodyPr wrap="square" rtlCol="0">
              <a:spAutoFit/>
            </a:bodyPr>
            <a:lstStyle/>
            <a:p>
              <a:pPr algn="dist"/>
              <a:r>
                <a:rPr lang="en-US" altLang="zh-CN" sz="2200" dirty="0">
                  <a:solidFill>
                    <a:schemeClr val="tx1">
                      <a:lumMod val="75000"/>
                      <a:lumOff val="25000"/>
                    </a:schemeClr>
                  </a:solidFill>
                  <a:cs typeface="+mn-ea"/>
                  <a:sym typeface="+mn-lt"/>
                </a:rPr>
                <a:t>Add title text</a:t>
              </a:r>
              <a:endParaRPr lang="zh-CN" altLang="en-US" sz="2200" dirty="0">
                <a:solidFill>
                  <a:schemeClr val="tx1">
                    <a:lumMod val="75000"/>
                    <a:lumOff val="25000"/>
                  </a:schemeClr>
                </a:solidFill>
                <a:cs typeface="+mn-ea"/>
                <a:sym typeface="+mn-lt"/>
              </a:endParaRPr>
            </a:p>
          </p:txBody>
        </p:sp>
        <p:sp>
          <p:nvSpPr>
            <p:cNvPr id="77" name="图形"/>
            <p:cNvSpPr txBox="1"/>
            <p:nvPr userDrawn="1"/>
          </p:nvSpPr>
          <p:spPr>
            <a:xfrm>
              <a:off x="14057" y="6686"/>
              <a:ext cx="3473" cy="1343"/>
            </a:xfrm>
            <a:prstGeom prst="rect">
              <a:avLst/>
            </a:prstGeom>
            <a:noFill/>
          </p:spPr>
          <p:txBody>
            <a:bodyPr wrap="square" rtlCol="0">
              <a:spAutoFit/>
            </a:bodyPr>
            <a:lstStyle/>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a:p>
              <a:pPr algn="ctr">
                <a:lnSpc>
                  <a:spcPct val="150000"/>
                </a:lnSpc>
              </a:pPr>
              <a:r>
                <a:rPr lang="zh-CN" altLang="en-US" sz="1100">
                  <a:solidFill>
                    <a:schemeClr val="tx1">
                      <a:lumMod val="85000"/>
                      <a:lumOff val="15000"/>
                    </a:schemeClr>
                  </a:solidFill>
                  <a:cs typeface="+mn-ea"/>
                  <a:sym typeface="+mn-lt"/>
                </a:rPr>
                <a:t>Add your text content here</a:t>
              </a:r>
              <a:r>
                <a:rPr lang="en-US" altLang="zh-CN" sz="1100">
                  <a:solidFill>
                    <a:schemeClr val="tx1">
                      <a:lumMod val="85000"/>
                      <a:lumOff val="15000"/>
                    </a:schemeClr>
                  </a:solidFill>
                  <a:cs typeface="+mn-ea"/>
                  <a:sym typeface="+mn-lt"/>
                </a:rPr>
                <a:t>.</a:t>
              </a:r>
            </a:p>
          </p:txBody>
        </p:sp>
        <p:grpSp>
          <p:nvGrpSpPr>
            <p:cNvPr id="1037" name="组合 1036"/>
            <p:cNvGrpSpPr/>
            <p:nvPr/>
          </p:nvGrpSpPr>
          <p:grpSpPr>
            <a:xfrm>
              <a:off x="15374" y="4610"/>
              <a:ext cx="841" cy="534"/>
              <a:chOff x="1699417" y="1083468"/>
              <a:chExt cx="831850" cy="528637"/>
            </a:xfrm>
            <a:solidFill>
              <a:srgbClr val="788ADC"/>
            </a:solidFill>
          </p:grpSpPr>
          <p:sp>
            <p:nvSpPr>
              <p:cNvPr id="115" name="图形"/>
              <p:cNvSpPr/>
              <p:nvPr/>
            </p:nvSpPr>
            <p:spPr bwMode="auto">
              <a:xfrm>
                <a:off x="1699417" y="1410493"/>
                <a:ext cx="784225" cy="201612"/>
              </a:xfrm>
              <a:custGeom>
                <a:avLst/>
                <a:gdLst>
                  <a:gd name="T0" fmla="*/ 199 w 209"/>
                  <a:gd name="T1" fmla="*/ 38 h 54"/>
                  <a:gd name="T2" fmla="*/ 195 w 209"/>
                  <a:gd name="T3" fmla="*/ 35 h 54"/>
                  <a:gd name="T4" fmla="*/ 199 w 209"/>
                  <a:gd name="T5" fmla="*/ 32 h 54"/>
                  <a:gd name="T6" fmla="*/ 209 w 209"/>
                  <a:gd name="T7" fmla="*/ 32 h 54"/>
                  <a:gd name="T8" fmla="*/ 209 w 209"/>
                  <a:gd name="T9" fmla="*/ 22 h 54"/>
                  <a:gd name="T10" fmla="*/ 199 w 209"/>
                  <a:gd name="T11" fmla="*/ 22 h 54"/>
                  <a:gd name="T12" fmla="*/ 195 w 209"/>
                  <a:gd name="T13" fmla="*/ 19 h 54"/>
                  <a:gd name="T14" fmla="*/ 199 w 209"/>
                  <a:gd name="T15" fmla="*/ 16 h 54"/>
                  <a:gd name="T16" fmla="*/ 209 w 209"/>
                  <a:gd name="T17" fmla="*/ 16 h 54"/>
                  <a:gd name="T18" fmla="*/ 209 w 209"/>
                  <a:gd name="T19" fmla="*/ 12 h 54"/>
                  <a:gd name="T20" fmla="*/ 196 w 209"/>
                  <a:gd name="T21" fmla="*/ 0 h 54"/>
                  <a:gd name="T22" fmla="*/ 154 w 209"/>
                  <a:gd name="T23" fmla="*/ 0 h 54"/>
                  <a:gd name="T24" fmla="*/ 104 w 209"/>
                  <a:gd name="T25" fmla="*/ 29 h 54"/>
                  <a:gd name="T26" fmla="*/ 54 w 209"/>
                  <a:gd name="T27" fmla="*/ 0 h 54"/>
                  <a:gd name="T28" fmla="*/ 12 w 209"/>
                  <a:gd name="T29" fmla="*/ 0 h 54"/>
                  <a:gd name="T30" fmla="*/ 0 w 209"/>
                  <a:gd name="T31" fmla="*/ 12 h 54"/>
                  <a:gd name="T32" fmla="*/ 0 w 209"/>
                  <a:gd name="T33" fmla="*/ 16 h 54"/>
                  <a:gd name="T34" fmla="*/ 10 w 209"/>
                  <a:gd name="T35" fmla="*/ 16 h 54"/>
                  <a:gd name="T36" fmla="*/ 14 w 209"/>
                  <a:gd name="T37" fmla="*/ 19 h 54"/>
                  <a:gd name="T38" fmla="*/ 10 w 209"/>
                  <a:gd name="T39" fmla="*/ 22 h 54"/>
                  <a:gd name="T40" fmla="*/ 0 w 209"/>
                  <a:gd name="T41" fmla="*/ 22 h 54"/>
                  <a:gd name="T42" fmla="*/ 0 w 209"/>
                  <a:gd name="T43" fmla="*/ 32 h 54"/>
                  <a:gd name="T44" fmla="*/ 10 w 209"/>
                  <a:gd name="T45" fmla="*/ 32 h 54"/>
                  <a:gd name="T46" fmla="*/ 14 w 209"/>
                  <a:gd name="T47" fmla="*/ 35 h 54"/>
                  <a:gd name="T48" fmla="*/ 10 w 209"/>
                  <a:gd name="T49" fmla="*/ 38 h 54"/>
                  <a:gd name="T50" fmla="*/ 0 w 209"/>
                  <a:gd name="T51" fmla="*/ 38 h 54"/>
                  <a:gd name="T52" fmla="*/ 0 w 209"/>
                  <a:gd name="T53" fmla="*/ 42 h 54"/>
                  <a:gd name="T54" fmla="*/ 12 w 209"/>
                  <a:gd name="T55" fmla="*/ 54 h 54"/>
                  <a:gd name="T56" fmla="*/ 196 w 209"/>
                  <a:gd name="T57" fmla="*/ 54 h 54"/>
                  <a:gd name="T58" fmla="*/ 209 w 209"/>
                  <a:gd name="T59" fmla="*/ 42 h 54"/>
                  <a:gd name="T60" fmla="*/ 209 w 209"/>
                  <a:gd name="T61" fmla="*/ 38 h 54"/>
                  <a:gd name="T62" fmla="*/ 199 w 209"/>
                  <a:gd name="T63"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54">
                    <a:moveTo>
                      <a:pt x="199" y="38"/>
                    </a:moveTo>
                    <a:cubicBezTo>
                      <a:pt x="197" y="38"/>
                      <a:pt x="195" y="36"/>
                      <a:pt x="195" y="35"/>
                    </a:cubicBezTo>
                    <a:cubicBezTo>
                      <a:pt x="195" y="33"/>
                      <a:pt x="197" y="32"/>
                      <a:pt x="199" y="32"/>
                    </a:cubicBezTo>
                    <a:cubicBezTo>
                      <a:pt x="209" y="32"/>
                      <a:pt x="209" y="32"/>
                      <a:pt x="209" y="32"/>
                    </a:cubicBezTo>
                    <a:cubicBezTo>
                      <a:pt x="209" y="22"/>
                      <a:pt x="209" y="22"/>
                      <a:pt x="209" y="22"/>
                    </a:cubicBezTo>
                    <a:cubicBezTo>
                      <a:pt x="199" y="22"/>
                      <a:pt x="199" y="22"/>
                      <a:pt x="199" y="22"/>
                    </a:cubicBezTo>
                    <a:cubicBezTo>
                      <a:pt x="197" y="22"/>
                      <a:pt x="195" y="21"/>
                      <a:pt x="195" y="19"/>
                    </a:cubicBezTo>
                    <a:cubicBezTo>
                      <a:pt x="195" y="17"/>
                      <a:pt x="197" y="16"/>
                      <a:pt x="199" y="16"/>
                    </a:cubicBezTo>
                    <a:cubicBezTo>
                      <a:pt x="209" y="16"/>
                      <a:pt x="209" y="16"/>
                      <a:pt x="209" y="16"/>
                    </a:cubicBezTo>
                    <a:cubicBezTo>
                      <a:pt x="209" y="12"/>
                      <a:pt x="209" y="12"/>
                      <a:pt x="209" y="12"/>
                    </a:cubicBezTo>
                    <a:cubicBezTo>
                      <a:pt x="209" y="6"/>
                      <a:pt x="203" y="0"/>
                      <a:pt x="196" y="0"/>
                    </a:cubicBezTo>
                    <a:cubicBezTo>
                      <a:pt x="154" y="0"/>
                      <a:pt x="154" y="0"/>
                      <a:pt x="154" y="0"/>
                    </a:cubicBezTo>
                    <a:cubicBezTo>
                      <a:pt x="150" y="17"/>
                      <a:pt x="129" y="29"/>
                      <a:pt x="104" y="29"/>
                    </a:cubicBezTo>
                    <a:cubicBezTo>
                      <a:pt x="79" y="29"/>
                      <a:pt x="59" y="17"/>
                      <a:pt x="54" y="0"/>
                    </a:cubicBezTo>
                    <a:cubicBezTo>
                      <a:pt x="12" y="0"/>
                      <a:pt x="12" y="0"/>
                      <a:pt x="12" y="0"/>
                    </a:cubicBezTo>
                    <a:cubicBezTo>
                      <a:pt x="5" y="0"/>
                      <a:pt x="0" y="6"/>
                      <a:pt x="0" y="12"/>
                    </a:cubicBezTo>
                    <a:cubicBezTo>
                      <a:pt x="0" y="16"/>
                      <a:pt x="0" y="16"/>
                      <a:pt x="0" y="16"/>
                    </a:cubicBezTo>
                    <a:cubicBezTo>
                      <a:pt x="10" y="16"/>
                      <a:pt x="10" y="16"/>
                      <a:pt x="10" y="16"/>
                    </a:cubicBezTo>
                    <a:cubicBezTo>
                      <a:pt x="12" y="16"/>
                      <a:pt x="14" y="17"/>
                      <a:pt x="14" y="19"/>
                    </a:cubicBezTo>
                    <a:cubicBezTo>
                      <a:pt x="14" y="21"/>
                      <a:pt x="12" y="22"/>
                      <a:pt x="10" y="22"/>
                    </a:cubicBezTo>
                    <a:cubicBezTo>
                      <a:pt x="0" y="22"/>
                      <a:pt x="0" y="22"/>
                      <a:pt x="0" y="22"/>
                    </a:cubicBezTo>
                    <a:cubicBezTo>
                      <a:pt x="0" y="32"/>
                      <a:pt x="0" y="32"/>
                      <a:pt x="0" y="32"/>
                    </a:cubicBezTo>
                    <a:cubicBezTo>
                      <a:pt x="10" y="32"/>
                      <a:pt x="10" y="32"/>
                      <a:pt x="10" y="32"/>
                    </a:cubicBezTo>
                    <a:cubicBezTo>
                      <a:pt x="12" y="32"/>
                      <a:pt x="14" y="33"/>
                      <a:pt x="14" y="35"/>
                    </a:cubicBezTo>
                    <a:cubicBezTo>
                      <a:pt x="14" y="36"/>
                      <a:pt x="12" y="38"/>
                      <a:pt x="10" y="38"/>
                    </a:cubicBezTo>
                    <a:cubicBezTo>
                      <a:pt x="0" y="38"/>
                      <a:pt x="0" y="38"/>
                      <a:pt x="0" y="38"/>
                    </a:cubicBezTo>
                    <a:cubicBezTo>
                      <a:pt x="0" y="42"/>
                      <a:pt x="0" y="42"/>
                      <a:pt x="0" y="42"/>
                    </a:cubicBezTo>
                    <a:cubicBezTo>
                      <a:pt x="0" y="49"/>
                      <a:pt x="5" y="54"/>
                      <a:pt x="12" y="54"/>
                    </a:cubicBezTo>
                    <a:cubicBezTo>
                      <a:pt x="196" y="54"/>
                      <a:pt x="196" y="54"/>
                      <a:pt x="196" y="54"/>
                    </a:cubicBezTo>
                    <a:cubicBezTo>
                      <a:pt x="203" y="54"/>
                      <a:pt x="209" y="49"/>
                      <a:pt x="209" y="42"/>
                    </a:cubicBezTo>
                    <a:cubicBezTo>
                      <a:pt x="209" y="38"/>
                      <a:pt x="209" y="38"/>
                      <a:pt x="209" y="38"/>
                    </a:cubicBezTo>
                    <a:lnTo>
                      <a:pt x="19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6" name="图形"/>
              <p:cNvSpPr>
                <a:spLocks noEditPoints="1"/>
              </p:cNvSpPr>
              <p:nvPr/>
            </p:nvSpPr>
            <p:spPr bwMode="auto">
              <a:xfrm>
                <a:off x="1759742" y="1083468"/>
                <a:ext cx="658813" cy="300037"/>
              </a:xfrm>
              <a:custGeom>
                <a:avLst/>
                <a:gdLst>
                  <a:gd name="T0" fmla="*/ 56 w 176"/>
                  <a:gd name="T1" fmla="*/ 62 h 80"/>
                  <a:gd name="T2" fmla="*/ 32 w 176"/>
                  <a:gd name="T3" fmla="*/ 80 h 80"/>
                  <a:gd name="T4" fmla="*/ 43 w 176"/>
                  <a:gd name="T5" fmla="*/ 80 h 80"/>
                  <a:gd name="T6" fmla="*/ 60 w 176"/>
                  <a:gd name="T7" fmla="*/ 68 h 80"/>
                  <a:gd name="T8" fmla="*/ 60 w 176"/>
                  <a:gd name="T9" fmla="*/ 63 h 80"/>
                  <a:gd name="T10" fmla="*/ 56 w 176"/>
                  <a:gd name="T11" fmla="*/ 62 h 80"/>
                  <a:gd name="T12" fmla="*/ 0 w 176"/>
                  <a:gd name="T13" fmla="*/ 13 h 80"/>
                  <a:gd name="T14" fmla="*/ 0 w 176"/>
                  <a:gd name="T15" fmla="*/ 80 h 80"/>
                  <a:gd name="T16" fmla="*/ 7 w 176"/>
                  <a:gd name="T17" fmla="*/ 80 h 80"/>
                  <a:gd name="T18" fmla="*/ 7 w 176"/>
                  <a:gd name="T19" fmla="*/ 13 h 80"/>
                  <a:gd name="T20" fmla="*/ 7 w 176"/>
                  <a:gd name="T21" fmla="*/ 11 h 80"/>
                  <a:gd name="T22" fmla="*/ 79 w 176"/>
                  <a:gd name="T23" fmla="*/ 66 h 80"/>
                  <a:gd name="T24" fmla="*/ 88 w 176"/>
                  <a:gd name="T25" fmla="*/ 69 h 80"/>
                  <a:gd name="T26" fmla="*/ 97 w 176"/>
                  <a:gd name="T27" fmla="*/ 66 h 80"/>
                  <a:gd name="T28" fmla="*/ 142 w 176"/>
                  <a:gd name="T29" fmla="*/ 33 h 80"/>
                  <a:gd name="T30" fmla="*/ 137 w 176"/>
                  <a:gd name="T31" fmla="*/ 27 h 80"/>
                  <a:gd name="T32" fmla="*/ 93 w 176"/>
                  <a:gd name="T33" fmla="*/ 61 h 80"/>
                  <a:gd name="T34" fmla="*/ 83 w 176"/>
                  <a:gd name="T35" fmla="*/ 61 h 80"/>
                  <a:gd name="T36" fmla="*/ 12 w 176"/>
                  <a:gd name="T37" fmla="*/ 7 h 80"/>
                  <a:gd name="T38" fmla="*/ 12 w 176"/>
                  <a:gd name="T39" fmla="*/ 7 h 80"/>
                  <a:gd name="T40" fmla="*/ 147 w 176"/>
                  <a:gd name="T41" fmla="*/ 7 h 80"/>
                  <a:gd name="T42" fmla="*/ 147 w 176"/>
                  <a:gd name="T43" fmla="*/ 0 h 80"/>
                  <a:gd name="T44" fmla="*/ 13 w 176"/>
                  <a:gd name="T45" fmla="*/ 0 h 80"/>
                  <a:gd name="T46" fmla="*/ 0 w 176"/>
                  <a:gd name="T47" fmla="*/ 13 h 80"/>
                  <a:gd name="T48" fmla="*/ 115 w 176"/>
                  <a:gd name="T49" fmla="*/ 62 h 80"/>
                  <a:gd name="T50" fmla="*/ 116 w 176"/>
                  <a:gd name="T51" fmla="*/ 67 h 80"/>
                  <a:gd name="T52" fmla="*/ 134 w 176"/>
                  <a:gd name="T53" fmla="*/ 80 h 80"/>
                  <a:gd name="T54" fmla="*/ 145 w 176"/>
                  <a:gd name="T55" fmla="*/ 80 h 80"/>
                  <a:gd name="T56" fmla="*/ 120 w 176"/>
                  <a:gd name="T57" fmla="*/ 61 h 80"/>
                  <a:gd name="T58" fmla="*/ 115 w 176"/>
                  <a:gd name="T59" fmla="*/ 62 h 80"/>
                  <a:gd name="T60" fmla="*/ 173 w 176"/>
                  <a:gd name="T61" fmla="*/ 64 h 80"/>
                  <a:gd name="T62" fmla="*/ 169 w 176"/>
                  <a:gd name="T63" fmla="*/ 63 h 80"/>
                  <a:gd name="T64" fmla="*/ 169 w 176"/>
                  <a:gd name="T65" fmla="*/ 80 h 80"/>
                  <a:gd name="T66" fmla="*/ 176 w 176"/>
                  <a:gd name="T67" fmla="*/ 80 h 80"/>
                  <a:gd name="T68" fmla="*/ 176 w 176"/>
                  <a:gd name="T69" fmla="*/ 63 h 80"/>
                  <a:gd name="T70" fmla="*/ 173 w 176"/>
                  <a:gd name="T71"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80">
                    <a:moveTo>
                      <a:pt x="56" y="62"/>
                    </a:moveTo>
                    <a:cubicBezTo>
                      <a:pt x="32" y="80"/>
                      <a:pt x="32" y="80"/>
                      <a:pt x="32" y="80"/>
                    </a:cubicBezTo>
                    <a:cubicBezTo>
                      <a:pt x="43" y="80"/>
                      <a:pt x="43" y="80"/>
                      <a:pt x="43" y="80"/>
                    </a:cubicBezTo>
                    <a:cubicBezTo>
                      <a:pt x="60" y="68"/>
                      <a:pt x="60" y="68"/>
                      <a:pt x="60" y="68"/>
                    </a:cubicBezTo>
                    <a:cubicBezTo>
                      <a:pt x="61" y="67"/>
                      <a:pt x="61" y="65"/>
                      <a:pt x="60" y="63"/>
                    </a:cubicBezTo>
                    <a:cubicBezTo>
                      <a:pt x="59" y="62"/>
                      <a:pt x="57" y="61"/>
                      <a:pt x="56" y="62"/>
                    </a:cubicBezTo>
                    <a:close/>
                    <a:moveTo>
                      <a:pt x="0" y="13"/>
                    </a:moveTo>
                    <a:cubicBezTo>
                      <a:pt x="0" y="80"/>
                      <a:pt x="0" y="80"/>
                      <a:pt x="0" y="80"/>
                    </a:cubicBezTo>
                    <a:cubicBezTo>
                      <a:pt x="7" y="80"/>
                      <a:pt x="7" y="80"/>
                      <a:pt x="7" y="80"/>
                    </a:cubicBezTo>
                    <a:cubicBezTo>
                      <a:pt x="7" y="13"/>
                      <a:pt x="7" y="13"/>
                      <a:pt x="7" y="13"/>
                    </a:cubicBezTo>
                    <a:cubicBezTo>
                      <a:pt x="7" y="12"/>
                      <a:pt x="7" y="12"/>
                      <a:pt x="7" y="11"/>
                    </a:cubicBezTo>
                    <a:cubicBezTo>
                      <a:pt x="79" y="66"/>
                      <a:pt x="79" y="66"/>
                      <a:pt x="79" y="66"/>
                    </a:cubicBezTo>
                    <a:cubicBezTo>
                      <a:pt x="81" y="68"/>
                      <a:pt x="85" y="69"/>
                      <a:pt x="88" y="69"/>
                    </a:cubicBezTo>
                    <a:cubicBezTo>
                      <a:pt x="91" y="69"/>
                      <a:pt x="94" y="68"/>
                      <a:pt x="97" y="66"/>
                    </a:cubicBezTo>
                    <a:cubicBezTo>
                      <a:pt x="142" y="33"/>
                      <a:pt x="142" y="33"/>
                      <a:pt x="142" y="33"/>
                    </a:cubicBezTo>
                    <a:cubicBezTo>
                      <a:pt x="137" y="27"/>
                      <a:pt x="137" y="27"/>
                      <a:pt x="137" y="27"/>
                    </a:cubicBezTo>
                    <a:cubicBezTo>
                      <a:pt x="93" y="61"/>
                      <a:pt x="93" y="61"/>
                      <a:pt x="93" y="61"/>
                    </a:cubicBezTo>
                    <a:cubicBezTo>
                      <a:pt x="90" y="63"/>
                      <a:pt x="86" y="63"/>
                      <a:pt x="83" y="61"/>
                    </a:cubicBezTo>
                    <a:cubicBezTo>
                      <a:pt x="12" y="7"/>
                      <a:pt x="12" y="7"/>
                      <a:pt x="12" y="7"/>
                    </a:cubicBezTo>
                    <a:cubicBezTo>
                      <a:pt x="12" y="7"/>
                      <a:pt x="12" y="7"/>
                      <a:pt x="12" y="7"/>
                    </a:cubicBezTo>
                    <a:cubicBezTo>
                      <a:pt x="147" y="7"/>
                      <a:pt x="147" y="7"/>
                      <a:pt x="147" y="7"/>
                    </a:cubicBezTo>
                    <a:cubicBezTo>
                      <a:pt x="147" y="0"/>
                      <a:pt x="147" y="0"/>
                      <a:pt x="147" y="0"/>
                    </a:cubicBezTo>
                    <a:cubicBezTo>
                      <a:pt x="13" y="0"/>
                      <a:pt x="13" y="0"/>
                      <a:pt x="13" y="0"/>
                    </a:cubicBezTo>
                    <a:cubicBezTo>
                      <a:pt x="6" y="0"/>
                      <a:pt x="0" y="6"/>
                      <a:pt x="0" y="13"/>
                    </a:cubicBezTo>
                    <a:close/>
                    <a:moveTo>
                      <a:pt x="115" y="62"/>
                    </a:moveTo>
                    <a:cubicBezTo>
                      <a:pt x="114" y="64"/>
                      <a:pt x="114" y="66"/>
                      <a:pt x="116" y="67"/>
                    </a:cubicBezTo>
                    <a:cubicBezTo>
                      <a:pt x="134" y="80"/>
                      <a:pt x="134" y="80"/>
                      <a:pt x="134" y="80"/>
                    </a:cubicBezTo>
                    <a:cubicBezTo>
                      <a:pt x="145" y="80"/>
                      <a:pt x="145" y="80"/>
                      <a:pt x="145" y="80"/>
                    </a:cubicBezTo>
                    <a:cubicBezTo>
                      <a:pt x="120" y="61"/>
                      <a:pt x="120" y="61"/>
                      <a:pt x="120" y="61"/>
                    </a:cubicBezTo>
                    <a:cubicBezTo>
                      <a:pt x="118" y="60"/>
                      <a:pt x="116" y="61"/>
                      <a:pt x="115" y="62"/>
                    </a:cubicBezTo>
                    <a:close/>
                    <a:moveTo>
                      <a:pt x="173" y="64"/>
                    </a:moveTo>
                    <a:cubicBezTo>
                      <a:pt x="172" y="64"/>
                      <a:pt x="171" y="64"/>
                      <a:pt x="169" y="63"/>
                    </a:cubicBezTo>
                    <a:cubicBezTo>
                      <a:pt x="169" y="80"/>
                      <a:pt x="169" y="80"/>
                      <a:pt x="169" y="80"/>
                    </a:cubicBezTo>
                    <a:cubicBezTo>
                      <a:pt x="176" y="80"/>
                      <a:pt x="176" y="80"/>
                      <a:pt x="176" y="80"/>
                    </a:cubicBezTo>
                    <a:cubicBezTo>
                      <a:pt x="176" y="63"/>
                      <a:pt x="176" y="63"/>
                      <a:pt x="176" y="63"/>
                    </a:cubicBezTo>
                    <a:cubicBezTo>
                      <a:pt x="175" y="64"/>
                      <a:pt x="174" y="64"/>
                      <a:pt x="173"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sp>
            <p:nvSpPr>
              <p:cNvPr id="117" name="图形"/>
              <p:cNvSpPr/>
              <p:nvPr/>
            </p:nvSpPr>
            <p:spPr bwMode="auto">
              <a:xfrm>
                <a:off x="2283617" y="1083468"/>
                <a:ext cx="247650" cy="206375"/>
              </a:xfrm>
              <a:custGeom>
                <a:avLst/>
                <a:gdLst>
                  <a:gd name="T0" fmla="*/ 33 w 66"/>
                  <a:gd name="T1" fmla="*/ 55 h 55"/>
                  <a:gd name="T2" fmla="*/ 66 w 66"/>
                  <a:gd name="T3" fmla="*/ 16 h 55"/>
                  <a:gd name="T4" fmla="*/ 52 w 66"/>
                  <a:gd name="T5" fmla="*/ 16 h 55"/>
                  <a:gd name="T6" fmla="*/ 52 w 66"/>
                  <a:gd name="T7" fmla="*/ 0 h 55"/>
                  <a:gd name="T8" fmla="*/ 15 w 66"/>
                  <a:gd name="T9" fmla="*/ 0 h 55"/>
                  <a:gd name="T10" fmla="*/ 15 w 66"/>
                  <a:gd name="T11" fmla="*/ 16 h 55"/>
                  <a:gd name="T12" fmla="*/ 0 w 66"/>
                  <a:gd name="T13" fmla="*/ 16 h 55"/>
                  <a:gd name="T14" fmla="*/ 33 w 66"/>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5">
                    <a:moveTo>
                      <a:pt x="33" y="55"/>
                    </a:moveTo>
                    <a:cubicBezTo>
                      <a:pt x="66" y="16"/>
                      <a:pt x="66" y="16"/>
                      <a:pt x="66" y="16"/>
                    </a:cubicBezTo>
                    <a:cubicBezTo>
                      <a:pt x="52" y="16"/>
                      <a:pt x="52" y="16"/>
                      <a:pt x="52" y="16"/>
                    </a:cubicBezTo>
                    <a:cubicBezTo>
                      <a:pt x="52" y="0"/>
                      <a:pt x="52" y="0"/>
                      <a:pt x="52" y="0"/>
                    </a:cubicBezTo>
                    <a:cubicBezTo>
                      <a:pt x="51" y="0"/>
                      <a:pt x="15" y="0"/>
                      <a:pt x="15" y="0"/>
                    </a:cubicBezTo>
                    <a:cubicBezTo>
                      <a:pt x="15" y="16"/>
                      <a:pt x="15" y="16"/>
                      <a:pt x="15" y="16"/>
                    </a:cubicBezTo>
                    <a:cubicBezTo>
                      <a:pt x="0" y="16"/>
                      <a:pt x="0" y="16"/>
                      <a:pt x="0" y="16"/>
                    </a:cubicBezTo>
                    <a:cubicBezTo>
                      <a:pt x="0" y="16"/>
                      <a:pt x="33" y="55"/>
                      <a:pt x="33"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cs typeface="+mn-ea"/>
                  <a:sym typeface="+mn-lt"/>
                </a:endParaRPr>
              </a:p>
            </p:txBody>
          </p:sp>
        </p:grpSp>
      </p:grpSp>
      <p:sp>
        <p:nvSpPr>
          <p:cNvPr id="80" name="图形"/>
          <p:cNvSpPr txBox="1"/>
          <p:nvPr/>
        </p:nvSpPr>
        <p:spPr>
          <a:xfrm>
            <a:off x="995045" y="951230"/>
            <a:ext cx="3680460" cy="769441"/>
          </a:xfrm>
          <a:prstGeom prst="rect">
            <a:avLst/>
          </a:prstGeom>
          <a:noFill/>
          <a:effectLst>
            <a:outerShdw blurRad="1270000" dist="266700" dir="2700000" algn="tl" rotWithShape="0">
              <a:prstClr val="black">
                <a:alpha val="20000"/>
              </a:prstClr>
            </a:outerShdw>
          </a:effectLst>
        </p:spPr>
        <p:txBody>
          <a:bodyPr wrap="square" rtlCol="0">
            <a:spAutoFit/>
          </a:bodyPr>
          <a:lstStyle/>
          <a:p>
            <a:r>
              <a:rPr lang="en-US" altLang="zh-CN" sz="4400" dirty="0">
                <a:solidFill>
                  <a:schemeClr val="tx1">
                    <a:lumMod val="85000"/>
                    <a:lumOff val="15000"/>
                  </a:schemeClr>
                </a:solidFill>
                <a:cs typeface="+mn-ea"/>
                <a:sym typeface="+mn-lt"/>
              </a:rPr>
              <a:t>CONTENTS</a:t>
            </a:r>
          </a:p>
        </p:txBody>
      </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left)">
                                      <p:cBhvr>
                                        <p:cTn id="11" dur="500"/>
                                        <p:tgtEl>
                                          <p:spTgt spid="8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图形"/>
          <p:cNvGrpSpPr/>
          <p:nvPr/>
        </p:nvGrpSpPr>
        <p:grpSpPr>
          <a:xfrm>
            <a:off x="1356995" y="2011045"/>
            <a:ext cx="9786620" cy="3803650"/>
            <a:chOff x="2122" y="3167"/>
            <a:chExt cx="15412" cy="5990"/>
          </a:xfrm>
        </p:grpSpPr>
        <p:grpSp>
          <p:nvGrpSpPr>
            <p:cNvPr id="8" name="图形"/>
            <p:cNvGrpSpPr/>
            <p:nvPr/>
          </p:nvGrpSpPr>
          <p:grpSpPr>
            <a:xfrm>
              <a:off x="2122" y="3167"/>
              <a:ext cx="15412" cy="5158"/>
              <a:chOff x="2122" y="3632"/>
              <a:chExt cx="15412" cy="5158"/>
            </a:xfrm>
          </p:grpSpPr>
          <p:grpSp>
            <p:nvGrpSpPr>
              <p:cNvPr id="9" name="图形"/>
              <p:cNvGrpSpPr/>
              <p:nvPr/>
            </p:nvGrpSpPr>
            <p:grpSpPr>
              <a:xfrm>
                <a:off x="2122" y="5465"/>
                <a:ext cx="15412" cy="3325"/>
                <a:chOff x="1882" y="2985"/>
                <a:chExt cx="15412" cy="3325"/>
              </a:xfrm>
            </p:grpSpPr>
            <p:grpSp>
              <p:nvGrpSpPr>
                <p:cNvPr id="2" name="图形"/>
                <p:cNvGrpSpPr/>
                <p:nvPr/>
              </p:nvGrpSpPr>
              <p:grpSpPr>
                <a:xfrm>
                  <a:off x="2072" y="2985"/>
                  <a:ext cx="14940" cy="1764"/>
                  <a:chOff x="2120" y="3585"/>
                  <a:chExt cx="14940" cy="1764"/>
                </a:xfrm>
              </p:grpSpPr>
              <p:sp>
                <p:nvSpPr>
                  <p:cNvPr id="51" name="图形"/>
                  <p:cNvSpPr/>
                  <p:nvPr/>
                </p:nvSpPr>
                <p:spPr>
                  <a:xfrm rot="16200000">
                    <a:off x="3225" y="2480"/>
                    <a:ext cx="1762" cy="3972"/>
                  </a:xfrm>
                  <a:prstGeom prst="downArrow">
                    <a:avLst>
                      <a:gd name="adj1" fmla="val 50000"/>
                      <a:gd name="adj2" fmla="val 603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图形"/>
                  <p:cNvSpPr/>
                  <p:nvPr/>
                </p:nvSpPr>
                <p:spPr>
                  <a:xfrm rot="5400000" flipH="1">
                    <a:off x="14137" y="2426"/>
                    <a:ext cx="1762" cy="4083"/>
                  </a:xfrm>
                  <a:prstGeom prst="downArrow">
                    <a:avLst>
                      <a:gd name="adj1" fmla="val 50000"/>
                      <a:gd name="adj2" fmla="val 603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 name="图形"/>
                <p:cNvSpPr txBox="1"/>
                <p:nvPr/>
              </p:nvSpPr>
              <p:spPr>
                <a:xfrm>
                  <a:off x="2326" y="3576"/>
                  <a:ext cx="2487" cy="582"/>
                </a:xfrm>
                <a:prstGeom prst="rect">
                  <a:avLst/>
                </a:prstGeom>
                <a:noFill/>
              </p:spPr>
              <p:txBody>
                <a:bodyPr wrap="none" rtlCol="0" anchor="t">
                  <a:spAutoFit/>
                </a:bodyPr>
                <a:lstStyle/>
                <a:p>
                  <a:pPr algn="ct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5" name="图形"/>
                <p:cNvSpPr txBox="1"/>
                <p:nvPr/>
              </p:nvSpPr>
              <p:spPr>
                <a:xfrm>
                  <a:off x="13948" y="3535"/>
                  <a:ext cx="2487" cy="582"/>
                </a:xfrm>
                <a:prstGeom prst="rect">
                  <a:avLst/>
                </a:prstGeom>
                <a:noFill/>
              </p:spPr>
              <p:txBody>
                <a:bodyPr wrap="none" rtlCol="0" anchor="t">
                  <a:spAutoFit/>
                </a:bodyPr>
                <a:lstStyle/>
                <a:p>
                  <a:pPr algn="ct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16" name="图形"/>
                <p:cNvSpPr txBox="1"/>
                <p:nvPr>
                  <p:custDataLst>
                    <p:tags r:id="rId2"/>
                  </p:custDataLst>
                </p:nvPr>
              </p:nvSpPr>
              <p:spPr>
                <a:xfrm>
                  <a:off x="1882" y="5132"/>
                  <a:ext cx="4204" cy="1178"/>
                </a:xfrm>
                <a:prstGeom prst="rect">
                  <a:avLst/>
                </a:prstGeom>
                <a:noFill/>
              </p:spPr>
              <p:txBody>
                <a:bodyPr anchor="ctr">
                  <a:noAutofit/>
                </a:bodyPr>
                <a:lstStyle/>
                <a:p>
                  <a:pPr algn="ctr">
                    <a:lnSpc>
                      <a:spcPct val="150000"/>
                    </a:lnSpc>
                  </a:pPr>
                  <a:endParaRPr lang="zh-CN" altLang="en-US" sz="1400" dirty="0">
                    <a:solidFill>
                      <a:schemeClr val="tx1"/>
                    </a:solidFill>
                    <a:cs typeface="+mn-ea"/>
                    <a:sym typeface="+mn-lt"/>
                  </a:endParaRPr>
                </a:p>
              </p:txBody>
            </p:sp>
            <p:sp>
              <p:nvSpPr>
                <p:cNvPr id="10" name="图形"/>
                <p:cNvSpPr txBox="1"/>
                <p:nvPr>
                  <p:custDataLst>
                    <p:tags r:id="rId3"/>
                  </p:custDataLst>
                </p:nvPr>
              </p:nvSpPr>
              <p:spPr>
                <a:xfrm>
                  <a:off x="13090" y="5132"/>
                  <a:ext cx="4204" cy="1178"/>
                </a:xfrm>
                <a:prstGeom prst="rect">
                  <a:avLst/>
                </a:prstGeom>
                <a:noFill/>
              </p:spPr>
              <p:txBody>
                <a:bodyPr anchor="ctr">
                  <a:noAutofit/>
                </a:bodyPr>
                <a:lstStyle/>
                <a:p>
                  <a:pPr algn="ctr">
                    <a:lnSpc>
                      <a:spcPct val="150000"/>
                    </a:lnSpc>
                  </a:pPr>
                  <a:endParaRPr lang="zh-CN" altLang="en-US" sz="1400" dirty="0">
                    <a:solidFill>
                      <a:schemeClr val="tx1"/>
                    </a:solidFill>
                    <a:cs typeface="+mn-ea"/>
                    <a:sym typeface="+mn-lt"/>
                  </a:endParaRPr>
                </a:p>
              </p:txBody>
            </p:sp>
          </p:grpSp>
          <p:sp>
            <p:nvSpPr>
              <p:cNvPr id="14" name="图形"/>
              <p:cNvSpPr>
                <a:spLocks noChangeArrowheads="1"/>
              </p:cNvSpPr>
              <p:nvPr/>
            </p:nvSpPr>
            <p:spPr bwMode="auto">
              <a:xfrm>
                <a:off x="2219" y="3632"/>
                <a:ext cx="14563"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1400" dirty="0">
                    <a:solidFill>
                      <a:schemeClr val="tx1"/>
                    </a:solidFill>
                    <a:cs typeface="+mn-ea"/>
                    <a:sym typeface="+mn-lt"/>
                  </a:rPr>
                  <a:t>Click here to add content, content to match the title. </a:t>
                </a:r>
                <a:r>
                  <a:rPr lang="en-US" altLang="zh-CN" sz="1400" dirty="0">
                    <a:cs typeface="+mn-ea"/>
                    <a:sym typeface="+mn-lt"/>
                  </a:rPr>
                  <a:t>Click here to add content, content to match the title. </a:t>
                </a:r>
                <a:endParaRPr kumimoji="0" lang="zh-CN" altLang="en-US" sz="1400" i="0" u="none" strike="noStrike" kern="1200" cap="none" spc="0" normalizeH="0" baseline="0" noProof="0" dirty="0">
                  <a:ln>
                    <a:noFill/>
                  </a:ln>
                  <a:solidFill>
                    <a:schemeClr val="tx1"/>
                  </a:solidFill>
                  <a:effectLst/>
                  <a:uLnTx/>
                  <a:uFillTx/>
                  <a:cs typeface="+mn-ea"/>
                  <a:sym typeface="+mn-lt"/>
                </a:endParaRPr>
              </a:p>
            </p:txBody>
          </p:sp>
        </p:grpSp>
        <p:pic>
          <p:nvPicPr>
            <p:cNvPr id="4" name="图形" descr="E:\006包图网\素材\09办公3D\6转账.png6转账"/>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226" y="3954"/>
              <a:ext cx="5202" cy="5203"/>
            </a:xfrm>
            <a:prstGeom prst="rect">
              <a:avLst/>
            </a:prstGeom>
          </p:spPr>
        </p:pic>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325880" y="1791335"/>
            <a:ext cx="9521825" cy="3177540"/>
            <a:chOff x="2088" y="2821"/>
            <a:chExt cx="14995" cy="5004"/>
          </a:xfrm>
        </p:grpSpPr>
        <p:sp>
          <p:nvSpPr>
            <p:cNvPr id="5" name="图形"/>
            <p:cNvSpPr/>
            <p:nvPr/>
          </p:nvSpPr>
          <p:spPr>
            <a:xfrm>
              <a:off x="2088" y="3541"/>
              <a:ext cx="12495" cy="24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sp>
          <p:nvSpPr>
            <p:cNvPr id="6" name="图形"/>
            <p:cNvSpPr/>
            <p:nvPr/>
          </p:nvSpPr>
          <p:spPr>
            <a:xfrm rot="5400000">
              <a:off x="14049" y="3355"/>
              <a:ext cx="3567" cy="250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cs typeface="+mn-ea"/>
                <a:sym typeface="+mn-lt"/>
              </a:endParaRPr>
            </a:p>
          </p:txBody>
        </p:sp>
        <p:grpSp>
          <p:nvGrpSpPr>
            <p:cNvPr id="7" name="图形"/>
            <p:cNvGrpSpPr/>
            <p:nvPr/>
          </p:nvGrpSpPr>
          <p:grpSpPr>
            <a:xfrm>
              <a:off x="12688" y="4261"/>
              <a:ext cx="3361" cy="998"/>
              <a:chOff x="8305802" y="2818812"/>
              <a:chExt cx="2405575" cy="713936"/>
            </a:xfrm>
          </p:grpSpPr>
          <p:sp>
            <p:nvSpPr>
              <p:cNvPr id="11" name="图形"/>
              <p:cNvSpPr/>
              <p:nvPr/>
            </p:nvSpPr>
            <p:spPr>
              <a:xfrm>
                <a:off x="8305802" y="2818812"/>
                <a:ext cx="2405575" cy="713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cs typeface="+mn-ea"/>
                  <a:sym typeface="+mn-lt"/>
                </a:endParaRPr>
              </a:p>
            </p:txBody>
          </p:sp>
          <p:sp>
            <p:nvSpPr>
              <p:cNvPr id="20" name="图形"/>
              <p:cNvSpPr>
                <a:spLocks noEditPoints="1"/>
              </p:cNvSpPr>
              <p:nvPr/>
            </p:nvSpPr>
            <p:spPr bwMode="auto">
              <a:xfrm>
                <a:off x="8513920" y="2995442"/>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cs typeface="+mn-ea"/>
                  <a:sym typeface="+mn-lt"/>
                </a:endParaRPr>
              </a:p>
            </p:txBody>
          </p:sp>
        </p:grpSp>
        <p:grpSp>
          <p:nvGrpSpPr>
            <p:cNvPr id="14" name="图形"/>
            <p:cNvGrpSpPr/>
            <p:nvPr/>
          </p:nvGrpSpPr>
          <p:grpSpPr>
            <a:xfrm>
              <a:off x="2281" y="4261"/>
              <a:ext cx="3361" cy="998"/>
              <a:chOff x="858128" y="2818811"/>
              <a:chExt cx="2405575" cy="713936"/>
            </a:xfrm>
          </p:grpSpPr>
          <p:sp>
            <p:nvSpPr>
              <p:cNvPr id="8" name="图形"/>
              <p:cNvSpPr/>
              <p:nvPr/>
            </p:nvSpPr>
            <p:spPr>
              <a:xfrm>
                <a:off x="858128" y="2818811"/>
                <a:ext cx="2405575" cy="713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cs typeface="+mn-ea"/>
                  <a:sym typeface="+mn-lt"/>
                </a:endParaRPr>
              </a:p>
            </p:txBody>
          </p:sp>
          <p:sp>
            <p:nvSpPr>
              <p:cNvPr id="21" name="图形"/>
              <p:cNvSpPr>
                <a:spLocks noEditPoints="1"/>
              </p:cNvSpPr>
              <p:nvPr/>
            </p:nvSpPr>
            <p:spPr bwMode="auto">
              <a:xfrm>
                <a:off x="1076472" y="2957279"/>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cs typeface="+mn-ea"/>
                  <a:sym typeface="+mn-lt"/>
                </a:endParaRPr>
              </a:p>
            </p:txBody>
          </p:sp>
        </p:grpSp>
        <p:grpSp>
          <p:nvGrpSpPr>
            <p:cNvPr id="13" name="图形"/>
            <p:cNvGrpSpPr/>
            <p:nvPr/>
          </p:nvGrpSpPr>
          <p:grpSpPr>
            <a:xfrm>
              <a:off x="5750" y="4261"/>
              <a:ext cx="3361" cy="998"/>
              <a:chOff x="3340686" y="2818812"/>
              <a:chExt cx="2405575" cy="713936"/>
            </a:xfrm>
          </p:grpSpPr>
          <p:sp>
            <p:nvSpPr>
              <p:cNvPr id="9" name="图形"/>
              <p:cNvSpPr/>
              <p:nvPr/>
            </p:nvSpPr>
            <p:spPr>
              <a:xfrm>
                <a:off x="3340686" y="2818812"/>
                <a:ext cx="2405575" cy="713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cs typeface="+mn-ea"/>
                  <a:sym typeface="+mn-lt"/>
                </a:endParaRPr>
              </a:p>
            </p:txBody>
          </p:sp>
          <p:sp>
            <p:nvSpPr>
              <p:cNvPr id="22" name="图形"/>
              <p:cNvSpPr>
                <a:spLocks noEditPoints="1"/>
              </p:cNvSpPr>
              <p:nvPr/>
            </p:nvSpPr>
            <p:spPr bwMode="auto">
              <a:xfrm>
                <a:off x="3514700" y="3021208"/>
                <a:ext cx="478982" cy="30914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cs typeface="+mn-ea"/>
                  <a:sym typeface="+mn-lt"/>
                </a:endParaRPr>
              </a:p>
            </p:txBody>
          </p:sp>
        </p:grpSp>
        <p:grpSp>
          <p:nvGrpSpPr>
            <p:cNvPr id="12" name="图形"/>
            <p:cNvGrpSpPr/>
            <p:nvPr/>
          </p:nvGrpSpPr>
          <p:grpSpPr>
            <a:xfrm>
              <a:off x="9219" y="4261"/>
              <a:ext cx="3361" cy="998"/>
              <a:chOff x="5823244" y="2818812"/>
              <a:chExt cx="2405575" cy="713936"/>
            </a:xfrm>
          </p:grpSpPr>
          <p:sp>
            <p:nvSpPr>
              <p:cNvPr id="10" name="图形"/>
              <p:cNvSpPr/>
              <p:nvPr/>
            </p:nvSpPr>
            <p:spPr>
              <a:xfrm>
                <a:off x="5823244" y="2818812"/>
                <a:ext cx="2405575" cy="713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cs typeface="+mn-ea"/>
                  <a:sym typeface="+mn-lt"/>
                </a:endParaRPr>
              </a:p>
            </p:txBody>
          </p:sp>
          <p:sp>
            <p:nvSpPr>
              <p:cNvPr id="23" name="图形"/>
              <p:cNvSpPr>
                <a:spLocks noEditPoints="1"/>
              </p:cNvSpPr>
              <p:nvPr/>
            </p:nvSpPr>
            <p:spPr bwMode="auto">
              <a:xfrm>
                <a:off x="5973742" y="2983041"/>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800">
                  <a:solidFill>
                    <a:prstClr val="black"/>
                  </a:solidFill>
                  <a:cs typeface="+mn-ea"/>
                  <a:sym typeface="+mn-lt"/>
                </a:endParaRPr>
              </a:p>
            </p:txBody>
          </p:sp>
        </p:grpSp>
        <p:sp>
          <p:nvSpPr>
            <p:cNvPr id="6154" name="图形"/>
            <p:cNvSpPr txBox="1">
              <a:spLocks noChangeArrowheads="1"/>
            </p:cNvSpPr>
            <p:nvPr/>
          </p:nvSpPr>
          <p:spPr bwMode="auto">
            <a:xfrm>
              <a:off x="3159" y="4472"/>
              <a:ext cx="201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noProof="0" dirty="0">
                  <a:ln>
                    <a:noFill/>
                  </a:ln>
                  <a:solidFill>
                    <a:schemeClr val="bg1"/>
                  </a:solidFill>
                  <a:effectLst/>
                  <a:uLnTx/>
                  <a:uFillTx/>
                  <a:latin typeface="+mn-lt"/>
                  <a:ea typeface="+mn-ea"/>
                  <a:cs typeface="+mn-ea"/>
                  <a:sym typeface="+mn-lt"/>
                </a:rPr>
                <a:t>Add title</a:t>
              </a:r>
              <a:endPar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3" name="图形"/>
            <p:cNvSpPr txBox="1">
              <a:spLocks noChangeArrowheads="1"/>
            </p:cNvSpPr>
            <p:nvPr/>
          </p:nvSpPr>
          <p:spPr bwMode="auto">
            <a:xfrm>
              <a:off x="6934" y="4472"/>
              <a:ext cx="201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noProof="0" dirty="0">
                  <a:ln>
                    <a:noFill/>
                  </a:ln>
                  <a:solidFill>
                    <a:schemeClr val="bg1"/>
                  </a:solidFill>
                  <a:effectLst/>
                  <a:uLnTx/>
                  <a:uFillTx/>
                  <a:latin typeface="+mn-lt"/>
                  <a:ea typeface="+mn-ea"/>
                  <a:cs typeface="+mn-ea"/>
                  <a:sym typeface="+mn-lt"/>
                </a:rPr>
                <a:t>Add title</a:t>
              </a:r>
              <a:endPar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4" name="图形"/>
            <p:cNvSpPr txBox="1">
              <a:spLocks noChangeArrowheads="1"/>
            </p:cNvSpPr>
            <p:nvPr/>
          </p:nvSpPr>
          <p:spPr bwMode="auto">
            <a:xfrm>
              <a:off x="10039" y="4455"/>
              <a:ext cx="201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noProof="0" dirty="0">
                  <a:ln>
                    <a:noFill/>
                  </a:ln>
                  <a:solidFill>
                    <a:schemeClr val="bg1"/>
                  </a:solidFill>
                  <a:effectLst/>
                  <a:uLnTx/>
                  <a:uFillTx/>
                  <a:latin typeface="+mn-lt"/>
                  <a:ea typeface="+mn-ea"/>
                  <a:cs typeface="+mn-ea"/>
                  <a:sym typeface="+mn-lt"/>
                </a:rPr>
                <a:t>Add title</a:t>
              </a:r>
              <a:endPar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15" name="图形"/>
            <p:cNvSpPr txBox="1">
              <a:spLocks noChangeArrowheads="1"/>
            </p:cNvSpPr>
            <p:nvPr/>
          </p:nvSpPr>
          <p:spPr bwMode="auto">
            <a:xfrm>
              <a:off x="13427" y="4455"/>
              <a:ext cx="201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noProof="0" dirty="0">
                  <a:ln>
                    <a:noFill/>
                  </a:ln>
                  <a:solidFill>
                    <a:schemeClr val="bg1"/>
                  </a:solidFill>
                  <a:effectLst/>
                  <a:uLnTx/>
                  <a:uFillTx/>
                  <a:latin typeface="+mn-lt"/>
                  <a:ea typeface="+mn-ea"/>
                  <a:cs typeface="+mn-ea"/>
                  <a:sym typeface="+mn-lt"/>
                </a:rPr>
                <a:t>Add title</a:t>
              </a:r>
              <a:endParaRPr kumimoji="0" lang="zh-CN" altLang="en-US" sz="180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153" name="图形"/>
            <p:cNvSpPr>
              <a:spLocks noChangeArrowheads="1"/>
            </p:cNvSpPr>
            <p:nvPr/>
          </p:nvSpPr>
          <p:spPr bwMode="auto">
            <a:xfrm>
              <a:off x="2264" y="6861"/>
              <a:ext cx="3067"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200" dirty="0">
                  <a:solidFill>
                    <a:schemeClr val="tx1"/>
                  </a:solidFill>
                  <a:cs typeface="+mn-ea"/>
                  <a:sym typeface="+mn-lt"/>
                </a:rPr>
                <a:t>Click here to add content, content to match the title. </a:t>
              </a:r>
              <a:endParaRPr kumimoji="0" lang="zh-CN" altLang="en-US" sz="1200" i="0" u="none" strike="noStrike" kern="1200" cap="none" spc="0" normalizeH="0" baseline="0" noProof="0" dirty="0">
                <a:ln>
                  <a:noFill/>
                </a:ln>
                <a:solidFill>
                  <a:schemeClr val="tx1"/>
                </a:solidFill>
                <a:effectLst/>
                <a:uLnTx/>
                <a:uFillTx/>
                <a:cs typeface="+mn-ea"/>
                <a:sym typeface="+mn-lt"/>
              </a:endParaRPr>
            </a:p>
          </p:txBody>
        </p:sp>
        <p:sp>
          <p:nvSpPr>
            <p:cNvPr id="32" name="图形"/>
            <p:cNvSpPr txBox="1">
              <a:spLocks noChangeArrowheads="1"/>
            </p:cNvSpPr>
            <p:nvPr/>
          </p:nvSpPr>
          <p:spPr bwMode="auto">
            <a:xfrm>
              <a:off x="2281" y="6389"/>
              <a:ext cx="310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noProof="0" dirty="0">
                  <a:ln>
                    <a:noFill/>
                  </a:ln>
                  <a:solidFill>
                    <a:schemeClr val="tx1"/>
                  </a:solidFill>
                  <a:effectLst/>
                  <a:uLnTx/>
                  <a:uFillTx/>
                  <a:latin typeface="+mn-lt"/>
                  <a:ea typeface="+mn-ea"/>
                  <a:cs typeface="+mn-ea"/>
                  <a:sym typeface="+mn-lt"/>
                </a:rPr>
                <a:t>Add title text</a:t>
              </a:r>
              <a:endParaRPr kumimoji="0" lang="zh-CN" altLang="en-US" sz="180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33" name="图形"/>
            <p:cNvSpPr>
              <a:spLocks noChangeArrowheads="1"/>
            </p:cNvSpPr>
            <p:nvPr/>
          </p:nvSpPr>
          <p:spPr bwMode="auto">
            <a:xfrm>
              <a:off x="5733" y="6861"/>
              <a:ext cx="3067"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200" dirty="0">
                  <a:solidFill>
                    <a:schemeClr val="tx1"/>
                  </a:solidFill>
                  <a:cs typeface="+mn-ea"/>
                  <a:sym typeface="+mn-lt"/>
                </a:rPr>
                <a:t>Click here to add content, content to match the title. </a:t>
              </a:r>
              <a:endParaRPr kumimoji="0" lang="zh-CN" altLang="en-US" sz="1200" i="0" u="none" strike="noStrike" kern="1200" cap="none" spc="0" normalizeH="0" baseline="0" noProof="0" dirty="0">
                <a:ln>
                  <a:noFill/>
                </a:ln>
                <a:solidFill>
                  <a:schemeClr val="tx1"/>
                </a:solidFill>
                <a:effectLst/>
                <a:uLnTx/>
                <a:uFillTx/>
                <a:cs typeface="+mn-ea"/>
                <a:sym typeface="+mn-lt"/>
              </a:endParaRPr>
            </a:p>
          </p:txBody>
        </p:sp>
        <p:sp>
          <p:nvSpPr>
            <p:cNvPr id="34" name="图形"/>
            <p:cNvSpPr txBox="1">
              <a:spLocks noChangeArrowheads="1"/>
            </p:cNvSpPr>
            <p:nvPr/>
          </p:nvSpPr>
          <p:spPr bwMode="auto">
            <a:xfrm>
              <a:off x="5750" y="6389"/>
              <a:ext cx="310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noProof="0" dirty="0">
                  <a:ln>
                    <a:noFill/>
                  </a:ln>
                  <a:solidFill>
                    <a:schemeClr val="tx1"/>
                  </a:solidFill>
                  <a:effectLst/>
                  <a:uLnTx/>
                  <a:uFillTx/>
                  <a:latin typeface="+mn-lt"/>
                  <a:ea typeface="+mn-ea"/>
                  <a:cs typeface="+mn-ea"/>
                  <a:sym typeface="+mn-lt"/>
                </a:rPr>
                <a:t>Add title text</a:t>
              </a:r>
              <a:endParaRPr kumimoji="0" lang="zh-CN" altLang="en-US" sz="180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35" name="图形"/>
            <p:cNvSpPr>
              <a:spLocks noChangeArrowheads="1"/>
            </p:cNvSpPr>
            <p:nvPr/>
          </p:nvSpPr>
          <p:spPr bwMode="auto">
            <a:xfrm>
              <a:off x="9118" y="6861"/>
              <a:ext cx="3067"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200" dirty="0">
                  <a:solidFill>
                    <a:schemeClr val="tx1"/>
                  </a:solidFill>
                  <a:cs typeface="+mn-ea"/>
                  <a:sym typeface="+mn-lt"/>
                </a:rPr>
                <a:t>Click here to add content, content to match the title. </a:t>
              </a:r>
              <a:endParaRPr kumimoji="0" lang="zh-CN" altLang="en-US" sz="1200" i="0" u="none" strike="noStrike" kern="1200" cap="none" spc="0" normalizeH="0" baseline="0" noProof="0" dirty="0">
                <a:ln>
                  <a:noFill/>
                </a:ln>
                <a:solidFill>
                  <a:schemeClr val="tx1"/>
                </a:solidFill>
                <a:effectLst/>
                <a:uLnTx/>
                <a:uFillTx/>
                <a:cs typeface="+mn-ea"/>
                <a:sym typeface="+mn-lt"/>
              </a:endParaRPr>
            </a:p>
          </p:txBody>
        </p:sp>
        <p:sp>
          <p:nvSpPr>
            <p:cNvPr id="36" name="图形"/>
            <p:cNvSpPr txBox="1">
              <a:spLocks noChangeArrowheads="1"/>
            </p:cNvSpPr>
            <p:nvPr/>
          </p:nvSpPr>
          <p:spPr bwMode="auto">
            <a:xfrm>
              <a:off x="9135" y="6389"/>
              <a:ext cx="310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noProof="0" dirty="0">
                  <a:ln>
                    <a:noFill/>
                  </a:ln>
                  <a:solidFill>
                    <a:schemeClr val="tx1"/>
                  </a:solidFill>
                  <a:effectLst/>
                  <a:uLnTx/>
                  <a:uFillTx/>
                  <a:latin typeface="+mn-lt"/>
                  <a:ea typeface="+mn-ea"/>
                  <a:cs typeface="+mn-ea"/>
                  <a:sym typeface="+mn-lt"/>
                </a:rPr>
                <a:t>Add title text</a:t>
              </a:r>
              <a:endParaRPr kumimoji="0" lang="zh-CN" altLang="en-US" sz="1800" i="0" u="none" strike="noStrike" kern="1200" cap="none" spc="0" normalizeH="0" baseline="0" noProof="0" dirty="0">
                <a:ln>
                  <a:noFill/>
                </a:ln>
                <a:solidFill>
                  <a:schemeClr val="tx1"/>
                </a:solidFill>
                <a:effectLst/>
                <a:uLnTx/>
                <a:uFillTx/>
                <a:latin typeface="+mn-lt"/>
                <a:ea typeface="+mn-ea"/>
                <a:cs typeface="+mn-ea"/>
                <a:sym typeface="+mn-lt"/>
              </a:endParaRPr>
            </a:p>
          </p:txBody>
        </p:sp>
        <p:sp>
          <p:nvSpPr>
            <p:cNvPr id="37" name="图形"/>
            <p:cNvSpPr>
              <a:spLocks noChangeArrowheads="1"/>
            </p:cNvSpPr>
            <p:nvPr/>
          </p:nvSpPr>
          <p:spPr bwMode="auto">
            <a:xfrm>
              <a:off x="12587" y="6861"/>
              <a:ext cx="3067" cy="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200" dirty="0">
                  <a:solidFill>
                    <a:schemeClr val="tx1"/>
                  </a:solidFill>
                  <a:cs typeface="+mn-ea"/>
                  <a:sym typeface="+mn-lt"/>
                </a:rPr>
                <a:t>Click here to add content, content to match the title. </a:t>
              </a:r>
              <a:endParaRPr kumimoji="0" lang="zh-CN" altLang="en-US" sz="1200" i="0" u="none" strike="noStrike" kern="1200" cap="none" spc="0" normalizeH="0" baseline="0" noProof="0" dirty="0">
                <a:ln>
                  <a:noFill/>
                </a:ln>
                <a:solidFill>
                  <a:schemeClr val="tx1"/>
                </a:solidFill>
                <a:effectLst/>
                <a:uLnTx/>
                <a:uFillTx/>
                <a:cs typeface="+mn-ea"/>
                <a:sym typeface="+mn-lt"/>
              </a:endParaRPr>
            </a:p>
          </p:txBody>
        </p:sp>
        <p:sp>
          <p:nvSpPr>
            <p:cNvPr id="38" name="图形"/>
            <p:cNvSpPr txBox="1">
              <a:spLocks noChangeArrowheads="1"/>
            </p:cNvSpPr>
            <p:nvPr/>
          </p:nvSpPr>
          <p:spPr bwMode="auto">
            <a:xfrm>
              <a:off x="12604" y="6389"/>
              <a:ext cx="3102"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1216025" rtl="0" eaLnBrk="1" fontAlgn="base" latinLnBrk="0" hangingPunct="1">
                <a:lnSpc>
                  <a:spcPct val="100000"/>
                </a:lnSpc>
                <a:spcBef>
                  <a:spcPct val="20000"/>
                </a:spcBef>
                <a:spcAft>
                  <a:spcPct val="0"/>
                </a:spcAft>
                <a:buClrTx/>
                <a:buSzTx/>
                <a:buFontTx/>
                <a:buNone/>
                <a:defRPr/>
              </a:pPr>
              <a:r>
                <a:rPr lang="en-US" altLang="zh-CN" noProof="0" dirty="0">
                  <a:ln>
                    <a:noFill/>
                  </a:ln>
                  <a:solidFill>
                    <a:schemeClr val="tx1"/>
                  </a:solidFill>
                  <a:effectLst/>
                  <a:uLnTx/>
                  <a:uFillTx/>
                  <a:latin typeface="+mn-lt"/>
                  <a:ea typeface="+mn-ea"/>
                  <a:cs typeface="+mn-ea"/>
                  <a:sym typeface="+mn-lt"/>
                </a:rPr>
                <a:t>Add title text</a:t>
              </a:r>
              <a:endParaRPr kumimoji="0" lang="zh-CN" altLang="en-US" sz="1800" i="0" u="none" strike="noStrike" kern="1200" cap="none" spc="0" normalizeH="0" baseline="0" noProof="0" dirty="0">
                <a:ln>
                  <a:noFill/>
                </a:ln>
                <a:solidFill>
                  <a:schemeClr val="tx1"/>
                </a:solidFill>
                <a:effectLst/>
                <a:uLnTx/>
                <a:uFillTx/>
                <a:latin typeface="+mn-lt"/>
                <a:ea typeface="+mn-ea"/>
                <a:cs typeface="+mn-ea"/>
                <a:sym typeface="+mn-lt"/>
              </a:endParaRPr>
            </a:p>
          </p:txBody>
        </p:sp>
      </p:grpSp>
    </p:spTree>
    <p:custDataLst>
      <p:tags r:id="rId1"/>
    </p:custDataLst>
  </p:cSld>
  <p:clrMapOvr>
    <a:masterClrMapping/>
  </p:clrMapOvr>
  <p:transition advTm="2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图形"/>
          <p:cNvGrpSpPr/>
          <p:nvPr/>
        </p:nvGrpSpPr>
        <p:grpSpPr>
          <a:xfrm>
            <a:off x="1464310" y="1812925"/>
            <a:ext cx="9451340" cy="3597275"/>
            <a:chOff x="2265" y="3537"/>
            <a:chExt cx="14884" cy="5665"/>
          </a:xfrm>
        </p:grpSpPr>
        <p:sp>
          <p:nvSpPr>
            <p:cNvPr id="14" name="图形"/>
            <p:cNvSpPr/>
            <p:nvPr/>
          </p:nvSpPr>
          <p:spPr bwMode="auto">
            <a:xfrm>
              <a:off x="7912" y="3662"/>
              <a:ext cx="3595" cy="3103"/>
            </a:xfrm>
            <a:prstGeom prst="roundRect">
              <a:avLst/>
            </a:prstGeom>
            <a:solidFill>
              <a:schemeClr val="accent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3" name="图形"/>
            <p:cNvSpPr/>
            <p:nvPr/>
          </p:nvSpPr>
          <p:spPr bwMode="auto">
            <a:xfrm>
              <a:off x="8912" y="3987"/>
              <a:ext cx="1590" cy="1488"/>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cs typeface="+mn-ea"/>
                <a:sym typeface="+mn-lt"/>
              </a:endParaRPr>
            </a:p>
          </p:txBody>
        </p:sp>
        <p:sp>
          <p:nvSpPr>
            <p:cNvPr id="16" name="图形" descr="#clear#"/>
            <p:cNvSpPr>
              <a:spLocks noChangeArrowheads="1"/>
            </p:cNvSpPr>
            <p:nvPr/>
          </p:nvSpPr>
          <p:spPr bwMode="auto">
            <a:xfrm>
              <a:off x="8497" y="5807"/>
              <a:ext cx="242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1800" dirty="0">
                  <a:solidFill>
                    <a:schemeClr val="bg1"/>
                  </a:solidFill>
                  <a:latin typeface="+mn-lt"/>
                  <a:ea typeface="+mn-ea"/>
                  <a:cs typeface="+mn-ea"/>
                  <a:sym typeface="+mn-lt"/>
                </a:rPr>
                <a:t>Add title text</a:t>
              </a:r>
              <a:endParaRPr lang="zh-CN" altLang="en-US" sz="1800" dirty="0">
                <a:solidFill>
                  <a:schemeClr val="bg1"/>
                </a:solidFill>
                <a:latin typeface="+mn-lt"/>
                <a:ea typeface="+mn-ea"/>
                <a:cs typeface="+mn-ea"/>
                <a:sym typeface="+mn-lt"/>
              </a:endParaRPr>
            </a:p>
          </p:txBody>
        </p:sp>
        <p:sp>
          <p:nvSpPr>
            <p:cNvPr id="17" name="图形" descr="#clear#"/>
            <p:cNvSpPr/>
            <p:nvPr/>
          </p:nvSpPr>
          <p:spPr>
            <a:xfrm>
              <a:off x="7742" y="6721"/>
              <a:ext cx="3930" cy="21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sz="1400" dirty="0">
                  <a:solidFill>
                    <a:schemeClr val="tx1">
                      <a:lumMod val="75000"/>
                      <a:lumOff val="25000"/>
                    </a:schemeClr>
                  </a:solidFill>
                  <a:cs typeface="+mn-ea"/>
                  <a:sym typeface="+mn-lt"/>
                </a:rPr>
                <a:t>此</a:t>
              </a:r>
              <a:r>
                <a:rPr lang="en-US" altLang="zh-CN" sz="1400" dirty="0">
                  <a:solidFill>
                    <a:schemeClr val="tx1">
                      <a:lumMod val="75000"/>
                      <a:lumOff val="25000"/>
                    </a:schemeClr>
                  </a:solidFill>
                  <a:cs typeface="+mn-ea"/>
                  <a:sym typeface="+mn-lt"/>
                </a:rPr>
                <a:t>Add title </a:t>
              </a:r>
              <a:r>
                <a:rPr lang="en-US" altLang="zh-CN" sz="1400" dirty="0" err="1">
                  <a:solidFill>
                    <a:schemeClr val="tx1">
                      <a:lumMod val="75000"/>
                      <a:lumOff val="25000"/>
                    </a:schemeClr>
                  </a:solidFill>
                  <a:cs typeface="+mn-ea"/>
                  <a:sym typeface="+mn-lt"/>
                </a:rPr>
                <a:t>textClick</a:t>
              </a:r>
              <a:r>
                <a:rPr lang="en-US" altLang="zh-CN" sz="1400" dirty="0">
                  <a:solidFill>
                    <a:schemeClr val="tx1">
                      <a:lumMod val="75000"/>
                      <a:lumOff val="25000"/>
                    </a:schemeClr>
                  </a:solidFill>
                  <a:cs typeface="+mn-ea"/>
                  <a:sym typeface="+mn-lt"/>
                </a:rPr>
                <a:t> here to add content, content to match the title. Add title </a:t>
              </a:r>
              <a:r>
                <a:rPr lang="en-US" altLang="zh-CN" sz="1400" dirty="0" err="1">
                  <a:solidFill>
                    <a:schemeClr val="tx1">
                      <a:lumMod val="75000"/>
                      <a:lumOff val="25000"/>
                    </a:schemeClr>
                  </a:solidFill>
                  <a:cs typeface="+mn-ea"/>
                  <a:sym typeface="+mn-lt"/>
                </a:rPr>
                <a:t>textAdd</a:t>
              </a:r>
              <a:r>
                <a:rPr lang="en-US" altLang="zh-CN" sz="1400" dirty="0">
                  <a:solidFill>
                    <a:schemeClr val="tx1">
                      <a:lumMod val="75000"/>
                      <a:lumOff val="25000"/>
                    </a:schemeClr>
                  </a:solidFill>
                  <a:cs typeface="+mn-ea"/>
                  <a:sym typeface="+mn-lt"/>
                </a:rPr>
                <a:t> title text</a:t>
              </a:r>
              <a:endParaRPr lang="zh-CN" altLang="zh-CN" sz="1400" dirty="0">
                <a:solidFill>
                  <a:schemeClr val="tx1">
                    <a:lumMod val="75000"/>
                    <a:lumOff val="25000"/>
                  </a:schemeClr>
                </a:solidFill>
                <a:cs typeface="+mn-ea"/>
                <a:sym typeface="+mn-lt"/>
              </a:endParaRPr>
            </a:p>
          </p:txBody>
        </p:sp>
        <p:sp>
          <p:nvSpPr>
            <p:cNvPr id="18" name="图形" descr="#clear#"/>
            <p:cNvSpPr/>
            <p:nvPr/>
          </p:nvSpPr>
          <p:spPr>
            <a:xfrm>
              <a:off x="2265" y="5475"/>
              <a:ext cx="4170" cy="3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1400" dirty="0">
                  <a:solidFill>
                    <a:schemeClr val="tx1">
                      <a:lumMod val="75000"/>
                      <a:lumOff val="25000"/>
                    </a:schemeClr>
                  </a:solidFill>
                  <a:cs typeface="+mn-ea"/>
                  <a:sym typeface="+mn-lt"/>
                </a:rPr>
                <a:t>Click here to add content, content to match the title. Click here to add content, content to match the title. Click here to add content, content to match the title. </a:t>
              </a:r>
              <a:endParaRPr lang="zh-CN" altLang="zh-CN" sz="1400" dirty="0">
                <a:solidFill>
                  <a:schemeClr val="tx1">
                    <a:lumMod val="75000"/>
                    <a:lumOff val="25000"/>
                  </a:schemeClr>
                </a:solidFill>
                <a:cs typeface="+mn-ea"/>
                <a:sym typeface="+mn-lt"/>
              </a:endParaRPr>
            </a:p>
          </p:txBody>
        </p:sp>
        <p:sp>
          <p:nvSpPr>
            <p:cNvPr id="19" name="图形"/>
            <p:cNvSpPr>
              <a:spLocks noChangeArrowheads="1"/>
            </p:cNvSpPr>
            <p:nvPr/>
          </p:nvSpPr>
          <p:spPr bwMode="auto">
            <a:xfrm>
              <a:off x="3434" y="3537"/>
              <a:ext cx="1656" cy="1668"/>
            </a:xfrm>
            <a:prstGeom prst="ellipse">
              <a:avLst/>
            </a:prstGeom>
            <a:solidFill>
              <a:schemeClr val="accent2"/>
            </a:solidFill>
            <a:ln w="9525">
              <a:solidFill>
                <a:srgbClr val="FFFFFF"/>
              </a:solidFill>
            </a:ln>
          </p:spPr>
          <p:txBody>
            <a:bodyPr/>
            <a:lstStyle/>
            <a:p>
              <a:pPr>
                <a:defRPr/>
              </a:pPr>
              <a:endParaRPr lang="zh-CN" altLang="en-US" sz="6000">
                <a:solidFill>
                  <a:schemeClr val="tx1">
                    <a:lumMod val="60000"/>
                    <a:lumOff val="40000"/>
                  </a:schemeClr>
                </a:solidFill>
                <a:cs typeface="+mn-ea"/>
                <a:sym typeface="+mn-lt"/>
              </a:endParaRPr>
            </a:p>
          </p:txBody>
        </p:sp>
        <p:sp>
          <p:nvSpPr>
            <p:cNvPr id="28" name="图形"/>
            <p:cNvSpPr/>
            <p:nvPr/>
          </p:nvSpPr>
          <p:spPr bwMode="auto">
            <a:xfrm>
              <a:off x="3797" y="3969"/>
              <a:ext cx="930" cy="803"/>
            </a:xfrm>
            <a:custGeom>
              <a:avLst/>
              <a:gdLst>
                <a:gd name="T0" fmla="*/ 1814848 w 5325"/>
                <a:gd name="T1" fmla="*/ 1012065 h 4595"/>
                <a:gd name="T2" fmla="*/ 90510 w 5325"/>
                <a:gd name="T3" fmla="*/ 0 h 4595"/>
                <a:gd name="T4" fmla="*/ 0 w 5325"/>
                <a:gd name="T5" fmla="*/ 1012065 h 4595"/>
                <a:gd name="T6" fmla="*/ 459346 w 5325"/>
                <a:gd name="T7" fmla="*/ 1169473 h 4595"/>
                <a:gd name="T8" fmla="*/ 502276 w 5325"/>
                <a:gd name="T9" fmla="*/ 1643845 h 4595"/>
                <a:gd name="T10" fmla="*/ 630349 w 5325"/>
                <a:gd name="T11" fmla="*/ 1169473 h 4595"/>
                <a:gd name="T12" fmla="*/ 1275366 w 5325"/>
                <a:gd name="T13" fmla="*/ 1169473 h 4595"/>
                <a:gd name="T14" fmla="*/ 1403439 w 5325"/>
                <a:gd name="T15" fmla="*/ 1643845 h 4595"/>
                <a:gd name="T16" fmla="*/ 1446011 w 5325"/>
                <a:gd name="T17" fmla="*/ 1169473 h 4595"/>
                <a:gd name="T18" fmla="*/ 1905000 w 5325"/>
                <a:gd name="T19" fmla="*/ 1012065 h 4595"/>
                <a:gd name="T20" fmla="*/ 1653862 w 5325"/>
                <a:gd name="T21" fmla="*/ 977363 h 4595"/>
                <a:gd name="T22" fmla="*/ 1653504 w 5325"/>
                <a:gd name="T23" fmla="*/ 984518 h 4595"/>
                <a:gd name="T24" fmla="*/ 1651000 w 5325"/>
                <a:gd name="T25" fmla="*/ 990958 h 4595"/>
                <a:gd name="T26" fmla="*/ 1648138 w 5325"/>
                <a:gd name="T27" fmla="*/ 996682 h 4595"/>
                <a:gd name="T28" fmla="*/ 1643845 w 5325"/>
                <a:gd name="T29" fmla="*/ 1002048 h 4595"/>
                <a:gd name="T30" fmla="*/ 1638837 w 5325"/>
                <a:gd name="T31" fmla="*/ 1005983 h 4595"/>
                <a:gd name="T32" fmla="*/ 1632755 w 5325"/>
                <a:gd name="T33" fmla="*/ 1009561 h 4595"/>
                <a:gd name="T34" fmla="*/ 1626673 w 5325"/>
                <a:gd name="T35" fmla="*/ 1011349 h 4595"/>
                <a:gd name="T36" fmla="*/ 1619518 w 5325"/>
                <a:gd name="T37" fmla="*/ 1012065 h 4595"/>
                <a:gd name="T38" fmla="*/ 1149439 w 5325"/>
                <a:gd name="T39" fmla="*/ 1012065 h 4595"/>
                <a:gd name="T40" fmla="*/ 1142642 w 5325"/>
                <a:gd name="T41" fmla="*/ 1011349 h 4595"/>
                <a:gd name="T42" fmla="*/ 1135845 w 5325"/>
                <a:gd name="T43" fmla="*/ 1009561 h 4595"/>
                <a:gd name="T44" fmla="*/ 1130121 w 5325"/>
                <a:gd name="T45" fmla="*/ 1005983 h 4595"/>
                <a:gd name="T46" fmla="*/ 1125470 w 5325"/>
                <a:gd name="T47" fmla="*/ 1002048 h 4595"/>
                <a:gd name="T48" fmla="*/ 1120820 w 5325"/>
                <a:gd name="T49" fmla="*/ 996682 h 4595"/>
                <a:gd name="T50" fmla="*/ 1117958 w 5325"/>
                <a:gd name="T51" fmla="*/ 990958 h 4595"/>
                <a:gd name="T52" fmla="*/ 1115811 w 5325"/>
                <a:gd name="T53" fmla="*/ 984518 h 4595"/>
                <a:gd name="T54" fmla="*/ 1115454 w 5325"/>
                <a:gd name="T55" fmla="*/ 977363 h 4595"/>
                <a:gd name="T56" fmla="*/ 1115454 w 5325"/>
                <a:gd name="T57" fmla="*/ 731592 h 4595"/>
                <a:gd name="T58" fmla="*/ 1115811 w 5325"/>
                <a:gd name="T59" fmla="*/ 724437 h 4595"/>
                <a:gd name="T60" fmla="*/ 1117958 w 5325"/>
                <a:gd name="T61" fmla="*/ 718355 h 4595"/>
                <a:gd name="T62" fmla="*/ 1120820 w 5325"/>
                <a:gd name="T63" fmla="*/ 712273 h 4595"/>
                <a:gd name="T64" fmla="*/ 1125470 w 5325"/>
                <a:gd name="T65" fmla="*/ 707265 h 4595"/>
                <a:gd name="T66" fmla="*/ 1130121 w 5325"/>
                <a:gd name="T67" fmla="*/ 702972 h 4595"/>
                <a:gd name="T68" fmla="*/ 1135845 w 5325"/>
                <a:gd name="T69" fmla="*/ 699752 h 4595"/>
                <a:gd name="T70" fmla="*/ 1142642 w 5325"/>
                <a:gd name="T71" fmla="*/ 697606 h 4595"/>
                <a:gd name="T72" fmla="*/ 1149439 w 5325"/>
                <a:gd name="T73" fmla="*/ 697248 h 4595"/>
                <a:gd name="T74" fmla="*/ 1619518 w 5325"/>
                <a:gd name="T75" fmla="*/ 697248 h 4595"/>
                <a:gd name="T76" fmla="*/ 1626673 w 5325"/>
                <a:gd name="T77" fmla="*/ 697606 h 4595"/>
                <a:gd name="T78" fmla="*/ 1632755 w 5325"/>
                <a:gd name="T79" fmla="*/ 699752 h 4595"/>
                <a:gd name="T80" fmla="*/ 1638837 w 5325"/>
                <a:gd name="T81" fmla="*/ 702972 h 4595"/>
                <a:gd name="T82" fmla="*/ 1643845 w 5325"/>
                <a:gd name="T83" fmla="*/ 707265 h 4595"/>
                <a:gd name="T84" fmla="*/ 1648138 w 5325"/>
                <a:gd name="T85" fmla="*/ 712273 h 4595"/>
                <a:gd name="T86" fmla="*/ 1651000 w 5325"/>
                <a:gd name="T87" fmla="*/ 718355 h 4595"/>
                <a:gd name="T88" fmla="*/ 1653504 w 5325"/>
                <a:gd name="T89" fmla="*/ 724437 h 4595"/>
                <a:gd name="T90" fmla="*/ 1653862 w 5325"/>
                <a:gd name="T91" fmla="*/ 731592 h 45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25" h="4595">
                  <a:moveTo>
                    <a:pt x="5325" y="2829"/>
                  </a:moveTo>
                  <a:lnTo>
                    <a:pt x="5073" y="2829"/>
                  </a:lnTo>
                  <a:lnTo>
                    <a:pt x="5073" y="0"/>
                  </a:lnTo>
                  <a:lnTo>
                    <a:pt x="253" y="0"/>
                  </a:lnTo>
                  <a:lnTo>
                    <a:pt x="253" y="2829"/>
                  </a:lnTo>
                  <a:lnTo>
                    <a:pt x="0" y="2829"/>
                  </a:lnTo>
                  <a:lnTo>
                    <a:pt x="0" y="3269"/>
                  </a:lnTo>
                  <a:lnTo>
                    <a:pt x="1284" y="3269"/>
                  </a:lnTo>
                  <a:lnTo>
                    <a:pt x="926" y="4595"/>
                  </a:lnTo>
                  <a:lnTo>
                    <a:pt x="1404" y="4595"/>
                  </a:lnTo>
                  <a:lnTo>
                    <a:pt x="1762" y="3269"/>
                  </a:lnTo>
                  <a:lnTo>
                    <a:pt x="3565" y="3269"/>
                  </a:lnTo>
                  <a:lnTo>
                    <a:pt x="3764" y="4009"/>
                  </a:lnTo>
                  <a:lnTo>
                    <a:pt x="3923" y="4595"/>
                  </a:lnTo>
                  <a:lnTo>
                    <a:pt x="4400" y="4595"/>
                  </a:lnTo>
                  <a:lnTo>
                    <a:pt x="4042" y="3269"/>
                  </a:lnTo>
                  <a:lnTo>
                    <a:pt x="5325" y="3269"/>
                  </a:lnTo>
                  <a:lnTo>
                    <a:pt x="5325" y="2829"/>
                  </a:lnTo>
                  <a:close/>
                  <a:moveTo>
                    <a:pt x="4623" y="2732"/>
                  </a:moveTo>
                  <a:lnTo>
                    <a:pt x="4623" y="2732"/>
                  </a:lnTo>
                  <a:lnTo>
                    <a:pt x="4623" y="2742"/>
                  </a:lnTo>
                  <a:lnTo>
                    <a:pt x="4622" y="2752"/>
                  </a:lnTo>
                  <a:lnTo>
                    <a:pt x="4619" y="2760"/>
                  </a:lnTo>
                  <a:lnTo>
                    <a:pt x="4615" y="2770"/>
                  </a:lnTo>
                  <a:lnTo>
                    <a:pt x="4612" y="2779"/>
                  </a:lnTo>
                  <a:lnTo>
                    <a:pt x="4607" y="2786"/>
                  </a:lnTo>
                  <a:lnTo>
                    <a:pt x="4601" y="2794"/>
                  </a:lnTo>
                  <a:lnTo>
                    <a:pt x="4595" y="2801"/>
                  </a:lnTo>
                  <a:lnTo>
                    <a:pt x="4588" y="2807"/>
                  </a:lnTo>
                  <a:lnTo>
                    <a:pt x="4581" y="2812"/>
                  </a:lnTo>
                  <a:lnTo>
                    <a:pt x="4573" y="2817"/>
                  </a:lnTo>
                  <a:lnTo>
                    <a:pt x="4564" y="2822"/>
                  </a:lnTo>
                  <a:lnTo>
                    <a:pt x="4555" y="2824"/>
                  </a:lnTo>
                  <a:lnTo>
                    <a:pt x="4547" y="2827"/>
                  </a:lnTo>
                  <a:lnTo>
                    <a:pt x="4537" y="2828"/>
                  </a:lnTo>
                  <a:lnTo>
                    <a:pt x="4527" y="2829"/>
                  </a:lnTo>
                  <a:lnTo>
                    <a:pt x="3213" y="2829"/>
                  </a:lnTo>
                  <a:lnTo>
                    <a:pt x="3203" y="2828"/>
                  </a:lnTo>
                  <a:lnTo>
                    <a:pt x="3194" y="2827"/>
                  </a:lnTo>
                  <a:lnTo>
                    <a:pt x="3185" y="2824"/>
                  </a:lnTo>
                  <a:lnTo>
                    <a:pt x="3175" y="2822"/>
                  </a:lnTo>
                  <a:lnTo>
                    <a:pt x="3168" y="2817"/>
                  </a:lnTo>
                  <a:lnTo>
                    <a:pt x="3159" y="2812"/>
                  </a:lnTo>
                  <a:lnTo>
                    <a:pt x="3152" y="2807"/>
                  </a:lnTo>
                  <a:lnTo>
                    <a:pt x="3146" y="2801"/>
                  </a:lnTo>
                  <a:lnTo>
                    <a:pt x="3140" y="2794"/>
                  </a:lnTo>
                  <a:lnTo>
                    <a:pt x="3133" y="2786"/>
                  </a:lnTo>
                  <a:lnTo>
                    <a:pt x="3129" y="2779"/>
                  </a:lnTo>
                  <a:lnTo>
                    <a:pt x="3125" y="2770"/>
                  </a:lnTo>
                  <a:lnTo>
                    <a:pt x="3121" y="2760"/>
                  </a:lnTo>
                  <a:lnTo>
                    <a:pt x="3119" y="2752"/>
                  </a:lnTo>
                  <a:lnTo>
                    <a:pt x="3118" y="2742"/>
                  </a:lnTo>
                  <a:lnTo>
                    <a:pt x="3118" y="2732"/>
                  </a:lnTo>
                  <a:lnTo>
                    <a:pt x="3118" y="2045"/>
                  </a:lnTo>
                  <a:lnTo>
                    <a:pt x="3118" y="2035"/>
                  </a:lnTo>
                  <a:lnTo>
                    <a:pt x="3119" y="2025"/>
                  </a:lnTo>
                  <a:lnTo>
                    <a:pt x="3121" y="2016"/>
                  </a:lnTo>
                  <a:lnTo>
                    <a:pt x="3125" y="2008"/>
                  </a:lnTo>
                  <a:lnTo>
                    <a:pt x="3129" y="1999"/>
                  </a:lnTo>
                  <a:lnTo>
                    <a:pt x="3133" y="1991"/>
                  </a:lnTo>
                  <a:lnTo>
                    <a:pt x="3140" y="1983"/>
                  </a:lnTo>
                  <a:lnTo>
                    <a:pt x="3146" y="1977"/>
                  </a:lnTo>
                  <a:lnTo>
                    <a:pt x="3152" y="1971"/>
                  </a:lnTo>
                  <a:lnTo>
                    <a:pt x="3159" y="1965"/>
                  </a:lnTo>
                  <a:lnTo>
                    <a:pt x="3168" y="1960"/>
                  </a:lnTo>
                  <a:lnTo>
                    <a:pt x="3175" y="1956"/>
                  </a:lnTo>
                  <a:lnTo>
                    <a:pt x="3185" y="1953"/>
                  </a:lnTo>
                  <a:lnTo>
                    <a:pt x="3194" y="1950"/>
                  </a:lnTo>
                  <a:lnTo>
                    <a:pt x="3203" y="1949"/>
                  </a:lnTo>
                  <a:lnTo>
                    <a:pt x="3213" y="1949"/>
                  </a:lnTo>
                  <a:lnTo>
                    <a:pt x="4527" y="1949"/>
                  </a:lnTo>
                  <a:lnTo>
                    <a:pt x="4537" y="1949"/>
                  </a:lnTo>
                  <a:lnTo>
                    <a:pt x="4547" y="1950"/>
                  </a:lnTo>
                  <a:lnTo>
                    <a:pt x="4555" y="1953"/>
                  </a:lnTo>
                  <a:lnTo>
                    <a:pt x="4564" y="1956"/>
                  </a:lnTo>
                  <a:lnTo>
                    <a:pt x="4573" y="1960"/>
                  </a:lnTo>
                  <a:lnTo>
                    <a:pt x="4581" y="1965"/>
                  </a:lnTo>
                  <a:lnTo>
                    <a:pt x="4588" y="1971"/>
                  </a:lnTo>
                  <a:lnTo>
                    <a:pt x="4595" y="1977"/>
                  </a:lnTo>
                  <a:lnTo>
                    <a:pt x="4601" y="1983"/>
                  </a:lnTo>
                  <a:lnTo>
                    <a:pt x="4607" y="1991"/>
                  </a:lnTo>
                  <a:lnTo>
                    <a:pt x="4612" y="1999"/>
                  </a:lnTo>
                  <a:lnTo>
                    <a:pt x="4615" y="2008"/>
                  </a:lnTo>
                  <a:lnTo>
                    <a:pt x="4619" y="2016"/>
                  </a:lnTo>
                  <a:lnTo>
                    <a:pt x="4622" y="2025"/>
                  </a:lnTo>
                  <a:lnTo>
                    <a:pt x="4623" y="2035"/>
                  </a:lnTo>
                  <a:lnTo>
                    <a:pt x="4623" y="2045"/>
                  </a:lnTo>
                  <a:lnTo>
                    <a:pt x="4623" y="2732"/>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dirty="0">
                <a:solidFill>
                  <a:srgbClr val="FFFFFF"/>
                </a:solidFill>
                <a:cs typeface="+mn-ea"/>
                <a:sym typeface="+mn-lt"/>
              </a:endParaRPr>
            </a:p>
          </p:txBody>
        </p:sp>
        <p:sp>
          <p:nvSpPr>
            <p:cNvPr id="29" name="图形" descr="#clear#"/>
            <p:cNvSpPr/>
            <p:nvPr/>
          </p:nvSpPr>
          <p:spPr>
            <a:xfrm>
              <a:off x="12979" y="5585"/>
              <a:ext cx="4170" cy="3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en-US" altLang="zh-CN" sz="1400" dirty="0">
                  <a:solidFill>
                    <a:schemeClr val="tx1">
                      <a:lumMod val="75000"/>
                      <a:lumOff val="25000"/>
                    </a:schemeClr>
                  </a:solidFill>
                  <a:cs typeface="+mn-ea"/>
                  <a:sym typeface="+mn-lt"/>
                </a:rPr>
                <a:t>Click here to add content, content to match the title. Click here to add content, content to match the title. Click here to add content, content to match the title. </a:t>
              </a:r>
              <a:endParaRPr lang="zh-CN" altLang="zh-CN" sz="1400" dirty="0">
                <a:solidFill>
                  <a:schemeClr val="tx1">
                    <a:lumMod val="75000"/>
                    <a:lumOff val="25000"/>
                  </a:schemeClr>
                </a:solidFill>
                <a:cs typeface="+mn-ea"/>
                <a:sym typeface="+mn-lt"/>
              </a:endParaRPr>
            </a:p>
          </p:txBody>
        </p:sp>
        <p:sp>
          <p:nvSpPr>
            <p:cNvPr id="11" name="图形"/>
            <p:cNvSpPr>
              <a:spLocks noChangeArrowheads="1"/>
            </p:cNvSpPr>
            <p:nvPr/>
          </p:nvSpPr>
          <p:spPr bwMode="auto">
            <a:xfrm>
              <a:off x="14265" y="3647"/>
              <a:ext cx="1656" cy="1668"/>
            </a:xfrm>
            <a:prstGeom prst="ellipse">
              <a:avLst/>
            </a:prstGeom>
            <a:solidFill>
              <a:schemeClr val="accent2"/>
            </a:solidFill>
            <a:ln w="9525">
              <a:solidFill>
                <a:srgbClr val="FFFFFF"/>
              </a:solidFill>
            </a:ln>
          </p:spPr>
          <p:txBody>
            <a:bodyPr/>
            <a:lstStyle/>
            <a:p>
              <a:pPr>
                <a:defRPr/>
              </a:pPr>
              <a:endParaRPr lang="zh-CN" altLang="en-US" sz="6000">
                <a:solidFill>
                  <a:schemeClr val="tx1">
                    <a:lumMod val="60000"/>
                    <a:lumOff val="40000"/>
                  </a:schemeClr>
                </a:solidFill>
                <a:cs typeface="+mn-ea"/>
                <a:sym typeface="+mn-lt"/>
              </a:endParaRPr>
            </a:p>
          </p:txBody>
        </p:sp>
        <p:sp>
          <p:nvSpPr>
            <p:cNvPr id="12" name="图形"/>
            <p:cNvSpPr/>
            <p:nvPr/>
          </p:nvSpPr>
          <p:spPr bwMode="auto">
            <a:xfrm>
              <a:off x="14754" y="4107"/>
              <a:ext cx="833" cy="836"/>
            </a:xfrm>
            <a:custGeom>
              <a:avLst/>
              <a:gdLst>
                <a:gd name="T0" fmla="*/ 1735389 w 3295"/>
                <a:gd name="T1" fmla="*/ 901016 h 3303"/>
                <a:gd name="T2" fmla="*/ 828737 w 3295"/>
                <a:gd name="T3" fmla="*/ 0 h 3303"/>
                <a:gd name="T4" fmla="*/ 2179 w 3295"/>
                <a:gd name="T5" fmla="*/ 0 h 3303"/>
                <a:gd name="T6" fmla="*/ 0 w 3295"/>
                <a:gd name="T7" fmla="*/ 825795 h 3303"/>
                <a:gd name="T8" fmla="*/ 896300 w 3295"/>
                <a:gd name="T9" fmla="*/ 1740438 h 3303"/>
                <a:gd name="T10" fmla="*/ 1107707 w 3295"/>
                <a:gd name="T11" fmla="*/ 1742074 h 3303"/>
                <a:gd name="T12" fmla="*/ 1737024 w 3295"/>
                <a:gd name="T13" fmla="*/ 1112507 h 3303"/>
                <a:gd name="T14" fmla="*/ 1735389 w 3295"/>
                <a:gd name="T15" fmla="*/ 901016 h 3303"/>
                <a:gd name="T16" fmla="*/ 221214 w 3295"/>
                <a:gd name="T17" fmla="*/ 373379 h 3303"/>
                <a:gd name="T18" fmla="*/ 369962 w 3295"/>
                <a:gd name="T19" fmla="*/ 225118 h 3303"/>
                <a:gd name="T20" fmla="*/ 518165 w 3295"/>
                <a:gd name="T21" fmla="*/ 373379 h 3303"/>
                <a:gd name="T22" fmla="*/ 369962 w 3295"/>
                <a:gd name="T23" fmla="*/ 521641 h 3303"/>
                <a:gd name="T24" fmla="*/ 221214 w 3295"/>
                <a:gd name="T25" fmla="*/ 373379 h 3303"/>
                <a:gd name="T26" fmla="*/ 1028702 w 3295"/>
                <a:gd name="T27" fmla="*/ 1408485 h 3303"/>
                <a:gd name="T28" fmla="*/ 451147 w 3295"/>
                <a:gd name="T29" fmla="*/ 831246 h 3303"/>
                <a:gd name="T30" fmla="*/ 503998 w 3295"/>
                <a:gd name="T31" fmla="*/ 778918 h 3303"/>
                <a:gd name="T32" fmla="*/ 1081008 w 3295"/>
                <a:gd name="T33" fmla="*/ 1355612 h 3303"/>
                <a:gd name="T34" fmla="*/ 1028702 w 3295"/>
                <a:gd name="T35" fmla="*/ 1408485 h 3303"/>
                <a:gd name="T36" fmla="*/ 1185622 w 3295"/>
                <a:gd name="T37" fmla="*/ 1250957 h 3303"/>
                <a:gd name="T38" fmla="*/ 608612 w 3295"/>
                <a:gd name="T39" fmla="*/ 673718 h 3303"/>
                <a:gd name="T40" fmla="*/ 661464 w 3295"/>
                <a:gd name="T41" fmla="*/ 621390 h 3303"/>
                <a:gd name="T42" fmla="*/ 1238474 w 3295"/>
                <a:gd name="T43" fmla="*/ 1198629 h 3303"/>
                <a:gd name="T44" fmla="*/ 1185622 w 3295"/>
                <a:gd name="T45" fmla="*/ 1250957 h 3303"/>
                <a:gd name="T46" fmla="*/ 1343088 w 3295"/>
                <a:gd name="T47" fmla="*/ 1093429 h 3303"/>
                <a:gd name="T48" fmla="*/ 766078 w 3295"/>
                <a:gd name="T49" fmla="*/ 516190 h 3303"/>
                <a:gd name="T50" fmla="*/ 818929 w 3295"/>
                <a:gd name="T51" fmla="*/ 463863 h 3303"/>
                <a:gd name="T52" fmla="*/ 1395939 w 3295"/>
                <a:gd name="T53" fmla="*/ 1041102 h 3303"/>
                <a:gd name="T54" fmla="*/ 1343088 w 3295"/>
                <a:gd name="T55" fmla="*/ 1093429 h 33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95" h="3303">
                  <a:moveTo>
                    <a:pt x="3185" y="1653"/>
                  </a:moveTo>
                  <a:cubicBezTo>
                    <a:pt x="1521" y="0"/>
                    <a:pt x="1521" y="0"/>
                    <a:pt x="1521" y="0"/>
                  </a:cubicBezTo>
                  <a:cubicBezTo>
                    <a:pt x="4" y="0"/>
                    <a:pt x="4" y="0"/>
                    <a:pt x="4" y="0"/>
                  </a:cubicBezTo>
                  <a:cubicBezTo>
                    <a:pt x="0" y="1515"/>
                    <a:pt x="0" y="1515"/>
                    <a:pt x="0" y="1515"/>
                  </a:cubicBezTo>
                  <a:cubicBezTo>
                    <a:pt x="1645" y="3193"/>
                    <a:pt x="1645" y="3193"/>
                    <a:pt x="1645" y="3193"/>
                  </a:cubicBezTo>
                  <a:cubicBezTo>
                    <a:pt x="1753" y="3301"/>
                    <a:pt x="1927" y="3303"/>
                    <a:pt x="2033" y="3196"/>
                  </a:cubicBezTo>
                  <a:cubicBezTo>
                    <a:pt x="3188" y="2041"/>
                    <a:pt x="3188" y="2041"/>
                    <a:pt x="3188" y="2041"/>
                  </a:cubicBezTo>
                  <a:cubicBezTo>
                    <a:pt x="3295" y="1934"/>
                    <a:pt x="3294" y="1761"/>
                    <a:pt x="3185" y="1653"/>
                  </a:cubicBezTo>
                  <a:close/>
                  <a:moveTo>
                    <a:pt x="406" y="685"/>
                  </a:moveTo>
                  <a:cubicBezTo>
                    <a:pt x="406" y="535"/>
                    <a:pt x="528" y="413"/>
                    <a:pt x="679" y="413"/>
                  </a:cubicBezTo>
                  <a:cubicBezTo>
                    <a:pt x="829" y="413"/>
                    <a:pt x="951" y="535"/>
                    <a:pt x="951" y="685"/>
                  </a:cubicBezTo>
                  <a:cubicBezTo>
                    <a:pt x="951" y="835"/>
                    <a:pt x="829" y="957"/>
                    <a:pt x="679" y="957"/>
                  </a:cubicBezTo>
                  <a:cubicBezTo>
                    <a:pt x="528" y="957"/>
                    <a:pt x="406" y="835"/>
                    <a:pt x="406" y="685"/>
                  </a:cubicBezTo>
                  <a:close/>
                  <a:moveTo>
                    <a:pt x="1888" y="2584"/>
                  </a:moveTo>
                  <a:cubicBezTo>
                    <a:pt x="828" y="1525"/>
                    <a:pt x="828" y="1525"/>
                    <a:pt x="828" y="1525"/>
                  </a:cubicBezTo>
                  <a:cubicBezTo>
                    <a:pt x="925" y="1429"/>
                    <a:pt x="925" y="1429"/>
                    <a:pt x="925" y="1429"/>
                  </a:cubicBezTo>
                  <a:cubicBezTo>
                    <a:pt x="1984" y="2487"/>
                    <a:pt x="1984" y="2487"/>
                    <a:pt x="1984" y="2487"/>
                  </a:cubicBezTo>
                  <a:lnTo>
                    <a:pt x="1888" y="2584"/>
                  </a:lnTo>
                  <a:close/>
                  <a:moveTo>
                    <a:pt x="2176" y="2295"/>
                  </a:moveTo>
                  <a:cubicBezTo>
                    <a:pt x="1117" y="1236"/>
                    <a:pt x="1117" y="1236"/>
                    <a:pt x="1117" y="1236"/>
                  </a:cubicBezTo>
                  <a:cubicBezTo>
                    <a:pt x="1214" y="1140"/>
                    <a:pt x="1214" y="1140"/>
                    <a:pt x="1214" y="1140"/>
                  </a:cubicBezTo>
                  <a:cubicBezTo>
                    <a:pt x="2273" y="2199"/>
                    <a:pt x="2273" y="2199"/>
                    <a:pt x="2273" y="2199"/>
                  </a:cubicBezTo>
                  <a:lnTo>
                    <a:pt x="2176" y="2295"/>
                  </a:lnTo>
                  <a:close/>
                  <a:moveTo>
                    <a:pt x="2465" y="2006"/>
                  </a:moveTo>
                  <a:cubicBezTo>
                    <a:pt x="1406" y="947"/>
                    <a:pt x="1406" y="947"/>
                    <a:pt x="1406" y="947"/>
                  </a:cubicBezTo>
                  <a:cubicBezTo>
                    <a:pt x="1503" y="851"/>
                    <a:pt x="1503" y="851"/>
                    <a:pt x="1503" y="851"/>
                  </a:cubicBezTo>
                  <a:cubicBezTo>
                    <a:pt x="2562" y="1910"/>
                    <a:pt x="2562" y="1910"/>
                    <a:pt x="2562" y="1910"/>
                  </a:cubicBezTo>
                  <a:lnTo>
                    <a:pt x="2465" y="2006"/>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cs typeface="+mn-ea"/>
                <a:sym typeface="+mn-lt"/>
              </a:endParaRPr>
            </a:p>
          </p:txBody>
        </p:sp>
      </p:grpSp>
    </p:spTree>
    <p:custDataLst>
      <p:tags r:id="rId1"/>
    </p:custDataLst>
  </p:cSld>
  <p:clrMapOvr>
    <a:masterClrMapping/>
  </p:clrMapOvr>
  <p:transition advTm="2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813435" y="1384300"/>
            <a:ext cx="11306175" cy="4565650"/>
            <a:chOff x="1295" y="2180"/>
            <a:chExt cx="17805" cy="7190"/>
          </a:xfrm>
        </p:grpSpPr>
        <p:sp>
          <p:nvSpPr>
            <p:cNvPr id="89" name="图形"/>
            <p:cNvSpPr/>
            <p:nvPr/>
          </p:nvSpPr>
          <p:spPr bwMode="auto">
            <a:xfrm>
              <a:off x="1334" y="3228"/>
              <a:ext cx="771" cy="77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8649" h="594741">
                  <a:moveTo>
                    <a:pt x="411175" y="315251"/>
                  </a:moveTo>
                  <a:cubicBezTo>
                    <a:pt x="392328" y="315251"/>
                    <a:pt x="373301" y="322420"/>
                    <a:pt x="358940" y="336757"/>
                  </a:cubicBezTo>
                  <a:cubicBezTo>
                    <a:pt x="330220" y="365432"/>
                    <a:pt x="330220" y="411311"/>
                    <a:pt x="358940" y="439986"/>
                  </a:cubicBezTo>
                  <a:cubicBezTo>
                    <a:pt x="387661" y="468660"/>
                    <a:pt x="435049" y="468660"/>
                    <a:pt x="462333" y="439986"/>
                  </a:cubicBezTo>
                  <a:cubicBezTo>
                    <a:pt x="491053" y="411311"/>
                    <a:pt x="491053" y="365432"/>
                    <a:pt x="462333" y="336757"/>
                  </a:cubicBezTo>
                  <a:cubicBezTo>
                    <a:pt x="448691" y="322420"/>
                    <a:pt x="430023" y="315251"/>
                    <a:pt x="411175" y="315251"/>
                  </a:cubicBezTo>
                  <a:close/>
                  <a:moveTo>
                    <a:pt x="410816" y="276182"/>
                  </a:moveTo>
                  <a:cubicBezTo>
                    <a:pt x="439716" y="276182"/>
                    <a:pt x="468795" y="287293"/>
                    <a:pt x="491053" y="309516"/>
                  </a:cubicBezTo>
                  <a:cubicBezTo>
                    <a:pt x="525517" y="342492"/>
                    <a:pt x="532697" y="394106"/>
                    <a:pt x="514029" y="435685"/>
                  </a:cubicBezTo>
                  <a:lnTo>
                    <a:pt x="578649" y="500203"/>
                  </a:lnTo>
                  <a:lnTo>
                    <a:pt x="522645" y="556118"/>
                  </a:lnTo>
                  <a:lnTo>
                    <a:pt x="458025" y="491600"/>
                  </a:lnTo>
                  <a:cubicBezTo>
                    <a:pt x="416381" y="510239"/>
                    <a:pt x="366121" y="503070"/>
                    <a:pt x="331656" y="468660"/>
                  </a:cubicBezTo>
                  <a:cubicBezTo>
                    <a:pt x="287140" y="424215"/>
                    <a:pt x="287140" y="352528"/>
                    <a:pt x="331656" y="309516"/>
                  </a:cubicBezTo>
                  <a:cubicBezTo>
                    <a:pt x="353197" y="287293"/>
                    <a:pt x="381917" y="276182"/>
                    <a:pt x="410816" y="276182"/>
                  </a:cubicBezTo>
                  <a:close/>
                  <a:moveTo>
                    <a:pt x="134949" y="20001"/>
                  </a:moveTo>
                  <a:lnTo>
                    <a:pt x="134949" y="144835"/>
                  </a:lnTo>
                  <a:lnTo>
                    <a:pt x="17242" y="144835"/>
                  </a:lnTo>
                  <a:close/>
                  <a:moveTo>
                    <a:pt x="172278" y="0"/>
                  </a:moveTo>
                  <a:lnTo>
                    <a:pt x="480943" y="0"/>
                  </a:lnTo>
                  <a:lnTo>
                    <a:pt x="480943" y="276591"/>
                  </a:lnTo>
                  <a:cubicBezTo>
                    <a:pt x="460844" y="263693"/>
                    <a:pt x="436438" y="256527"/>
                    <a:pt x="410596" y="256527"/>
                  </a:cubicBezTo>
                  <a:cubicBezTo>
                    <a:pt x="381883" y="256527"/>
                    <a:pt x="354606" y="265126"/>
                    <a:pt x="331636" y="282323"/>
                  </a:cubicBezTo>
                  <a:lnTo>
                    <a:pt x="81832" y="282323"/>
                  </a:lnTo>
                  <a:lnTo>
                    <a:pt x="81832" y="322450"/>
                  </a:lnTo>
                  <a:lnTo>
                    <a:pt x="295744" y="322450"/>
                  </a:lnTo>
                  <a:cubicBezTo>
                    <a:pt x="288566" y="335348"/>
                    <a:pt x="282823" y="351112"/>
                    <a:pt x="279952" y="366877"/>
                  </a:cubicBezTo>
                  <a:lnTo>
                    <a:pt x="81832" y="366877"/>
                  </a:lnTo>
                  <a:lnTo>
                    <a:pt x="81832" y="407004"/>
                  </a:lnTo>
                  <a:lnTo>
                    <a:pt x="279952" y="407004"/>
                  </a:lnTo>
                  <a:cubicBezTo>
                    <a:pt x="281388" y="422768"/>
                    <a:pt x="287130" y="438532"/>
                    <a:pt x="294309" y="451430"/>
                  </a:cubicBezTo>
                  <a:lnTo>
                    <a:pt x="81832" y="451430"/>
                  </a:lnTo>
                  <a:lnTo>
                    <a:pt x="81832" y="491557"/>
                  </a:lnTo>
                  <a:lnTo>
                    <a:pt x="327329" y="491557"/>
                  </a:lnTo>
                  <a:cubicBezTo>
                    <a:pt x="350299" y="511621"/>
                    <a:pt x="380448" y="521653"/>
                    <a:pt x="410596" y="521653"/>
                  </a:cubicBezTo>
                  <a:cubicBezTo>
                    <a:pt x="424953" y="521653"/>
                    <a:pt x="439309" y="518786"/>
                    <a:pt x="453666" y="514487"/>
                  </a:cubicBezTo>
                  <a:lnTo>
                    <a:pt x="480943" y="543149"/>
                  </a:lnTo>
                  <a:lnTo>
                    <a:pt x="480943" y="594741"/>
                  </a:lnTo>
                  <a:lnTo>
                    <a:pt x="0" y="594741"/>
                  </a:lnTo>
                  <a:lnTo>
                    <a:pt x="0" y="180572"/>
                  </a:lnTo>
                  <a:lnTo>
                    <a:pt x="172278" y="180572"/>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p>
              <a:pPr algn="ctr" defTabSz="977900">
                <a:lnSpc>
                  <a:spcPct val="90000"/>
                </a:lnSpc>
                <a:spcBef>
                  <a:spcPct val="0"/>
                </a:spcBef>
                <a:spcAft>
                  <a:spcPct val="35000"/>
                </a:spcAft>
              </a:pPr>
              <a:endParaRPr lang="zh-CN" altLang="en-US" sz="2200" dirty="0">
                <a:solidFill>
                  <a:schemeClr val="lt1"/>
                </a:solidFill>
                <a:cs typeface="+mn-ea"/>
                <a:sym typeface="+mn-lt"/>
              </a:endParaRPr>
            </a:p>
          </p:txBody>
        </p:sp>
        <p:sp>
          <p:nvSpPr>
            <p:cNvPr id="90" name="图形"/>
            <p:cNvSpPr/>
            <p:nvPr/>
          </p:nvSpPr>
          <p:spPr>
            <a:xfrm>
              <a:off x="1298" y="5299"/>
              <a:ext cx="842" cy="735"/>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a:cs typeface="+mn-ea"/>
                <a:sym typeface="+mn-lt"/>
              </a:endParaRPr>
            </a:p>
          </p:txBody>
        </p:sp>
        <p:sp>
          <p:nvSpPr>
            <p:cNvPr id="91" name="图形"/>
            <p:cNvSpPr/>
            <p:nvPr/>
          </p:nvSpPr>
          <p:spPr>
            <a:xfrm>
              <a:off x="1295" y="7337"/>
              <a:ext cx="849" cy="766"/>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a:cs typeface="+mn-ea"/>
                <a:sym typeface="+mn-lt"/>
              </a:endParaRPr>
            </a:p>
          </p:txBody>
        </p:sp>
        <p:sp>
          <p:nvSpPr>
            <p:cNvPr id="93" name="图形"/>
            <p:cNvSpPr/>
            <p:nvPr/>
          </p:nvSpPr>
          <p:spPr>
            <a:xfrm>
              <a:off x="2439" y="2949"/>
              <a:ext cx="3053" cy="678"/>
            </a:xfrm>
            <a:prstGeom prst="rect">
              <a:avLst/>
            </a:prstGeom>
          </p:spPr>
          <p:txBody>
            <a:bodyPr wrap="square">
              <a:spAutoFit/>
            </a:bodyPr>
            <a:lstStyle/>
            <a:p>
              <a:pPr>
                <a:lnSpc>
                  <a:spcPct val="120000"/>
                </a:lnSpc>
              </a:pPr>
              <a:r>
                <a:rPr lang="en-US" altLang="zh-CN" sz="2000" dirty="0">
                  <a:solidFill>
                    <a:schemeClr val="tx1">
                      <a:lumMod val="75000"/>
                      <a:lumOff val="25000"/>
                    </a:schemeClr>
                  </a:solidFill>
                  <a:cs typeface="+mn-ea"/>
                  <a:sym typeface="+mn-lt"/>
                </a:rPr>
                <a:t>Add title text</a:t>
              </a:r>
              <a:endParaRPr lang="zh-CN" altLang="en-US" sz="2000" spc="300" dirty="0">
                <a:solidFill>
                  <a:schemeClr val="tx1">
                    <a:lumMod val="75000"/>
                    <a:lumOff val="25000"/>
                  </a:schemeClr>
                </a:solidFill>
                <a:cs typeface="+mn-ea"/>
                <a:sym typeface="+mn-lt"/>
              </a:endParaRPr>
            </a:p>
          </p:txBody>
        </p:sp>
        <p:sp>
          <p:nvSpPr>
            <p:cNvPr id="94" name="图形"/>
            <p:cNvSpPr txBox="1"/>
            <p:nvPr/>
          </p:nvSpPr>
          <p:spPr>
            <a:xfrm>
              <a:off x="2459" y="3547"/>
              <a:ext cx="6994" cy="96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chemeClr val="tx1">
                      <a:lumMod val="85000"/>
                      <a:lumOff val="15000"/>
                    </a:schemeClr>
                  </a:solidFill>
                  <a:cs typeface="+mn-ea"/>
                  <a:sym typeface="+mn-lt"/>
                </a:rPr>
                <a:t>Click here to add content, content to match the title. Click here to add content, content to match the title. </a:t>
              </a:r>
              <a:endParaRPr lang="zh-CN" altLang="en-US" sz="1200" spc="200" dirty="0">
                <a:solidFill>
                  <a:schemeClr val="tx1">
                    <a:lumMod val="85000"/>
                    <a:lumOff val="15000"/>
                  </a:schemeClr>
                </a:solidFill>
                <a:uFillTx/>
                <a:cs typeface="+mn-ea"/>
                <a:sym typeface="+mn-lt"/>
              </a:endParaRPr>
            </a:p>
          </p:txBody>
        </p:sp>
        <p:sp>
          <p:nvSpPr>
            <p:cNvPr id="95" name="图形"/>
            <p:cNvSpPr/>
            <p:nvPr/>
          </p:nvSpPr>
          <p:spPr>
            <a:xfrm>
              <a:off x="2439" y="5003"/>
              <a:ext cx="3053" cy="678"/>
            </a:xfrm>
            <a:prstGeom prst="rect">
              <a:avLst/>
            </a:prstGeom>
          </p:spPr>
          <p:txBody>
            <a:bodyPr wrap="square">
              <a:spAutoFit/>
            </a:bodyPr>
            <a:lstStyle/>
            <a:p>
              <a:pPr>
                <a:lnSpc>
                  <a:spcPct val="120000"/>
                </a:lnSpc>
              </a:pPr>
              <a:r>
                <a:rPr lang="en-US" altLang="zh-CN" sz="2000" dirty="0">
                  <a:solidFill>
                    <a:schemeClr val="tx1">
                      <a:lumMod val="75000"/>
                      <a:lumOff val="25000"/>
                    </a:schemeClr>
                  </a:solidFill>
                  <a:cs typeface="+mn-ea"/>
                  <a:sym typeface="+mn-lt"/>
                </a:rPr>
                <a:t>Add title text</a:t>
              </a:r>
              <a:endParaRPr lang="zh-CN" altLang="en-US" sz="2000" spc="300" dirty="0">
                <a:solidFill>
                  <a:schemeClr val="tx1">
                    <a:lumMod val="75000"/>
                    <a:lumOff val="25000"/>
                  </a:schemeClr>
                </a:solidFill>
                <a:cs typeface="+mn-ea"/>
                <a:sym typeface="+mn-lt"/>
              </a:endParaRPr>
            </a:p>
          </p:txBody>
        </p:sp>
        <p:sp>
          <p:nvSpPr>
            <p:cNvPr id="96" name="图形"/>
            <p:cNvSpPr txBox="1"/>
            <p:nvPr/>
          </p:nvSpPr>
          <p:spPr>
            <a:xfrm>
              <a:off x="2459" y="5571"/>
              <a:ext cx="6929" cy="96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chemeClr val="tx1">
                      <a:lumMod val="85000"/>
                      <a:lumOff val="15000"/>
                    </a:schemeClr>
                  </a:solidFill>
                  <a:cs typeface="+mn-ea"/>
                  <a:sym typeface="+mn-lt"/>
                </a:rPr>
                <a:t>Click here to add content, content to match the title. Click here to add content, content to match the title. </a:t>
              </a:r>
              <a:endParaRPr lang="zh-CN" altLang="en-US" sz="1200" spc="200" dirty="0">
                <a:solidFill>
                  <a:schemeClr val="tx1">
                    <a:lumMod val="85000"/>
                    <a:lumOff val="15000"/>
                  </a:schemeClr>
                </a:solidFill>
                <a:uFillTx/>
                <a:cs typeface="+mn-ea"/>
                <a:sym typeface="+mn-lt"/>
              </a:endParaRPr>
            </a:p>
          </p:txBody>
        </p:sp>
        <p:sp>
          <p:nvSpPr>
            <p:cNvPr id="97" name="图形"/>
            <p:cNvSpPr/>
            <p:nvPr/>
          </p:nvSpPr>
          <p:spPr>
            <a:xfrm>
              <a:off x="2439" y="6979"/>
              <a:ext cx="3053" cy="678"/>
            </a:xfrm>
            <a:prstGeom prst="rect">
              <a:avLst/>
            </a:prstGeom>
          </p:spPr>
          <p:txBody>
            <a:bodyPr wrap="square">
              <a:spAutoFit/>
            </a:bodyPr>
            <a:lstStyle/>
            <a:p>
              <a:pPr>
                <a:lnSpc>
                  <a:spcPct val="120000"/>
                </a:lnSpc>
              </a:pPr>
              <a:r>
                <a:rPr lang="en-US" altLang="zh-CN" sz="2000" dirty="0">
                  <a:solidFill>
                    <a:schemeClr val="tx1">
                      <a:lumMod val="75000"/>
                      <a:lumOff val="25000"/>
                    </a:schemeClr>
                  </a:solidFill>
                  <a:cs typeface="+mn-ea"/>
                  <a:sym typeface="+mn-lt"/>
                </a:rPr>
                <a:t>Add title text</a:t>
              </a:r>
              <a:endParaRPr lang="zh-CN" altLang="en-US" sz="2000" spc="300" dirty="0">
                <a:solidFill>
                  <a:schemeClr val="tx1">
                    <a:lumMod val="75000"/>
                    <a:lumOff val="25000"/>
                  </a:schemeClr>
                </a:solidFill>
                <a:cs typeface="+mn-ea"/>
                <a:sym typeface="+mn-lt"/>
              </a:endParaRPr>
            </a:p>
          </p:txBody>
        </p:sp>
        <p:sp>
          <p:nvSpPr>
            <p:cNvPr id="98" name="图形"/>
            <p:cNvSpPr txBox="1"/>
            <p:nvPr/>
          </p:nvSpPr>
          <p:spPr>
            <a:xfrm>
              <a:off x="2459" y="7547"/>
              <a:ext cx="6929" cy="96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200" dirty="0">
                  <a:solidFill>
                    <a:schemeClr val="tx1">
                      <a:lumMod val="85000"/>
                      <a:lumOff val="15000"/>
                    </a:schemeClr>
                  </a:solidFill>
                  <a:cs typeface="+mn-ea"/>
                  <a:sym typeface="+mn-lt"/>
                </a:rPr>
                <a:t>Click here to add content, content to match the title. Click here to add content, content to match the title. </a:t>
              </a:r>
              <a:endParaRPr lang="zh-CN" altLang="en-US" sz="1200" spc="200" dirty="0">
                <a:solidFill>
                  <a:schemeClr val="tx1">
                    <a:lumMod val="85000"/>
                    <a:lumOff val="15000"/>
                  </a:schemeClr>
                </a:solidFill>
                <a:uFillTx/>
                <a:cs typeface="+mn-ea"/>
                <a:sym typeface="+mn-lt"/>
              </a:endParaRPr>
            </a:p>
          </p:txBody>
        </p:sp>
        <p:pic>
          <p:nvPicPr>
            <p:cNvPr id="2" name="图形" descr="E:\006包图网\素材\09办公3D\01\05.png0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706" y="2180"/>
              <a:ext cx="10394" cy="7190"/>
            </a:xfrm>
            <a:prstGeom prst="rect">
              <a:avLst/>
            </a:prstGeom>
          </p:spPr>
        </p:pic>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heel(2)">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形"/>
          <p:cNvSpPr/>
          <p:nvPr/>
        </p:nvSpPr>
        <p:spPr>
          <a:xfrm>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形"/>
          <p:cNvSpPr/>
          <p:nvPr userDrawn="1"/>
        </p:nvSpPr>
        <p:spPr>
          <a:xfrm>
            <a:off x="380365" y="392430"/>
            <a:ext cx="11431270" cy="6073140"/>
          </a:xfrm>
          <a:prstGeom prst="rect">
            <a:avLst/>
          </a:prstGeom>
          <a:solidFill>
            <a:schemeClr val="bg1"/>
          </a:solidFill>
          <a:ln>
            <a:noFill/>
          </a:ln>
          <a:effectLst>
            <a:outerShdw blurRad="63500" sx="102000" sy="102000" algn="ctr" rotWithShape="0">
              <a:srgbClr val="788ADC">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图形"/>
          <p:cNvSpPr/>
          <p:nvPr/>
        </p:nvSpPr>
        <p:spPr>
          <a:xfrm>
            <a:off x="908050" y="3018155"/>
            <a:ext cx="5619115" cy="1015663"/>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6600" b="1" noProof="0" dirty="0">
                <a:ln>
                  <a:noFill/>
                </a:ln>
                <a:solidFill>
                  <a:srgbClr val="788ADC"/>
                </a:solidFill>
                <a:effectLst/>
                <a:uLnTx/>
                <a:uFillTx/>
                <a:cs typeface="+mn-ea"/>
                <a:sym typeface="+mn-lt"/>
              </a:rPr>
              <a:t>THANK YOU</a:t>
            </a:r>
            <a:endParaRPr kumimoji="0" lang="zh-CN" altLang="en-US" sz="6600" b="1" i="0" u="none" strike="noStrike" kern="1200" cap="none" spc="0" normalizeH="0" baseline="0" noProof="0" dirty="0">
              <a:ln>
                <a:noFill/>
              </a:ln>
              <a:solidFill>
                <a:srgbClr val="788ADC"/>
              </a:solidFill>
              <a:effectLst/>
              <a:uLnTx/>
              <a:uFillTx/>
              <a:cs typeface="+mn-ea"/>
              <a:sym typeface="+mn-lt"/>
            </a:endParaRPr>
          </a:p>
        </p:txBody>
      </p:sp>
      <p:grpSp>
        <p:nvGrpSpPr>
          <p:cNvPr id="9" name="图形"/>
          <p:cNvGrpSpPr/>
          <p:nvPr/>
        </p:nvGrpSpPr>
        <p:grpSpPr>
          <a:xfrm>
            <a:off x="1043940" y="4669790"/>
            <a:ext cx="4495800" cy="55880"/>
            <a:chOff x="786013" y="3314710"/>
            <a:chExt cx="4065773" cy="50780"/>
          </a:xfrm>
        </p:grpSpPr>
        <p:cxnSp>
          <p:nvCxnSpPr>
            <p:cNvPr id="10" name="图形"/>
            <p:cNvCxnSpPr/>
            <p:nvPr/>
          </p:nvCxnSpPr>
          <p:spPr>
            <a:xfrm>
              <a:off x="786013" y="3340100"/>
              <a:ext cx="4065773" cy="0"/>
            </a:xfrm>
            <a:prstGeom prst="line">
              <a:avLst/>
            </a:prstGeom>
            <a:ln>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1" name="图形"/>
            <p:cNvSpPr/>
            <p:nvPr/>
          </p:nvSpPr>
          <p:spPr>
            <a:xfrm>
              <a:off x="786013" y="3314710"/>
              <a:ext cx="991987" cy="50780"/>
            </a:xfrm>
            <a:prstGeom prst="rect">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tx2"/>
                </a:solidFill>
                <a:effectLst/>
                <a:uLnTx/>
                <a:uFillTx/>
                <a:cs typeface="+mn-ea"/>
                <a:sym typeface="+mn-lt"/>
              </a:endParaRPr>
            </a:p>
          </p:txBody>
        </p:sp>
      </p:grpSp>
      <p:grpSp>
        <p:nvGrpSpPr>
          <p:cNvPr id="21" name="图形"/>
          <p:cNvGrpSpPr/>
          <p:nvPr/>
        </p:nvGrpSpPr>
        <p:grpSpPr>
          <a:xfrm>
            <a:off x="7187565" y="-354330"/>
            <a:ext cx="5487670" cy="1419225"/>
            <a:chOff x="11319" y="-558"/>
            <a:chExt cx="8642" cy="2235"/>
          </a:xfrm>
        </p:grpSpPr>
        <p:sp>
          <p:nvSpPr>
            <p:cNvPr id="22" name="图形"/>
            <p:cNvSpPr/>
            <p:nvPr/>
          </p:nvSpPr>
          <p:spPr>
            <a:xfrm>
              <a:off x="11319" y="-217"/>
              <a:ext cx="641" cy="641"/>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图形"/>
            <p:cNvSpPr/>
            <p:nvPr/>
          </p:nvSpPr>
          <p:spPr>
            <a:xfrm>
              <a:off x="17829" y="1037"/>
              <a:ext cx="641" cy="641"/>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图形"/>
            <p:cNvSpPr/>
            <p:nvPr/>
          </p:nvSpPr>
          <p:spPr>
            <a:xfrm>
              <a:off x="18637" y="-558"/>
              <a:ext cx="1324" cy="1324"/>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图形"/>
          <p:cNvGrpSpPr/>
          <p:nvPr/>
        </p:nvGrpSpPr>
        <p:grpSpPr>
          <a:xfrm>
            <a:off x="-365125" y="6203950"/>
            <a:ext cx="1585595" cy="1123950"/>
            <a:chOff x="-575" y="9770"/>
            <a:chExt cx="2497" cy="1770"/>
          </a:xfrm>
        </p:grpSpPr>
        <p:sp>
          <p:nvSpPr>
            <p:cNvPr id="28" name="图形"/>
            <p:cNvSpPr/>
            <p:nvPr/>
          </p:nvSpPr>
          <p:spPr>
            <a:xfrm>
              <a:off x="-575" y="9830"/>
              <a:ext cx="1710" cy="171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图形"/>
            <p:cNvSpPr/>
            <p:nvPr/>
          </p:nvSpPr>
          <p:spPr>
            <a:xfrm>
              <a:off x="1644" y="9770"/>
              <a:ext cx="279" cy="279"/>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图形"/>
          <p:cNvGrpSpPr/>
          <p:nvPr/>
        </p:nvGrpSpPr>
        <p:grpSpPr>
          <a:xfrm>
            <a:off x="6854825" y="1137285"/>
            <a:ext cx="4606290" cy="4606290"/>
            <a:chOff x="10415" y="1250"/>
            <a:chExt cx="8300" cy="8300"/>
          </a:xfrm>
        </p:grpSpPr>
        <p:sp>
          <p:nvSpPr>
            <p:cNvPr id="32" name="图形"/>
            <p:cNvSpPr/>
            <p:nvPr/>
          </p:nvSpPr>
          <p:spPr>
            <a:xfrm>
              <a:off x="10415" y="1250"/>
              <a:ext cx="8300" cy="830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图形"/>
            <p:cNvSpPr/>
            <p:nvPr/>
          </p:nvSpPr>
          <p:spPr>
            <a:xfrm>
              <a:off x="10945" y="1780"/>
              <a:ext cx="7240" cy="7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形" descr="C:/Users/Administrator/AppData/Local/Temp/picturecompress_20220801201708/output_1.pngoutput_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319" y="2139"/>
              <a:ext cx="6296" cy="6804"/>
            </a:xfrm>
            <a:prstGeom prst="rect">
              <a:avLst/>
            </a:prstGeom>
          </p:spPr>
        </p:pic>
      </p:grpSp>
      <p:grpSp>
        <p:nvGrpSpPr>
          <p:cNvPr id="40" name="图形"/>
          <p:cNvGrpSpPr/>
          <p:nvPr/>
        </p:nvGrpSpPr>
        <p:grpSpPr>
          <a:xfrm>
            <a:off x="-1207770" y="-663575"/>
            <a:ext cx="2600325" cy="1959610"/>
            <a:chOff x="-1902" y="-1045"/>
            <a:chExt cx="4095" cy="3086"/>
          </a:xfrm>
        </p:grpSpPr>
        <p:grpSp>
          <p:nvGrpSpPr>
            <p:cNvPr id="57" name="组合 56"/>
            <p:cNvGrpSpPr/>
            <p:nvPr/>
          </p:nvGrpSpPr>
          <p:grpSpPr>
            <a:xfrm rot="20640000">
              <a:off x="-1902" y="-1045"/>
              <a:ext cx="4071" cy="3086"/>
              <a:chOff x="-1442" y="-1085"/>
              <a:chExt cx="4071" cy="3086"/>
            </a:xfrm>
          </p:grpSpPr>
          <p:sp>
            <p:nvSpPr>
              <p:cNvPr id="61" name="图形"/>
              <p:cNvSpPr/>
              <p:nvPr/>
            </p:nvSpPr>
            <p:spPr>
              <a:xfrm>
                <a:off x="-1442" y="-1085"/>
                <a:ext cx="3086" cy="3086"/>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图形"/>
              <p:cNvSpPr/>
              <p:nvPr/>
            </p:nvSpPr>
            <p:spPr>
              <a:xfrm>
                <a:off x="579" y="-818"/>
                <a:ext cx="2051" cy="2051"/>
              </a:xfrm>
              <a:prstGeom prst="ellipse">
                <a:avLst/>
              </a:prstGeom>
              <a:solidFill>
                <a:srgbClr val="FFAAA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3" name="图形"/>
            <p:cNvSpPr/>
            <p:nvPr/>
          </p:nvSpPr>
          <p:spPr>
            <a:xfrm>
              <a:off x="1773" y="1258"/>
              <a:ext cx="420" cy="42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5" name="图形"/>
          <p:cNvGrpSpPr/>
          <p:nvPr/>
        </p:nvGrpSpPr>
        <p:grpSpPr>
          <a:xfrm>
            <a:off x="11167110" y="5815330"/>
            <a:ext cx="1508125" cy="1511935"/>
            <a:chOff x="17586" y="9158"/>
            <a:chExt cx="2375" cy="2381"/>
          </a:xfrm>
        </p:grpSpPr>
        <p:sp>
          <p:nvSpPr>
            <p:cNvPr id="66" name="图形"/>
            <p:cNvSpPr/>
            <p:nvPr/>
          </p:nvSpPr>
          <p:spPr>
            <a:xfrm>
              <a:off x="18185" y="9763"/>
              <a:ext cx="1777" cy="1777"/>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图形"/>
            <p:cNvSpPr/>
            <p:nvPr/>
          </p:nvSpPr>
          <p:spPr>
            <a:xfrm>
              <a:off x="17586" y="9158"/>
              <a:ext cx="364" cy="364"/>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4" name="组合 13">
            <a:extLst>
              <a:ext uri="{FF2B5EF4-FFF2-40B4-BE49-F238E27FC236}">
                <a16:creationId xmlns:a16="http://schemas.microsoft.com/office/drawing/2014/main" id="{2BCF5E01-053F-A7A5-0009-9EA987D8997B}"/>
              </a:ext>
            </a:extLst>
          </p:cNvPr>
          <p:cNvGrpSpPr/>
          <p:nvPr/>
        </p:nvGrpSpPr>
        <p:grpSpPr>
          <a:xfrm>
            <a:off x="913806" y="5198151"/>
            <a:ext cx="3247363" cy="309068"/>
            <a:chOff x="4414802" y="4745227"/>
            <a:chExt cx="3247363" cy="309068"/>
          </a:xfrm>
        </p:grpSpPr>
        <p:grpSp>
          <p:nvGrpSpPr>
            <p:cNvPr id="20" name="组合 19">
              <a:extLst>
                <a:ext uri="{FF2B5EF4-FFF2-40B4-BE49-F238E27FC236}">
                  <a16:creationId xmlns:a16="http://schemas.microsoft.com/office/drawing/2014/main" id="{5C53BFD6-6418-9A94-8CA2-E8EDE58ABBA6}"/>
                </a:ext>
              </a:extLst>
            </p:cNvPr>
            <p:cNvGrpSpPr/>
            <p:nvPr/>
          </p:nvGrpSpPr>
          <p:grpSpPr>
            <a:xfrm>
              <a:off x="6315058" y="4763888"/>
              <a:ext cx="290407" cy="290407"/>
              <a:chOff x="2633025" y="5543873"/>
              <a:chExt cx="290407" cy="290407"/>
            </a:xfrm>
            <a:solidFill>
              <a:schemeClr val="bg1"/>
            </a:solidFill>
          </p:grpSpPr>
          <p:sp>
            <p:nvSpPr>
              <p:cNvPr id="39" name="Oval 15">
                <a:extLst>
                  <a:ext uri="{FF2B5EF4-FFF2-40B4-BE49-F238E27FC236}">
                    <a16:creationId xmlns:a16="http://schemas.microsoft.com/office/drawing/2014/main" id="{56F5C520-7EA9-8D1A-86E9-44AED8BA2765}"/>
                  </a:ext>
                </a:extLst>
              </p:cNvPr>
              <p:cNvSpPr>
                <a:spLocks/>
              </p:cNvSpPr>
              <p:nvPr/>
            </p:nvSpPr>
            <p:spPr bwMode="auto">
              <a:xfrm>
                <a:off x="2633025" y="5543873"/>
                <a:ext cx="290407" cy="290407"/>
              </a:xfrm>
              <a:prstGeom prst="ellipse">
                <a:avLst/>
              </a:prstGeom>
              <a:solidFill>
                <a:srgbClr val="788ADC"/>
              </a:solidFill>
              <a:ln>
                <a:noFill/>
              </a:ln>
              <a:effectLst/>
            </p:spPr>
            <p:txBody>
              <a:bodyPr wrap="none" anchor="ctr"/>
              <a:lstStyle/>
              <a:p>
                <a:pPr algn="ctr" fontAlgn="base">
                  <a:spcBef>
                    <a:spcPct val="0"/>
                  </a:spcBef>
                  <a:spcAft>
                    <a:spcPct val="0"/>
                  </a:spcAft>
                </a:pPr>
                <a:endParaRPr lang="zh-CN" altLang="en-US" sz="800">
                  <a:solidFill>
                    <a:schemeClr val="bg1"/>
                  </a:solidFill>
                  <a:cs typeface="+mn-ea"/>
                  <a:sym typeface="+mn-lt"/>
                </a:endParaRPr>
              </a:p>
            </p:txBody>
          </p:sp>
          <p:grpSp>
            <p:nvGrpSpPr>
              <p:cNvPr id="41" name="Group 16">
                <a:extLst>
                  <a:ext uri="{FF2B5EF4-FFF2-40B4-BE49-F238E27FC236}">
                    <a16:creationId xmlns:a16="http://schemas.microsoft.com/office/drawing/2014/main" id="{73AD0A94-57DC-8CA0-E3D9-F379814D6D3D}"/>
                  </a:ext>
                </a:extLst>
              </p:cNvPr>
              <p:cNvGrpSpPr>
                <a:grpSpLocks/>
              </p:cNvGrpSpPr>
              <p:nvPr/>
            </p:nvGrpSpPr>
            <p:grpSpPr bwMode="auto">
              <a:xfrm>
                <a:off x="2726440" y="5602052"/>
                <a:ext cx="104062" cy="167263"/>
                <a:chOff x="4441" y="3144"/>
                <a:chExt cx="215" cy="345"/>
              </a:xfrm>
              <a:grpFill/>
            </p:grpSpPr>
            <p:sp>
              <p:nvSpPr>
                <p:cNvPr id="42" name="Freeform 17">
                  <a:extLst>
                    <a:ext uri="{FF2B5EF4-FFF2-40B4-BE49-F238E27FC236}">
                      <a16:creationId xmlns:a16="http://schemas.microsoft.com/office/drawing/2014/main" id="{241C3B90-5635-CEA6-FFF6-34A8FF68CC22}"/>
                    </a:ext>
                  </a:extLst>
                </p:cNvPr>
                <p:cNvSpPr>
                  <a:spLocks/>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43" name="Freeform 18">
                  <a:extLst>
                    <a:ext uri="{FF2B5EF4-FFF2-40B4-BE49-F238E27FC236}">
                      <a16:creationId xmlns:a16="http://schemas.microsoft.com/office/drawing/2014/main" id="{22FA61A0-ACA8-9597-BD97-D78D6ABDEDD8}"/>
                    </a:ext>
                  </a:extLst>
                </p:cNvPr>
                <p:cNvSpPr>
                  <a:spLocks/>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grpSp>
          <p:nvGrpSpPr>
            <p:cNvPr id="23" name="组合 22">
              <a:extLst>
                <a:ext uri="{FF2B5EF4-FFF2-40B4-BE49-F238E27FC236}">
                  <a16:creationId xmlns:a16="http://schemas.microsoft.com/office/drawing/2014/main" id="{F9483BD5-8BDD-4135-3AB9-0B81932B9896}"/>
                </a:ext>
              </a:extLst>
            </p:cNvPr>
            <p:cNvGrpSpPr/>
            <p:nvPr/>
          </p:nvGrpSpPr>
          <p:grpSpPr>
            <a:xfrm>
              <a:off x="4414802" y="4745227"/>
              <a:ext cx="290407" cy="290407"/>
              <a:chOff x="732769" y="5535598"/>
              <a:chExt cx="290407" cy="290407"/>
            </a:xfrm>
            <a:solidFill>
              <a:schemeClr val="bg1"/>
            </a:solidFill>
          </p:grpSpPr>
          <p:sp>
            <p:nvSpPr>
              <p:cNvPr id="35" name="Oval 10">
                <a:extLst>
                  <a:ext uri="{FF2B5EF4-FFF2-40B4-BE49-F238E27FC236}">
                    <a16:creationId xmlns:a16="http://schemas.microsoft.com/office/drawing/2014/main" id="{4B473F7A-8C5F-453E-5E55-02969EC2D47C}"/>
                  </a:ext>
                </a:extLst>
              </p:cNvPr>
              <p:cNvSpPr>
                <a:spLocks/>
              </p:cNvSpPr>
              <p:nvPr/>
            </p:nvSpPr>
            <p:spPr bwMode="auto">
              <a:xfrm>
                <a:off x="732769" y="5535598"/>
                <a:ext cx="290407" cy="290407"/>
              </a:xfrm>
              <a:prstGeom prst="ellipse">
                <a:avLst/>
              </a:prstGeom>
              <a:solidFill>
                <a:srgbClr val="788ADC"/>
              </a:solidFill>
              <a:ln>
                <a:noFill/>
              </a:ln>
              <a:effectLst/>
            </p:spPr>
            <p:txBody>
              <a:bodyPr wrap="none" anchor="ctr"/>
              <a:lstStyle/>
              <a:p>
                <a:pPr algn="ctr" fontAlgn="base">
                  <a:spcBef>
                    <a:spcPct val="0"/>
                  </a:spcBef>
                  <a:spcAft>
                    <a:spcPct val="0"/>
                  </a:spcAft>
                </a:pPr>
                <a:endParaRPr lang="zh-CN" altLang="en-US" sz="800" dirty="0">
                  <a:solidFill>
                    <a:schemeClr val="bg1"/>
                  </a:solidFill>
                  <a:cs typeface="+mn-ea"/>
                  <a:sym typeface="+mn-lt"/>
                </a:endParaRPr>
              </a:p>
            </p:txBody>
          </p:sp>
          <p:grpSp>
            <p:nvGrpSpPr>
              <p:cNvPr id="36" name="组合 35">
                <a:extLst>
                  <a:ext uri="{FF2B5EF4-FFF2-40B4-BE49-F238E27FC236}">
                    <a16:creationId xmlns:a16="http://schemas.microsoft.com/office/drawing/2014/main" id="{B60B9397-93FB-498B-508A-DB1008ACA98D}"/>
                  </a:ext>
                </a:extLst>
              </p:cNvPr>
              <p:cNvGrpSpPr/>
              <p:nvPr/>
            </p:nvGrpSpPr>
            <p:grpSpPr>
              <a:xfrm>
                <a:off x="811795" y="5598991"/>
                <a:ext cx="132841" cy="151011"/>
                <a:chOff x="860980" y="3583766"/>
                <a:chExt cx="100336" cy="114060"/>
              </a:xfrm>
              <a:grpFill/>
            </p:grpSpPr>
            <p:sp>
              <p:nvSpPr>
                <p:cNvPr id="37" name="Freeform 12">
                  <a:extLst>
                    <a:ext uri="{FF2B5EF4-FFF2-40B4-BE49-F238E27FC236}">
                      <a16:creationId xmlns:a16="http://schemas.microsoft.com/office/drawing/2014/main" id="{1BE3533A-1344-E4BB-F9E2-09ED4A15DA19}"/>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sp>
              <p:nvSpPr>
                <p:cNvPr id="38" name="Freeform 13">
                  <a:extLst>
                    <a:ext uri="{FF2B5EF4-FFF2-40B4-BE49-F238E27FC236}">
                      <a16:creationId xmlns:a16="http://schemas.microsoft.com/office/drawing/2014/main" id="{E1711618-D5E6-B673-2660-8B541FA0442A}"/>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chemeClr val="bg1"/>
                    </a:solidFill>
                    <a:cs typeface="+mn-ea"/>
                    <a:sym typeface="+mn-lt"/>
                  </a:endParaRPr>
                </a:p>
              </p:txBody>
            </p:sp>
          </p:grpSp>
        </p:grpSp>
        <p:sp>
          <p:nvSpPr>
            <p:cNvPr id="25" name="Text Box 20">
              <a:extLst>
                <a:ext uri="{FF2B5EF4-FFF2-40B4-BE49-F238E27FC236}">
                  <a16:creationId xmlns:a16="http://schemas.microsoft.com/office/drawing/2014/main" id="{5196DC02-E848-B251-22E0-8BCBA0BFF038}"/>
                </a:ext>
              </a:extLst>
            </p:cNvPr>
            <p:cNvSpPr txBox="1">
              <a:spLocks/>
            </p:cNvSpPr>
            <p:nvPr/>
          </p:nvSpPr>
          <p:spPr bwMode="auto">
            <a:xfrm>
              <a:off x="6605465" y="4751931"/>
              <a:ext cx="10567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XX.XX.20XX</a:t>
              </a:r>
              <a:endParaRPr lang="zh-CN" altLang="en-US" sz="1200" dirty="0">
                <a:cs typeface="+mn-ea"/>
                <a:sym typeface="+mn-lt"/>
              </a:endParaRPr>
            </a:p>
          </p:txBody>
        </p:sp>
        <p:sp>
          <p:nvSpPr>
            <p:cNvPr id="31" name="矩形 30">
              <a:extLst>
                <a:ext uri="{FF2B5EF4-FFF2-40B4-BE49-F238E27FC236}">
                  <a16:creationId xmlns:a16="http://schemas.microsoft.com/office/drawing/2014/main" id="{F3F9047B-2225-01B2-40AA-DEBBA9DC8F1A}"/>
                </a:ext>
              </a:extLst>
            </p:cNvPr>
            <p:cNvSpPr/>
            <p:nvPr/>
          </p:nvSpPr>
          <p:spPr>
            <a:xfrm>
              <a:off x="4705028" y="4751931"/>
              <a:ext cx="14045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dirty="0">
                  <a:cs typeface="+mn-ea"/>
                  <a:sym typeface="+mn-lt"/>
                </a:rPr>
                <a:t>Report </a:t>
              </a:r>
              <a:r>
                <a:rPr lang="zh-CN" altLang="en-US" sz="1200" dirty="0">
                  <a:cs typeface="+mn-ea"/>
                  <a:sym typeface="+mn-lt"/>
                </a:rPr>
                <a:t>：</a:t>
              </a:r>
              <a:r>
                <a:rPr lang="en-US" altLang="zh-CN" sz="1200" dirty="0">
                  <a:cs typeface="+mn-ea"/>
                  <a:sym typeface="+mn-lt"/>
                </a:rPr>
                <a:t>freeppt7</a:t>
              </a:r>
              <a:endParaRPr lang="zh-CN" altLang="en-US" sz="1200" dirty="0">
                <a:cs typeface="+mn-ea"/>
                <a:sym typeface="+mn-lt"/>
              </a:endParaRPr>
            </a:p>
          </p:txBody>
        </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500"/>
                                        <p:tgtEl>
                                          <p:spTgt spid="3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sp>
        <p:nvSpPr>
          <p:cNvPr id="2263" name="Google Shape;2263;p61"/>
          <p:cNvSpPr/>
          <p:nvPr/>
        </p:nvSpPr>
        <p:spPr>
          <a:xfrm>
            <a:off x="8379440" y="4594436"/>
            <a:ext cx="1055200" cy="1005600"/>
          </a:xfrm>
          <a:prstGeom prst="roundRect">
            <a:avLst>
              <a:gd name="adj" fmla="val 16667"/>
            </a:avLst>
          </a:prstGeom>
          <a:solidFill>
            <a:srgbClr val="336574"/>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64" name="Google Shape;2264;p61"/>
          <p:cNvSpPr/>
          <p:nvPr/>
        </p:nvSpPr>
        <p:spPr>
          <a:xfrm>
            <a:off x="9795199" y="4594436"/>
            <a:ext cx="1055200" cy="1005600"/>
          </a:xfrm>
          <a:prstGeom prst="roundRect">
            <a:avLst>
              <a:gd name="adj" fmla="val 16667"/>
            </a:avLst>
          </a:prstGeom>
          <a:solidFill>
            <a:srgbClr val="1F424C"/>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65" name="Google Shape;2265;p61"/>
          <p:cNvSpPr/>
          <p:nvPr/>
        </p:nvSpPr>
        <p:spPr>
          <a:xfrm>
            <a:off x="6963673" y="4594436"/>
            <a:ext cx="1055200" cy="1005600"/>
          </a:xfrm>
          <a:prstGeom prst="roundRect">
            <a:avLst>
              <a:gd name="adj" fmla="val 16667"/>
            </a:avLst>
          </a:prstGeom>
          <a:solidFill>
            <a:srgbClr val="00ABB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66" name="Google Shape;2266;p61"/>
          <p:cNvSpPr txBox="1"/>
          <p:nvPr/>
        </p:nvSpPr>
        <p:spPr>
          <a:xfrm>
            <a:off x="8379440" y="4803836"/>
            <a:ext cx="1055200" cy="5868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#336574</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sp>
        <p:nvSpPr>
          <p:cNvPr id="2267" name="Google Shape;2267;p61"/>
          <p:cNvSpPr txBox="1"/>
          <p:nvPr/>
        </p:nvSpPr>
        <p:spPr>
          <a:xfrm>
            <a:off x="9795207" y="4803836"/>
            <a:ext cx="1055200" cy="5868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#1f424c</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sp>
        <p:nvSpPr>
          <p:cNvPr id="2268" name="Google Shape;2268;p61"/>
          <p:cNvSpPr txBox="1"/>
          <p:nvPr/>
        </p:nvSpPr>
        <p:spPr>
          <a:xfrm>
            <a:off x="6963673" y="4803836"/>
            <a:ext cx="1055200" cy="5868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#00abbf</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grpSp>
        <p:nvGrpSpPr>
          <p:cNvPr id="2269" name="Google Shape;2269;p61"/>
          <p:cNvGrpSpPr/>
          <p:nvPr/>
        </p:nvGrpSpPr>
        <p:grpSpPr>
          <a:xfrm>
            <a:off x="1334323" y="4594436"/>
            <a:ext cx="5302500" cy="1005600"/>
            <a:chOff x="2052655" y="3498875"/>
            <a:chExt cx="3976875" cy="754200"/>
          </a:xfrm>
        </p:grpSpPr>
        <p:sp>
          <p:nvSpPr>
            <p:cNvPr id="2270" name="Google Shape;2270;p61"/>
            <p:cNvSpPr/>
            <p:nvPr/>
          </p:nvSpPr>
          <p:spPr>
            <a:xfrm>
              <a:off x="3114480" y="3498875"/>
              <a:ext cx="791400" cy="754200"/>
            </a:xfrm>
            <a:prstGeom prst="roundRect">
              <a:avLst>
                <a:gd name="adj" fmla="val 16667"/>
              </a:avLst>
            </a:prstGeom>
            <a:solidFill>
              <a:srgbClr val="CEB2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71" name="Google Shape;2271;p61"/>
            <p:cNvSpPr/>
            <p:nvPr/>
          </p:nvSpPr>
          <p:spPr>
            <a:xfrm>
              <a:off x="4176300" y="3498875"/>
              <a:ext cx="791400" cy="754200"/>
            </a:xfrm>
            <a:prstGeom prst="roundRect">
              <a:avLst>
                <a:gd name="adj" fmla="val 16667"/>
              </a:avLst>
            </a:prstGeom>
            <a:solidFill>
              <a:srgbClr val="E83D3D"/>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72" name="Google Shape;2272;p61"/>
            <p:cNvSpPr/>
            <p:nvPr/>
          </p:nvSpPr>
          <p:spPr>
            <a:xfrm>
              <a:off x="5238120" y="3498875"/>
              <a:ext cx="791400" cy="754200"/>
            </a:xfrm>
            <a:prstGeom prst="roundRect">
              <a:avLst>
                <a:gd name="adj" fmla="val 16667"/>
              </a:avLst>
            </a:prstGeom>
            <a:solidFill>
              <a:srgbClr val="B2322E"/>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73" name="Google Shape;2273;p61"/>
            <p:cNvSpPr/>
            <p:nvPr/>
          </p:nvSpPr>
          <p:spPr>
            <a:xfrm>
              <a:off x="2052655" y="3498875"/>
              <a:ext cx="791400" cy="754200"/>
            </a:xfrm>
            <a:prstGeom prst="roundRect">
              <a:avLst>
                <a:gd name="adj" fmla="val 16667"/>
              </a:avLst>
            </a:prstGeom>
            <a:solidFill>
              <a:srgbClr val="F4D0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74" name="Google Shape;2274;p61"/>
            <p:cNvSpPr txBox="1"/>
            <p:nvPr/>
          </p:nvSpPr>
          <p:spPr>
            <a:xfrm>
              <a:off x="3114480" y="3655925"/>
              <a:ext cx="791400" cy="4401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#ceb200</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sp>
          <p:nvSpPr>
            <p:cNvPr id="2275" name="Google Shape;2275;p61"/>
            <p:cNvSpPr txBox="1"/>
            <p:nvPr/>
          </p:nvSpPr>
          <p:spPr>
            <a:xfrm>
              <a:off x="4176305" y="3655925"/>
              <a:ext cx="791400" cy="4401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#e83d3d</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sp>
          <p:nvSpPr>
            <p:cNvPr id="2276" name="Google Shape;2276;p61"/>
            <p:cNvSpPr txBox="1"/>
            <p:nvPr/>
          </p:nvSpPr>
          <p:spPr>
            <a:xfrm>
              <a:off x="5238130" y="3655925"/>
              <a:ext cx="791400" cy="4401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#b2322e</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sp>
          <p:nvSpPr>
            <p:cNvPr id="2277" name="Google Shape;2277;p61"/>
            <p:cNvSpPr txBox="1"/>
            <p:nvPr/>
          </p:nvSpPr>
          <p:spPr>
            <a:xfrm>
              <a:off x="2052655" y="3655925"/>
              <a:ext cx="791400" cy="4401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#f4d000</a:t>
              </a:r>
              <a:endParaRPr kumimoji="0" sz="133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2" name="Google Shape;2260;p61">
            <a:extLst>
              <a:ext uri="{FF2B5EF4-FFF2-40B4-BE49-F238E27FC236}">
                <a16:creationId xmlns:a16="http://schemas.microsoft.com/office/drawing/2014/main" id="{7B0CA9E5-61EE-FDC4-3FD1-CAF1985F2695}"/>
              </a:ext>
            </a:extLst>
          </p:cNvPr>
          <p:cNvSpPr txBox="1">
            <a:spLocks/>
          </p:cNvSpPr>
          <p:nvPr/>
        </p:nvSpPr>
        <p:spPr>
          <a:xfrm>
            <a:off x="1054030" y="711137"/>
            <a:ext cx="9394825" cy="642938"/>
          </a:xfrm>
          <a:prstGeom prst="rect">
            <a:avLst/>
          </a:prstGeom>
        </p:spPr>
        <p:txBody>
          <a:bodyPr spcFirstLastPara="1" wrap="square" lIns="121900" tIns="121900" rIns="121900" bIns="121900" anchor="t"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buClr>
                <a:srgbClr val="000000"/>
              </a:buClr>
              <a:buSzPts val="1100"/>
            </a:pPr>
            <a:r>
              <a:rPr lang="en-GB">
                <a:solidFill>
                  <a:srgbClr val="7030A0"/>
                </a:solidFill>
                <a:latin typeface="Arial" panose="020B0604020202020204"/>
                <a:ea typeface="Arial" panose="020B0604020202020204"/>
                <a:cs typeface="Arial" panose="020B0604020202020204"/>
                <a:sym typeface="Arial" panose="020B0604020202020204"/>
              </a:rPr>
              <a:t>Fonts &amp; colors used</a:t>
            </a:r>
            <a:endParaRPr lang="en-GB" dirty="0">
              <a:solidFill>
                <a:srgbClr val="7030A0"/>
              </a:solidFill>
              <a:latin typeface="Arial" panose="020B0604020202020204"/>
              <a:ea typeface="Arial" panose="020B0604020202020204"/>
              <a:cs typeface="Arial" panose="020B0604020202020204"/>
              <a:sym typeface="Arial" panose="020B0604020202020204"/>
            </a:endParaRPr>
          </a:p>
        </p:txBody>
      </p:sp>
      <p:sp>
        <p:nvSpPr>
          <p:cNvPr id="3" name="Google Shape;2261;p61">
            <a:extLst>
              <a:ext uri="{FF2B5EF4-FFF2-40B4-BE49-F238E27FC236}">
                <a16:creationId xmlns:a16="http://schemas.microsoft.com/office/drawing/2014/main" id="{72F12F17-239F-5A8D-CC3C-D55EE9D3D6F3}"/>
              </a:ext>
            </a:extLst>
          </p:cNvPr>
          <p:cNvSpPr txBox="1">
            <a:spLocks/>
          </p:cNvSpPr>
          <p:nvPr/>
        </p:nvSpPr>
        <p:spPr>
          <a:xfrm>
            <a:off x="1270857" y="1563475"/>
            <a:ext cx="9676705" cy="587375"/>
          </a:xfrm>
          <a:prstGeom prst="rect">
            <a:avLst/>
          </a:prstGeom>
        </p:spPr>
        <p:txBody>
          <a:bodyPr spcFirstLastPara="1" wrap="square" lIns="121900" tIns="121900" rIns="121900" bIns="121900" anchor="t" anchorCtr="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solidFill>
                  <a:srgbClr val="7030A0"/>
                </a:solidFill>
                <a:latin typeface="Arial" panose="020B0604020202020204"/>
                <a:ea typeface="Arial" panose="020B0604020202020204"/>
                <a:cs typeface="Arial" panose="020B0604020202020204"/>
                <a:sym typeface="Arial" panose="020B0604020202020204"/>
              </a:rPr>
              <a:t>This presentation has been made using the following fonts:</a:t>
            </a:r>
          </a:p>
          <a:p>
            <a:pPr marL="0" indent="0">
              <a:buFont typeface="Arial" panose="020B0604020202020204" pitchFamily="34" charset="0"/>
              <a:buNone/>
            </a:pPr>
            <a:endParaRPr lang="en-US" dirty="0">
              <a:solidFill>
                <a:srgbClr val="7030A0"/>
              </a:solidFill>
              <a:latin typeface="Arial" panose="020B0604020202020204"/>
              <a:ea typeface="Arial" panose="020B0604020202020204"/>
              <a:cs typeface="Arial" panose="020B0604020202020204"/>
              <a:sym typeface="Arial" panose="020B0604020202020204"/>
            </a:endParaRPr>
          </a:p>
        </p:txBody>
      </p:sp>
      <p:sp>
        <p:nvSpPr>
          <p:cNvPr id="4" name="Google Shape;2262;p61">
            <a:extLst>
              <a:ext uri="{FF2B5EF4-FFF2-40B4-BE49-F238E27FC236}">
                <a16:creationId xmlns:a16="http://schemas.microsoft.com/office/drawing/2014/main" id="{B2E49689-EFDA-DD6A-E1AE-AC9298AC1FCA}"/>
              </a:ext>
            </a:extLst>
          </p:cNvPr>
          <p:cNvSpPr txBox="1">
            <a:spLocks/>
          </p:cNvSpPr>
          <p:nvPr/>
        </p:nvSpPr>
        <p:spPr>
          <a:xfrm>
            <a:off x="1270857" y="2542213"/>
            <a:ext cx="9243529" cy="1673225"/>
          </a:xfrm>
          <a:prstGeom prst="rect">
            <a:avLst/>
          </a:prstGeom>
        </p:spPr>
        <p:txBody>
          <a:bodyPr spcFirstLastPara="1" wrap="square" lIns="121900" tIns="121900" rIns="121900" bIns="121900" anchor="ctr" anchorCtr="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2000" b="1" dirty="0">
                <a:solidFill>
                  <a:srgbClr val="7030A0"/>
                </a:solidFill>
                <a:latin typeface="Arial" panose="020B0604020202020204"/>
                <a:ea typeface="Arial" panose="020B0604020202020204"/>
                <a:cs typeface="Arial" panose="020B0604020202020204"/>
                <a:sym typeface="Arial" panose="020B0604020202020204"/>
              </a:rPr>
              <a:t>Krona One</a:t>
            </a:r>
          </a:p>
          <a:p>
            <a:pPr marL="0" indent="0" algn="ctr">
              <a:buFont typeface="Arial" panose="020B0604020202020204" pitchFamily="34" charset="0"/>
              <a:buNone/>
            </a:pPr>
            <a:r>
              <a:rPr lang="pl-PL" dirty="0">
                <a:solidFill>
                  <a:srgbClr val="7030A0"/>
                </a:solidFill>
                <a:uFill>
                  <a:noFill/>
                </a:uFill>
                <a:latin typeface="Arial" panose="020B0604020202020204"/>
                <a:ea typeface="Arial" panose="020B0604020202020204"/>
                <a:cs typeface="Arial" panose="020B0604020202020204"/>
                <a:sym typeface="Arial" panose="020B0604020202020204"/>
                <a:hlinkClick r:id="rId3">
                  <a:extLst>
                    <a:ext uri="{A12FA001-AC4F-418D-AE19-62706E023703}">
                      <ahyp:hlinkClr xmlns:ahyp="http://schemas.microsoft.com/office/drawing/2018/hyperlinkcolor" val="tx"/>
                    </a:ext>
                  </a:extLst>
                </a:hlinkClick>
              </a:rPr>
              <a:t>(https://fonts.google.com/specimen/Krona+One)</a:t>
            </a:r>
            <a:endParaRPr lang="pl-PL" sz="1065" dirty="0">
              <a:solidFill>
                <a:srgbClr val="7030A0"/>
              </a:solidFill>
              <a:latin typeface="Arial" panose="020B0604020202020204"/>
              <a:ea typeface="Arial" panose="020B0604020202020204"/>
              <a:cs typeface="Arial" panose="020B0604020202020204"/>
              <a:sym typeface="Arial" panose="020B0604020202020204"/>
            </a:endParaRPr>
          </a:p>
          <a:p>
            <a:pPr marL="0" indent="0" algn="ctr">
              <a:buFont typeface="Arial" panose="020B0604020202020204" pitchFamily="34" charset="0"/>
              <a:buNone/>
            </a:pPr>
            <a:r>
              <a:rPr lang="pl-PL" sz="2000" b="1" dirty="0">
                <a:solidFill>
                  <a:srgbClr val="7030A0"/>
                </a:solidFill>
                <a:latin typeface="Arial" panose="020B0604020202020204"/>
                <a:ea typeface="Arial" panose="020B0604020202020204"/>
                <a:cs typeface="Arial" panose="020B0604020202020204"/>
                <a:sym typeface="Arial" panose="020B0604020202020204"/>
              </a:rPr>
              <a:t>Ubuntu</a:t>
            </a:r>
          </a:p>
          <a:p>
            <a:pPr marL="0" indent="0" algn="ctr">
              <a:buClr>
                <a:schemeClr val="dk1"/>
              </a:buClr>
              <a:buFont typeface="Arial" panose="020B0604020202020204" pitchFamily="34" charset="0"/>
              <a:buNone/>
            </a:pPr>
            <a:r>
              <a:rPr lang="pl-PL" dirty="0">
                <a:solidFill>
                  <a:srgbClr val="7030A0"/>
                </a:solidFill>
                <a:uFill>
                  <a:noFill/>
                </a:uFill>
                <a:latin typeface="Arial" panose="020B0604020202020204"/>
                <a:ea typeface="Arial" panose="020B0604020202020204"/>
                <a:cs typeface="Arial" panose="020B0604020202020204"/>
                <a:sym typeface="Arial" panose="020B0604020202020204"/>
                <a:hlinkClick r:id="rId4">
                  <a:extLst>
                    <a:ext uri="{A12FA001-AC4F-418D-AE19-62706E023703}">
                      <ahyp:hlinkClr xmlns:ahyp="http://schemas.microsoft.com/office/drawing/2018/hyperlinkcolor" val="tx"/>
                    </a:ext>
                  </a:extLst>
                </a:hlinkClick>
              </a:rPr>
              <a:t>(https://fonts.google.com/specimen/Ubuntu)</a:t>
            </a:r>
            <a:endParaRPr lang="pl-PL" dirty="0">
              <a:solidFill>
                <a:srgbClr val="7030A0"/>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图形"/>
          <p:cNvSpPr/>
          <p:nvPr/>
        </p:nvSpPr>
        <p:spPr>
          <a:xfrm flipH="1">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图形"/>
          <p:cNvGrpSpPr/>
          <p:nvPr/>
        </p:nvGrpSpPr>
        <p:grpSpPr>
          <a:xfrm>
            <a:off x="-1527175" y="-1099820"/>
            <a:ext cx="14781530" cy="9341485"/>
            <a:chOff x="-2405" y="-1732"/>
            <a:chExt cx="23278" cy="14711"/>
          </a:xfrm>
        </p:grpSpPr>
        <p:sp>
          <p:nvSpPr>
            <p:cNvPr id="19" name="图形"/>
            <p:cNvSpPr/>
            <p:nvPr/>
          </p:nvSpPr>
          <p:spPr>
            <a:xfrm flipH="1">
              <a:off x="-2405" y="5021"/>
              <a:ext cx="8307" cy="7959"/>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图形"/>
            <p:cNvSpPr/>
            <p:nvPr userDrawn="1"/>
          </p:nvSpPr>
          <p:spPr>
            <a:xfrm>
              <a:off x="599" y="618"/>
              <a:ext cx="18002" cy="9564"/>
            </a:xfrm>
            <a:prstGeom prst="rect">
              <a:avLst/>
            </a:prstGeom>
            <a:solidFill>
              <a:schemeClr val="bg1"/>
            </a:solidFill>
            <a:ln>
              <a:noFill/>
            </a:ln>
            <a:effectLst>
              <a:outerShdw blurRad="63500" sx="102000" sy="102000" algn="ctr" rotWithShape="0">
                <a:schemeClr val="bg2">
                  <a:lumMod val="6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图形"/>
            <p:cNvSpPr/>
            <p:nvPr/>
          </p:nvSpPr>
          <p:spPr>
            <a:xfrm>
              <a:off x="-701" y="-840"/>
              <a:ext cx="2051" cy="2051"/>
            </a:xfrm>
            <a:prstGeom prst="ellipse">
              <a:avLst/>
            </a:prstGeom>
            <a:solidFill>
              <a:srgbClr val="788ADC"/>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图形"/>
            <p:cNvSpPr/>
            <p:nvPr/>
          </p:nvSpPr>
          <p:spPr>
            <a:xfrm>
              <a:off x="1124" y="8850"/>
              <a:ext cx="839" cy="839"/>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形"/>
            <p:cNvSpPr/>
            <p:nvPr/>
          </p:nvSpPr>
          <p:spPr>
            <a:xfrm>
              <a:off x="2323" y="9489"/>
              <a:ext cx="200" cy="20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图形"/>
            <p:cNvSpPr/>
            <p:nvPr/>
          </p:nvSpPr>
          <p:spPr>
            <a:xfrm>
              <a:off x="16643" y="-1732"/>
              <a:ext cx="4230" cy="4230"/>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图形"/>
            <p:cNvSpPr/>
            <p:nvPr/>
          </p:nvSpPr>
          <p:spPr>
            <a:xfrm>
              <a:off x="16643" y="2273"/>
              <a:ext cx="641" cy="641"/>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图形"/>
            <p:cNvSpPr/>
            <p:nvPr/>
          </p:nvSpPr>
          <p:spPr>
            <a:xfrm>
              <a:off x="17284" y="3189"/>
              <a:ext cx="245" cy="245"/>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图形"/>
            <p:cNvSpPr/>
            <p:nvPr/>
          </p:nvSpPr>
          <p:spPr>
            <a:xfrm>
              <a:off x="17586" y="9158"/>
              <a:ext cx="364" cy="364"/>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图形"/>
            <p:cNvSpPr/>
            <p:nvPr/>
          </p:nvSpPr>
          <p:spPr>
            <a:xfrm>
              <a:off x="18156" y="9734"/>
              <a:ext cx="1806" cy="1806"/>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 name="图形" descr="5电脑"/>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80365" y="292100"/>
            <a:ext cx="6173470" cy="6173470"/>
          </a:xfrm>
          <a:prstGeom prst="rect">
            <a:avLst/>
          </a:prstGeom>
        </p:spPr>
      </p:pic>
      <p:sp>
        <p:nvSpPr>
          <p:cNvPr id="47" name="图形"/>
          <p:cNvSpPr>
            <a:spLocks noChangeArrowheads="1"/>
          </p:cNvSpPr>
          <p:nvPr/>
        </p:nvSpPr>
        <p:spPr bwMode="auto">
          <a:xfrm>
            <a:off x="5862955" y="2807335"/>
            <a:ext cx="5267960"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en-US" altLang="zh-CN" sz="6600" dirty="0">
                <a:latin typeface="+mn-lt"/>
                <a:ea typeface="+mn-ea"/>
                <a:cs typeface="+mn-ea"/>
                <a:sym typeface="+mn-lt"/>
              </a:rPr>
              <a:t>Add title text</a:t>
            </a:r>
            <a:endParaRPr lang="zh-CN" altLang="en-US" sz="6600" dirty="0">
              <a:latin typeface="+mn-lt"/>
              <a:ea typeface="+mn-ea"/>
              <a:cs typeface="+mn-ea"/>
              <a:sym typeface="+mn-lt"/>
            </a:endParaRPr>
          </a:p>
        </p:txBody>
      </p:sp>
      <p:sp>
        <p:nvSpPr>
          <p:cNvPr id="48" name="图形"/>
          <p:cNvSpPr txBox="1"/>
          <p:nvPr/>
        </p:nvSpPr>
        <p:spPr>
          <a:xfrm>
            <a:off x="5862955" y="3730625"/>
            <a:ext cx="5457190" cy="698717"/>
          </a:xfrm>
          <a:prstGeom prst="rect">
            <a:avLst/>
          </a:prstGeom>
          <a:noFill/>
        </p:spPr>
        <p:txBody>
          <a:bodyPr wrap="square" rtlCol="0">
            <a:spAutoFit/>
          </a:bodyPr>
          <a:lstStyle/>
          <a:p>
            <a:pPr algn="l">
              <a:lnSpc>
                <a:spcPct val="150000"/>
              </a:lnSpc>
            </a:pP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a:t>
            </a:r>
            <a:r>
              <a:rPr lang="en-US" altLang="zh-CN" sz="1400">
                <a:cs typeface="+mn-ea"/>
                <a:sym typeface="+mn-lt"/>
              </a:rPr>
              <a:t>.</a:t>
            </a:r>
            <a:endParaRPr lang="en-US" altLang="zh-CN" sz="1400" dirty="0">
              <a:cs typeface="+mn-ea"/>
              <a:sym typeface="+mn-lt"/>
            </a:endParaRPr>
          </a:p>
        </p:txBody>
      </p:sp>
      <p:grpSp>
        <p:nvGrpSpPr>
          <p:cNvPr id="15" name="图形"/>
          <p:cNvGrpSpPr/>
          <p:nvPr/>
        </p:nvGrpSpPr>
        <p:grpSpPr>
          <a:xfrm>
            <a:off x="5882005" y="4687570"/>
            <a:ext cx="3809365" cy="421640"/>
            <a:chOff x="8697" y="6922"/>
            <a:chExt cx="7521" cy="832"/>
          </a:xfrm>
        </p:grpSpPr>
        <p:grpSp>
          <p:nvGrpSpPr>
            <p:cNvPr id="5" name="组合 4"/>
            <p:cNvGrpSpPr/>
            <p:nvPr/>
          </p:nvGrpSpPr>
          <p:grpSpPr>
            <a:xfrm>
              <a:off x="8697" y="6930"/>
              <a:ext cx="3474" cy="824"/>
              <a:chOff x="5221" y="1596"/>
              <a:chExt cx="3474" cy="824"/>
            </a:xfrm>
          </p:grpSpPr>
          <p:sp>
            <p:nvSpPr>
              <p:cNvPr id="43" name="图形"/>
              <p:cNvSpPr/>
              <p:nvPr/>
            </p:nvSpPr>
            <p:spPr>
              <a:xfrm>
                <a:off x="5221"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图形"/>
              <p:cNvSpPr>
                <a:spLocks noChangeAspect="1"/>
              </p:cNvSpPr>
              <p:nvPr/>
            </p:nvSpPr>
            <p:spPr bwMode="auto">
              <a:xfrm>
                <a:off x="5412" y="1787"/>
                <a:ext cx="443" cy="442"/>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bg1"/>
              </a:solidFill>
              <a:ln>
                <a:noFill/>
              </a:ln>
            </p:spPr>
            <p:txBody>
              <a:bodyPr/>
              <a:lstStyle/>
              <a:p>
                <a:endParaRPr lang="zh-CN" altLang="en-US">
                  <a:cs typeface="+mn-ea"/>
                  <a:sym typeface="+mn-lt"/>
                </a:endParaRPr>
              </a:p>
            </p:txBody>
          </p:sp>
          <p:sp>
            <p:nvSpPr>
              <p:cNvPr id="10" name="图形"/>
              <p:cNvSpPr/>
              <p:nvPr/>
            </p:nvSpPr>
            <p:spPr>
              <a:xfrm>
                <a:off x="6546"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图形"/>
              <p:cNvSpPr>
                <a:spLocks noChangeAspect="1"/>
              </p:cNvSpPr>
              <p:nvPr/>
            </p:nvSpPr>
            <p:spPr bwMode="auto">
              <a:xfrm>
                <a:off x="6737" y="1809"/>
                <a:ext cx="443" cy="398"/>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a:lstStyle/>
              <a:p>
                <a:endParaRPr lang="zh-CN" altLang="en-US">
                  <a:cs typeface="+mn-ea"/>
                  <a:sym typeface="+mn-lt"/>
                </a:endParaRPr>
              </a:p>
            </p:txBody>
          </p:sp>
          <p:sp>
            <p:nvSpPr>
              <p:cNvPr id="12" name="图形"/>
              <p:cNvSpPr/>
              <p:nvPr/>
            </p:nvSpPr>
            <p:spPr>
              <a:xfrm>
                <a:off x="7871"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图形"/>
              <p:cNvSpPr>
                <a:spLocks noChangeAspect="1"/>
              </p:cNvSpPr>
              <p:nvPr/>
            </p:nvSpPr>
            <p:spPr bwMode="auto">
              <a:xfrm>
                <a:off x="8062" y="1820"/>
                <a:ext cx="443" cy="377"/>
              </a:xfrm>
              <a:custGeom>
                <a:avLst/>
                <a:gdLst>
                  <a:gd name="T0" fmla="*/ 12330 w 12804"/>
                  <a:gd name="T1" fmla="*/ 2371 h 10907"/>
                  <a:gd name="T2" fmla="*/ 11382 w 12804"/>
                  <a:gd name="T3" fmla="*/ 2371 h 10907"/>
                  <a:gd name="T4" fmla="*/ 11382 w 12804"/>
                  <a:gd name="T5" fmla="*/ 3319 h 10907"/>
                  <a:gd name="T6" fmla="*/ 10907 w 12804"/>
                  <a:gd name="T7" fmla="*/ 3793 h 10907"/>
                  <a:gd name="T8" fmla="*/ 10433 w 12804"/>
                  <a:gd name="T9" fmla="*/ 3319 h 10907"/>
                  <a:gd name="T10" fmla="*/ 10433 w 12804"/>
                  <a:gd name="T11" fmla="*/ 2371 h 10907"/>
                  <a:gd name="T12" fmla="*/ 9485 w 12804"/>
                  <a:gd name="T13" fmla="*/ 2371 h 10907"/>
                  <a:gd name="T14" fmla="*/ 9010 w 12804"/>
                  <a:gd name="T15" fmla="*/ 1897 h 10907"/>
                  <a:gd name="T16" fmla="*/ 9485 w 12804"/>
                  <a:gd name="T17" fmla="*/ 1422 h 10907"/>
                  <a:gd name="T18" fmla="*/ 10433 w 12804"/>
                  <a:gd name="T19" fmla="*/ 1422 h 10907"/>
                  <a:gd name="T20" fmla="*/ 10433 w 12804"/>
                  <a:gd name="T21" fmla="*/ 474 h 10907"/>
                  <a:gd name="T22" fmla="*/ 10907 w 12804"/>
                  <a:gd name="T23" fmla="*/ 0 h 10907"/>
                  <a:gd name="T24" fmla="*/ 11382 w 12804"/>
                  <a:gd name="T25" fmla="*/ 474 h 10907"/>
                  <a:gd name="T26" fmla="*/ 11382 w 12804"/>
                  <a:gd name="T27" fmla="*/ 1422 h 10907"/>
                  <a:gd name="T28" fmla="*/ 12330 w 12804"/>
                  <a:gd name="T29" fmla="*/ 1422 h 10907"/>
                  <a:gd name="T30" fmla="*/ 12804 w 12804"/>
                  <a:gd name="T31" fmla="*/ 1897 h 10907"/>
                  <a:gd name="T32" fmla="*/ 12330 w 12804"/>
                  <a:gd name="T33" fmla="*/ 2371 h 10907"/>
                  <a:gd name="T34" fmla="*/ 9485 w 12804"/>
                  <a:gd name="T35" fmla="*/ 4031 h 10907"/>
                  <a:gd name="T36" fmla="*/ 8773 w 12804"/>
                  <a:gd name="T37" fmla="*/ 4742 h 10907"/>
                  <a:gd name="T38" fmla="*/ 8062 w 12804"/>
                  <a:gd name="T39" fmla="*/ 4031 h 10907"/>
                  <a:gd name="T40" fmla="*/ 8773 w 12804"/>
                  <a:gd name="T41" fmla="*/ 3319 h 10907"/>
                  <a:gd name="T42" fmla="*/ 9485 w 12804"/>
                  <a:gd name="T43" fmla="*/ 4031 h 10907"/>
                  <a:gd name="T44" fmla="*/ 7588 w 12804"/>
                  <a:gd name="T45" fmla="*/ 2371 h 10907"/>
                  <a:gd name="T46" fmla="*/ 948 w 12804"/>
                  <a:gd name="T47" fmla="*/ 2371 h 10907"/>
                  <a:gd name="T48" fmla="*/ 948 w 12804"/>
                  <a:gd name="T49" fmla="*/ 8980 h 10907"/>
                  <a:gd name="T50" fmla="*/ 3764 w 12804"/>
                  <a:gd name="T51" fmla="*/ 4327 h 10907"/>
                  <a:gd name="T52" fmla="*/ 6868 w 12804"/>
                  <a:gd name="T53" fmla="*/ 9010 h 10907"/>
                  <a:gd name="T54" fmla="*/ 8454 w 12804"/>
                  <a:gd name="T55" fmla="*/ 6639 h 10907"/>
                  <a:gd name="T56" fmla="*/ 9959 w 12804"/>
                  <a:gd name="T57" fmla="*/ 8980 h 10907"/>
                  <a:gd name="T58" fmla="*/ 10433 w 12804"/>
                  <a:gd name="T59" fmla="*/ 8980 h 10907"/>
                  <a:gd name="T60" fmla="*/ 10433 w 12804"/>
                  <a:gd name="T61" fmla="*/ 6165 h 10907"/>
                  <a:gd name="T62" fmla="*/ 10907 w 12804"/>
                  <a:gd name="T63" fmla="*/ 5690 h 10907"/>
                  <a:gd name="T64" fmla="*/ 11382 w 12804"/>
                  <a:gd name="T65" fmla="*/ 6165 h 10907"/>
                  <a:gd name="T66" fmla="*/ 11382 w 12804"/>
                  <a:gd name="T67" fmla="*/ 9959 h 10907"/>
                  <a:gd name="T68" fmla="*/ 10433 w 12804"/>
                  <a:gd name="T69" fmla="*/ 10907 h 10907"/>
                  <a:gd name="T70" fmla="*/ 948 w 12804"/>
                  <a:gd name="T71" fmla="*/ 10907 h 10907"/>
                  <a:gd name="T72" fmla="*/ 0 w 12804"/>
                  <a:gd name="T73" fmla="*/ 9959 h 10907"/>
                  <a:gd name="T74" fmla="*/ 0 w 12804"/>
                  <a:gd name="T75" fmla="*/ 2371 h 10907"/>
                  <a:gd name="T76" fmla="*/ 948 w 12804"/>
                  <a:gd name="T77" fmla="*/ 1422 h 10907"/>
                  <a:gd name="T78" fmla="*/ 7588 w 12804"/>
                  <a:gd name="T79" fmla="*/ 1422 h 10907"/>
                  <a:gd name="T80" fmla="*/ 8062 w 12804"/>
                  <a:gd name="T81" fmla="*/ 1897 h 10907"/>
                  <a:gd name="T82" fmla="*/ 7588 w 12804"/>
                  <a:gd name="T83" fmla="*/ 2371 h 10907"/>
                  <a:gd name="T84" fmla="*/ 7588 w 12804"/>
                  <a:gd name="T85" fmla="*/ 2371 h 10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04" h="10907">
                    <a:moveTo>
                      <a:pt x="12330" y="2371"/>
                    </a:moveTo>
                    <a:lnTo>
                      <a:pt x="11382" y="2371"/>
                    </a:lnTo>
                    <a:lnTo>
                      <a:pt x="11382" y="3319"/>
                    </a:lnTo>
                    <a:cubicBezTo>
                      <a:pt x="11382" y="3581"/>
                      <a:pt x="11169" y="3793"/>
                      <a:pt x="10907" y="3793"/>
                    </a:cubicBezTo>
                    <a:cubicBezTo>
                      <a:pt x="10646" y="3793"/>
                      <a:pt x="10433" y="3581"/>
                      <a:pt x="10433" y="3319"/>
                    </a:cubicBezTo>
                    <a:lnTo>
                      <a:pt x="10433" y="2371"/>
                    </a:lnTo>
                    <a:lnTo>
                      <a:pt x="9485" y="2371"/>
                    </a:lnTo>
                    <a:cubicBezTo>
                      <a:pt x="9223" y="2371"/>
                      <a:pt x="9010" y="2158"/>
                      <a:pt x="9010" y="1897"/>
                    </a:cubicBezTo>
                    <a:cubicBezTo>
                      <a:pt x="9010" y="1635"/>
                      <a:pt x="9223" y="1422"/>
                      <a:pt x="9485" y="1422"/>
                    </a:cubicBezTo>
                    <a:lnTo>
                      <a:pt x="10433" y="1422"/>
                    </a:lnTo>
                    <a:lnTo>
                      <a:pt x="10433" y="474"/>
                    </a:lnTo>
                    <a:cubicBezTo>
                      <a:pt x="10433" y="212"/>
                      <a:pt x="10646" y="0"/>
                      <a:pt x="10907" y="0"/>
                    </a:cubicBezTo>
                    <a:cubicBezTo>
                      <a:pt x="11169" y="0"/>
                      <a:pt x="11382" y="212"/>
                      <a:pt x="11382" y="474"/>
                    </a:cubicBezTo>
                    <a:lnTo>
                      <a:pt x="11382" y="1422"/>
                    </a:lnTo>
                    <a:lnTo>
                      <a:pt x="12330" y="1422"/>
                    </a:lnTo>
                    <a:cubicBezTo>
                      <a:pt x="12592" y="1422"/>
                      <a:pt x="12804" y="1635"/>
                      <a:pt x="12804" y="1897"/>
                    </a:cubicBezTo>
                    <a:cubicBezTo>
                      <a:pt x="12804" y="2158"/>
                      <a:pt x="12592" y="2371"/>
                      <a:pt x="12330" y="2371"/>
                    </a:cubicBezTo>
                    <a:close/>
                    <a:moveTo>
                      <a:pt x="9485" y="4031"/>
                    </a:moveTo>
                    <a:cubicBezTo>
                      <a:pt x="9485" y="4423"/>
                      <a:pt x="9166" y="4742"/>
                      <a:pt x="8773" y="4742"/>
                    </a:cubicBezTo>
                    <a:cubicBezTo>
                      <a:pt x="8381" y="4742"/>
                      <a:pt x="8062" y="4423"/>
                      <a:pt x="8062" y="4031"/>
                    </a:cubicBezTo>
                    <a:cubicBezTo>
                      <a:pt x="8062" y="3638"/>
                      <a:pt x="8381" y="3319"/>
                      <a:pt x="8773" y="3319"/>
                    </a:cubicBezTo>
                    <a:cubicBezTo>
                      <a:pt x="9166" y="3319"/>
                      <a:pt x="9485" y="3638"/>
                      <a:pt x="9485" y="4031"/>
                    </a:cubicBezTo>
                    <a:close/>
                    <a:moveTo>
                      <a:pt x="7588" y="2371"/>
                    </a:moveTo>
                    <a:lnTo>
                      <a:pt x="948" y="2371"/>
                    </a:lnTo>
                    <a:lnTo>
                      <a:pt x="948" y="8980"/>
                    </a:lnTo>
                    <a:cubicBezTo>
                      <a:pt x="949" y="8977"/>
                      <a:pt x="1987" y="4327"/>
                      <a:pt x="3764" y="4327"/>
                    </a:cubicBezTo>
                    <a:cubicBezTo>
                      <a:pt x="4935" y="4327"/>
                      <a:pt x="6126" y="7923"/>
                      <a:pt x="6868" y="9010"/>
                    </a:cubicBezTo>
                    <a:cubicBezTo>
                      <a:pt x="6868" y="9010"/>
                      <a:pt x="7450" y="6654"/>
                      <a:pt x="8454" y="6639"/>
                    </a:cubicBezTo>
                    <a:cubicBezTo>
                      <a:pt x="9447" y="6624"/>
                      <a:pt x="9959" y="8980"/>
                      <a:pt x="9959" y="8980"/>
                    </a:cubicBezTo>
                    <a:lnTo>
                      <a:pt x="10433" y="8980"/>
                    </a:lnTo>
                    <a:lnTo>
                      <a:pt x="10433" y="6165"/>
                    </a:lnTo>
                    <a:cubicBezTo>
                      <a:pt x="10433" y="5903"/>
                      <a:pt x="10646" y="5690"/>
                      <a:pt x="10907" y="5690"/>
                    </a:cubicBezTo>
                    <a:cubicBezTo>
                      <a:pt x="11169" y="5690"/>
                      <a:pt x="11382" y="5903"/>
                      <a:pt x="11382" y="6165"/>
                    </a:cubicBezTo>
                    <a:lnTo>
                      <a:pt x="11382" y="9959"/>
                    </a:lnTo>
                    <a:cubicBezTo>
                      <a:pt x="11382" y="10483"/>
                      <a:pt x="10957" y="10907"/>
                      <a:pt x="10433" y="10907"/>
                    </a:cubicBezTo>
                    <a:lnTo>
                      <a:pt x="948" y="10907"/>
                    </a:lnTo>
                    <a:cubicBezTo>
                      <a:pt x="424" y="10907"/>
                      <a:pt x="0" y="10483"/>
                      <a:pt x="0" y="9959"/>
                    </a:cubicBezTo>
                    <a:lnTo>
                      <a:pt x="0" y="2371"/>
                    </a:lnTo>
                    <a:cubicBezTo>
                      <a:pt x="0" y="1847"/>
                      <a:pt x="424" y="1422"/>
                      <a:pt x="948" y="1422"/>
                    </a:cubicBezTo>
                    <a:lnTo>
                      <a:pt x="7588" y="1422"/>
                    </a:lnTo>
                    <a:cubicBezTo>
                      <a:pt x="7850" y="1422"/>
                      <a:pt x="8062" y="1635"/>
                      <a:pt x="8062" y="1897"/>
                    </a:cubicBezTo>
                    <a:cubicBezTo>
                      <a:pt x="8062" y="2158"/>
                      <a:pt x="7850" y="2371"/>
                      <a:pt x="7588" y="2371"/>
                    </a:cubicBezTo>
                    <a:close/>
                    <a:moveTo>
                      <a:pt x="7588" y="2371"/>
                    </a:moveTo>
                    <a:close/>
                  </a:path>
                </a:pathLst>
              </a:custGeom>
              <a:solidFill>
                <a:schemeClr val="bg1"/>
              </a:solidFill>
              <a:ln>
                <a:noFill/>
              </a:ln>
            </p:spPr>
            <p:txBody>
              <a:bodyPr/>
              <a:lstStyle/>
              <a:p>
                <a:endParaRPr lang="zh-CN" altLang="en-US">
                  <a:cs typeface="+mn-ea"/>
                  <a:sym typeface="+mn-lt"/>
                </a:endParaRPr>
              </a:p>
            </p:txBody>
          </p:sp>
        </p:grpSp>
        <p:grpSp>
          <p:nvGrpSpPr>
            <p:cNvPr id="14" name="组合 13"/>
            <p:cNvGrpSpPr/>
            <p:nvPr/>
          </p:nvGrpSpPr>
          <p:grpSpPr>
            <a:xfrm>
              <a:off x="12744" y="6922"/>
              <a:ext cx="3474" cy="824"/>
              <a:chOff x="5221" y="1596"/>
              <a:chExt cx="3474" cy="824"/>
            </a:xfrm>
          </p:grpSpPr>
          <p:sp>
            <p:nvSpPr>
              <p:cNvPr id="16" name="图形"/>
              <p:cNvSpPr/>
              <p:nvPr/>
            </p:nvSpPr>
            <p:spPr>
              <a:xfrm>
                <a:off x="5221"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图形"/>
              <p:cNvSpPr>
                <a:spLocks noChangeAspect="1"/>
              </p:cNvSpPr>
              <p:nvPr/>
            </p:nvSpPr>
            <p:spPr bwMode="auto">
              <a:xfrm>
                <a:off x="5412" y="1787"/>
                <a:ext cx="443" cy="442"/>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bg1"/>
              </a:solidFill>
              <a:ln>
                <a:noFill/>
              </a:ln>
            </p:spPr>
            <p:txBody>
              <a:bodyPr/>
              <a:lstStyle/>
              <a:p>
                <a:endParaRPr lang="zh-CN" altLang="en-US">
                  <a:cs typeface="+mn-ea"/>
                  <a:sym typeface="+mn-lt"/>
                </a:endParaRPr>
              </a:p>
            </p:txBody>
          </p:sp>
          <p:sp>
            <p:nvSpPr>
              <p:cNvPr id="18" name="图形"/>
              <p:cNvSpPr/>
              <p:nvPr/>
            </p:nvSpPr>
            <p:spPr>
              <a:xfrm>
                <a:off x="6546"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图形"/>
              <p:cNvSpPr>
                <a:spLocks noChangeAspect="1"/>
              </p:cNvSpPr>
              <p:nvPr/>
            </p:nvSpPr>
            <p:spPr bwMode="auto">
              <a:xfrm>
                <a:off x="6737" y="1809"/>
                <a:ext cx="443" cy="398"/>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a:lstStyle/>
              <a:p>
                <a:endParaRPr lang="zh-CN" altLang="en-US">
                  <a:cs typeface="+mn-ea"/>
                  <a:sym typeface="+mn-lt"/>
                </a:endParaRPr>
              </a:p>
            </p:txBody>
          </p:sp>
          <p:sp>
            <p:nvSpPr>
              <p:cNvPr id="20" name="图形"/>
              <p:cNvSpPr/>
              <p:nvPr/>
            </p:nvSpPr>
            <p:spPr>
              <a:xfrm>
                <a:off x="7871"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图形"/>
              <p:cNvSpPr>
                <a:spLocks noChangeAspect="1"/>
              </p:cNvSpPr>
              <p:nvPr/>
            </p:nvSpPr>
            <p:spPr bwMode="auto">
              <a:xfrm>
                <a:off x="8062" y="1820"/>
                <a:ext cx="443" cy="377"/>
              </a:xfrm>
              <a:custGeom>
                <a:avLst/>
                <a:gdLst>
                  <a:gd name="T0" fmla="*/ 12330 w 12804"/>
                  <a:gd name="T1" fmla="*/ 2371 h 10907"/>
                  <a:gd name="T2" fmla="*/ 11382 w 12804"/>
                  <a:gd name="T3" fmla="*/ 2371 h 10907"/>
                  <a:gd name="T4" fmla="*/ 11382 w 12804"/>
                  <a:gd name="T5" fmla="*/ 3319 h 10907"/>
                  <a:gd name="T6" fmla="*/ 10907 w 12804"/>
                  <a:gd name="T7" fmla="*/ 3793 h 10907"/>
                  <a:gd name="T8" fmla="*/ 10433 w 12804"/>
                  <a:gd name="T9" fmla="*/ 3319 h 10907"/>
                  <a:gd name="T10" fmla="*/ 10433 w 12804"/>
                  <a:gd name="T11" fmla="*/ 2371 h 10907"/>
                  <a:gd name="T12" fmla="*/ 9485 w 12804"/>
                  <a:gd name="T13" fmla="*/ 2371 h 10907"/>
                  <a:gd name="T14" fmla="*/ 9010 w 12804"/>
                  <a:gd name="T15" fmla="*/ 1897 h 10907"/>
                  <a:gd name="T16" fmla="*/ 9485 w 12804"/>
                  <a:gd name="T17" fmla="*/ 1422 h 10907"/>
                  <a:gd name="T18" fmla="*/ 10433 w 12804"/>
                  <a:gd name="T19" fmla="*/ 1422 h 10907"/>
                  <a:gd name="T20" fmla="*/ 10433 w 12804"/>
                  <a:gd name="T21" fmla="*/ 474 h 10907"/>
                  <a:gd name="T22" fmla="*/ 10907 w 12804"/>
                  <a:gd name="T23" fmla="*/ 0 h 10907"/>
                  <a:gd name="T24" fmla="*/ 11382 w 12804"/>
                  <a:gd name="T25" fmla="*/ 474 h 10907"/>
                  <a:gd name="T26" fmla="*/ 11382 w 12804"/>
                  <a:gd name="T27" fmla="*/ 1422 h 10907"/>
                  <a:gd name="T28" fmla="*/ 12330 w 12804"/>
                  <a:gd name="T29" fmla="*/ 1422 h 10907"/>
                  <a:gd name="T30" fmla="*/ 12804 w 12804"/>
                  <a:gd name="T31" fmla="*/ 1897 h 10907"/>
                  <a:gd name="T32" fmla="*/ 12330 w 12804"/>
                  <a:gd name="T33" fmla="*/ 2371 h 10907"/>
                  <a:gd name="T34" fmla="*/ 9485 w 12804"/>
                  <a:gd name="T35" fmla="*/ 4031 h 10907"/>
                  <a:gd name="T36" fmla="*/ 8773 w 12804"/>
                  <a:gd name="T37" fmla="*/ 4742 h 10907"/>
                  <a:gd name="T38" fmla="*/ 8062 w 12804"/>
                  <a:gd name="T39" fmla="*/ 4031 h 10907"/>
                  <a:gd name="T40" fmla="*/ 8773 w 12804"/>
                  <a:gd name="T41" fmla="*/ 3319 h 10907"/>
                  <a:gd name="T42" fmla="*/ 9485 w 12804"/>
                  <a:gd name="T43" fmla="*/ 4031 h 10907"/>
                  <a:gd name="T44" fmla="*/ 7588 w 12804"/>
                  <a:gd name="T45" fmla="*/ 2371 h 10907"/>
                  <a:gd name="T46" fmla="*/ 948 w 12804"/>
                  <a:gd name="T47" fmla="*/ 2371 h 10907"/>
                  <a:gd name="T48" fmla="*/ 948 w 12804"/>
                  <a:gd name="T49" fmla="*/ 8980 h 10907"/>
                  <a:gd name="T50" fmla="*/ 3764 w 12804"/>
                  <a:gd name="T51" fmla="*/ 4327 h 10907"/>
                  <a:gd name="T52" fmla="*/ 6868 w 12804"/>
                  <a:gd name="T53" fmla="*/ 9010 h 10907"/>
                  <a:gd name="T54" fmla="*/ 8454 w 12804"/>
                  <a:gd name="T55" fmla="*/ 6639 h 10907"/>
                  <a:gd name="T56" fmla="*/ 9959 w 12804"/>
                  <a:gd name="T57" fmla="*/ 8980 h 10907"/>
                  <a:gd name="T58" fmla="*/ 10433 w 12804"/>
                  <a:gd name="T59" fmla="*/ 8980 h 10907"/>
                  <a:gd name="T60" fmla="*/ 10433 w 12804"/>
                  <a:gd name="T61" fmla="*/ 6165 h 10907"/>
                  <a:gd name="T62" fmla="*/ 10907 w 12804"/>
                  <a:gd name="T63" fmla="*/ 5690 h 10907"/>
                  <a:gd name="T64" fmla="*/ 11382 w 12804"/>
                  <a:gd name="T65" fmla="*/ 6165 h 10907"/>
                  <a:gd name="T66" fmla="*/ 11382 w 12804"/>
                  <a:gd name="T67" fmla="*/ 9959 h 10907"/>
                  <a:gd name="T68" fmla="*/ 10433 w 12804"/>
                  <a:gd name="T69" fmla="*/ 10907 h 10907"/>
                  <a:gd name="T70" fmla="*/ 948 w 12804"/>
                  <a:gd name="T71" fmla="*/ 10907 h 10907"/>
                  <a:gd name="T72" fmla="*/ 0 w 12804"/>
                  <a:gd name="T73" fmla="*/ 9959 h 10907"/>
                  <a:gd name="T74" fmla="*/ 0 w 12804"/>
                  <a:gd name="T75" fmla="*/ 2371 h 10907"/>
                  <a:gd name="T76" fmla="*/ 948 w 12804"/>
                  <a:gd name="T77" fmla="*/ 1422 h 10907"/>
                  <a:gd name="T78" fmla="*/ 7588 w 12804"/>
                  <a:gd name="T79" fmla="*/ 1422 h 10907"/>
                  <a:gd name="T80" fmla="*/ 8062 w 12804"/>
                  <a:gd name="T81" fmla="*/ 1897 h 10907"/>
                  <a:gd name="T82" fmla="*/ 7588 w 12804"/>
                  <a:gd name="T83" fmla="*/ 2371 h 10907"/>
                  <a:gd name="T84" fmla="*/ 7588 w 12804"/>
                  <a:gd name="T85" fmla="*/ 2371 h 10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04" h="10907">
                    <a:moveTo>
                      <a:pt x="12330" y="2371"/>
                    </a:moveTo>
                    <a:lnTo>
                      <a:pt x="11382" y="2371"/>
                    </a:lnTo>
                    <a:lnTo>
                      <a:pt x="11382" y="3319"/>
                    </a:lnTo>
                    <a:cubicBezTo>
                      <a:pt x="11382" y="3581"/>
                      <a:pt x="11169" y="3793"/>
                      <a:pt x="10907" y="3793"/>
                    </a:cubicBezTo>
                    <a:cubicBezTo>
                      <a:pt x="10646" y="3793"/>
                      <a:pt x="10433" y="3581"/>
                      <a:pt x="10433" y="3319"/>
                    </a:cubicBezTo>
                    <a:lnTo>
                      <a:pt x="10433" y="2371"/>
                    </a:lnTo>
                    <a:lnTo>
                      <a:pt x="9485" y="2371"/>
                    </a:lnTo>
                    <a:cubicBezTo>
                      <a:pt x="9223" y="2371"/>
                      <a:pt x="9010" y="2158"/>
                      <a:pt x="9010" y="1897"/>
                    </a:cubicBezTo>
                    <a:cubicBezTo>
                      <a:pt x="9010" y="1635"/>
                      <a:pt x="9223" y="1422"/>
                      <a:pt x="9485" y="1422"/>
                    </a:cubicBezTo>
                    <a:lnTo>
                      <a:pt x="10433" y="1422"/>
                    </a:lnTo>
                    <a:lnTo>
                      <a:pt x="10433" y="474"/>
                    </a:lnTo>
                    <a:cubicBezTo>
                      <a:pt x="10433" y="212"/>
                      <a:pt x="10646" y="0"/>
                      <a:pt x="10907" y="0"/>
                    </a:cubicBezTo>
                    <a:cubicBezTo>
                      <a:pt x="11169" y="0"/>
                      <a:pt x="11382" y="212"/>
                      <a:pt x="11382" y="474"/>
                    </a:cubicBezTo>
                    <a:lnTo>
                      <a:pt x="11382" y="1422"/>
                    </a:lnTo>
                    <a:lnTo>
                      <a:pt x="12330" y="1422"/>
                    </a:lnTo>
                    <a:cubicBezTo>
                      <a:pt x="12592" y="1422"/>
                      <a:pt x="12804" y="1635"/>
                      <a:pt x="12804" y="1897"/>
                    </a:cubicBezTo>
                    <a:cubicBezTo>
                      <a:pt x="12804" y="2158"/>
                      <a:pt x="12592" y="2371"/>
                      <a:pt x="12330" y="2371"/>
                    </a:cubicBezTo>
                    <a:close/>
                    <a:moveTo>
                      <a:pt x="9485" y="4031"/>
                    </a:moveTo>
                    <a:cubicBezTo>
                      <a:pt x="9485" y="4423"/>
                      <a:pt x="9166" y="4742"/>
                      <a:pt x="8773" y="4742"/>
                    </a:cubicBezTo>
                    <a:cubicBezTo>
                      <a:pt x="8381" y="4742"/>
                      <a:pt x="8062" y="4423"/>
                      <a:pt x="8062" y="4031"/>
                    </a:cubicBezTo>
                    <a:cubicBezTo>
                      <a:pt x="8062" y="3638"/>
                      <a:pt x="8381" y="3319"/>
                      <a:pt x="8773" y="3319"/>
                    </a:cubicBezTo>
                    <a:cubicBezTo>
                      <a:pt x="9166" y="3319"/>
                      <a:pt x="9485" y="3638"/>
                      <a:pt x="9485" y="4031"/>
                    </a:cubicBezTo>
                    <a:close/>
                    <a:moveTo>
                      <a:pt x="7588" y="2371"/>
                    </a:moveTo>
                    <a:lnTo>
                      <a:pt x="948" y="2371"/>
                    </a:lnTo>
                    <a:lnTo>
                      <a:pt x="948" y="8980"/>
                    </a:lnTo>
                    <a:cubicBezTo>
                      <a:pt x="949" y="8977"/>
                      <a:pt x="1987" y="4327"/>
                      <a:pt x="3764" y="4327"/>
                    </a:cubicBezTo>
                    <a:cubicBezTo>
                      <a:pt x="4935" y="4327"/>
                      <a:pt x="6126" y="7923"/>
                      <a:pt x="6868" y="9010"/>
                    </a:cubicBezTo>
                    <a:cubicBezTo>
                      <a:pt x="6868" y="9010"/>
                      <a:pt x="7450" y="6654"/>
                      <a:pt x="8454" y="6639"/>
                    </a:cubicBezTo>
                    <a:cubicBezTo>
                      <a:pt x="9447" y="6624"/>
                      <a:pt x="9959" y="8980"/>
                      <a:pt x="9959" y="8980"/>
                    </a:cubicBezTo>
                    <a:lnTo>
                      <a:pt x="10433" y="8980"/>
                    </a:lnTo>
                    <a:lnTo>
                      <a:pt x="10433" y="6165"/>
                    </a:lnTo>
                    <a:cubicBezTo>
                      <a:pt x="10433" y="5903"/>
                      <a:pt x="10646" y="5690"/>
                      <a:pt x="10907" y="5690"/>
                    </a:cubicBezTo>
                    <a:cubicBezTo>
                      <a:pt x="11169" y="5690"/>
                      <a:pt x="11382" y="5903"/>
                      <a:pt x="11382" y="6165"/>
                    </a:cubicBezTo>
                    <a:lnTo>
                      <a:pt x="11382" y="9959"/>
                    </a:lnTo>
                    <a:cubicBezTo>
                      <a:pt x="11382" y="10483"/>
                      <a:pt x="10957" y="10907"/>
                      <a:pt x="10433" y="10907"/>
                    </a:cubicBezTo>
                    <a:lnTo>
                      <a:pt x="948" y="10907"/>
                    </a:lnTo>
                    <a:cubicBezTo>
                      <a:pt x="424" y="10907"/>
                      <a:pt x="0" y="10483"/>
                      <a:pt x="0" y="9959"/>
                    </a:cubicBezTo>
                    <a:lnTo>
                      <a:pt x="0" y="2371"/>
                    </a:lnTo>
                    <a:cubicBezTo>
                      <a:pt x="0" y="1847"/>
                      <a:pt x="424" y="1422"/>
                      <a:pt x="948" y="1422"/>
                    </a:cubicBezTo>
                    <a:lnTo>
                      <a:pt x="7588" y="1422"/>
                    </a:lnTo>
                    <a:cubicBezTo>
                      <a:pt x="7850" y="1422"/>
                      <a:pt x="8062" y="1635"/>
                      <a:pt x="8062" y="1897"/>
                    </a:cubicBezTo>
                    <a:cubicBezTo>
                      <a:pt x="8062" y="2158"/>
                      <a:pt x="7850" y="2371"/>
                      <a:pt x="7588" y="2371"/>
                    </a:cubicBezTo>
                    <a:close/>
                    <a:moveTo>
                      <a:pt x="7588" y="2371"/>
                    </a:moveTo>
                    <a:close/>
                  </a:path>
                </a:pathLst>
              </a:custGeom>
              <a:solidFill>
                <a:schemeClr val="bg1"/>
              </a:solidFill>
              <a:ln>
                <a:noFill/>
              </a:ln>
            </p:spPr>
            <p:txBody>
              <a:bodyPr/>
              <a:lstStyle/>
              <a:p>
                <a:endParaRPr lang="zh-CN" altLang="en-US">
                  <a:cs typeface="+mn-ea"/>
                  <a:sym typeface="+mn-lt"/>
                </a:endParaRPr>
              </a:p>
            </p:txBody>
          </p:sp>
        </p:grpSp>
      </p:grpSp>
      <p:grpSp>
        <p:nvGrpSpPr>
          <p:cNvPr id="22" name="图形"/>
          <p:cNvGrpSpPr/>
          <p:nvPr/>
        </p:nvGrpSpPr>
        <p:grpSpPr>
          <a:xfrm>
            <a:off x="5774055" y="1949450"/>
            <a:ext cx="3020695" cy="769620"/>
            <a:chOff x="9093" y="3070"/>
            <a:chExt cx="4757" cy="1212"/>
          </a:xfrm>
        </p:grpSpPr>
        <p:sp>
          <p:nvSpPr>
            <p:cNvPr id="27" name="图形"/>
            <p:cNvSpPr/>
            <p:nvPr/>
          </p:nvSpPr>
          <p:spPr>
            <a:xfrm>
              <a:off x="9093" y="3189"/>
              <a:ext cx="957" cy="957"/>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图形"/>
            <p:cNvSpPr txBox="1"/>
            <p:nvPr/>
          </p:nvSpPr>
          <p:spPr>
            <a:xfrm>
              <a:off x="9159" y="3070"/>
              <a:ext cx="4691" cy="1212"/>
            </a:xfrm>
            <a:prstGeom prst="rect">
              <a:avLst/>
            </a:prstGeom>
            <a:noFill/>
          </p:spPr>
          <p:txBody>
            <a:bodyPr wrap="none" rtlCol="0" anchor="t">
              <a:spAutoFit/>
            </a:bodyPr>
            <a:lstStyle/>
            <a:p>
              <a:pPr algn="l"/>
              <a:r>
                <a:rPr lang="en-US" altLang="zh-CN" sz="4400">
                  <a:solidFill>
                    <a:schemeClr val="bg1"/>
                  </a:solidFill>
                  <a:cs typeface="+mn-ea"/>
                  <a:sym typeface="+mn-lt"/>
                </a:rPr>
                <a:t>C</a:t>
              </a:r>
              <a:r>
                <a:rPr lang="en-US" altLang="zh-CN" sz="4400">
                  <a:solidFill>
                    <a:schemeClr val="tx1"/>
                  </a:solidFill>
                  <a:cs typeface="+mn-ea"/>
                  <a:sym typeface="+mn-lt"/>
                </a:rPr>
                <a:t>hapter </a:t>
              </a:r>
              <a:r>
                <a:rPr lang="en-US" altLang="zh-CN" sz="4400">
                  <a:solidFill>
                    <a:srgbClr val="788ADC"/>
                  </a:solidFill>
                  <a:cs typeface="+mn-ea"/>
                  <a:sym typeface="+mn-lt"/>
                </a:rPr>
                <a:t>01</a:t>
              </a: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48" grpId="0"/>
      <p:bldP spid="4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944880" y="1658620"/>
            <a:ext cx="10419715" cy="4264025"/>
            <a:chOff x="1504" y="2889"/>
            <a:chExt cx="16409" cy="6715"/>
          </a:xfrm>
        </p:grpSpPr>
        <p:grpSp>
          <p:nvGrpSpPr>
            <p:cNvPr id="48" name="图形"/>
            <p:cNvGrpSpPr/>
            <p:nvPr/>
          </p:nvGrpSpPr>
          <p:grpSpPr>
            <a:xfrm>
              <a:off x="1504" y="3023"/>
              <a:ext cx="16409" cy="5948"/>
              <a:chOff x="1504" y="3023"/>
              <a:chExt cx="16409" cy="5948"/>
            </a:xfrm>
          </p:grpSpPr>
          <p:sp>
            <p:nvSpPr>
              <p:cNvPr id="49" name="图形"/>
              <p:cNvSpPr txBox="1"/>
              <p:nvPr/>
            </p:nvSpPr>
            <p:spPr>
              <a:xfrm>
                <a:off x="1504" y="4951"/>
                <a:ext cx="4603" cy="2711"/>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zh-CN" sz="1200" dirty="0">
                  <a:solidFill>
                    <a:schemeClr val="tx1">
                      <a:lumMod val="50000"/>
                      <a:lumOff val="50000"/>
                    </a:schemeClr>
                  </a:solidFill>
                  <a:cs typeface="+mn-ea"/>
                  <a:sym typeface="+mn-lt"/>
                </a:endParaRPr>
              </a:p>
            </p:txBody>
          </p:sp>
          <p:sp>
            <p:nvSpPr>
              <p:cNvPr id="50" name="图形"/>
              <p:cNvSpPr/>
              <p:nvPr/>
            </p:nvSpPr>
            <p:spPr>
              <a:xfrm>
                <a:off x="12337" y="3564"/>
                <a:ext cx="1126" cy="11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51" name="图形"/>
              <p:cNvSpPr txBox="1"/>
              <p:nvPr/>
            </p:nvSpPr>
            <p:spPr>
              <a:xfrm>
                <a:off x="13689" y="3360"/>
                <a:ext cx="2290" cy="582"/>
              </a:xfrm>
              <a:prstGeom prst="rect">
                <a:avLst/>
              </a:prstGeom>
              <a:noFill/>
            </p:spPr>
            <p:txBody>
              <a:bodyPr wrap="none" rtlCol="0">
                <a:spAutoFit/>
              </a:bodyPr>
              <a:lstStyle/>
              <a:p>
                <a:pPr algn="ct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53" name="图形"/>
              <p:cNvSpPr txBox="1"/>
              <p:nvPr/>
            </p:nvSpPr>
            <p:spPr>
              <a:xfrm>
                <a:off x="13627" y="3844"/>
                <a:ext cx="4286" cy="862"/>
              </a:xfrm>
              <a:prstGeom prst="rect">
                <a:avLst/>
              </a:prstGeom>
              <a:noFill/>
            </p:spPr>
            <p:txBody>
              <a:bodyPr wrap="square" rtlCol="0">
                <a:spAutoFit/>
              </a:bodyPr>
              <a:lstStyle/>
              <a:p>
                <a:pPr algn="l">
                  <a:lnSpc>
                    <a:spcPct val="130000"/>
                  </a:lnSpc>
                  <a:spcBef>
                    <a:spcPts val="0"/>
                  </a:spcBef>
                  <a:spcAft>
                    <a:spcPts val="0"/>
                  </a:spcAft>
                </a:pPr>
                <a:r>
                  <a:rPr lang="en-US" altLang="zh-CN" sz="1200" dirty="0">
                    <a:solidFill>
                      <a:schemeClr val="tx1">
                        <a:lumMod val="50000"/>
                        <a:lumOff val="50000"/>
                      </a:schemeClr>
                    </a:solidFill>
                    <a:cs typeface="+mn-ea"/>
                    <a:sym typeface="+mn-lt"/>
                  </a:rPr>
                  <a:t>Click here to add content, content to match the title. </a:t>
                </a:r>
                <a:endParaRPr lang="zh-CN" sz="1200" dirty="0">
                  <a:solidFill>
                    <a:schemeClr val="tx1">
                      <a:lumMod val="50000"/>
                      <a:lumOff val="50000"/>
                    </a:schemeClr>
                  </a:solidFill>
                  <a:cs typeface="+mn-ea"/>
                  <a:sym typeface="+mn-lt"/>
                </a:endParaRPr>
              </a:p>
            </p:txBody>
          </p:sp>
          <p:sp>
            <p:nvSpPr>
              <p:cNvPr id="54" name="图形"/>
              <p:cNvSpPr>
                <a:spLocks noChangeAspect="1"/>
              </p:cNvSpPr>
              <p:nvPr/>
            </p:nvSpPr>
            <p:spPr bwMode="auto">
              <a:xfrm>
                <a:off x="12581" y="3808"/>
                <a:ext cx="638" cy="63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cs typeface="+mn-ea"/>
                  <a:sym typeface="+mn-lt"/>
                </a:endParaRPr>
              </a:p>
            </p:txBody>
          </p:sp>
          <p:sp>
            <p:nvSpPr>
              <p:cNvPr id="55" name="图形"/>
              <p:cNvSpPr/>
              <p:nvPr/>
            </p:nvSpPr>
            <p:spPr>
              <a:xfrm>
                <a:off x="12337" y="5684"/>
                <a:ext cx="1126" cy="11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56" name="图形"/>
              <p:cNvSpPr>
                <a:spLocks noChangeAspect="1"/>
              </p:cNvSpPr>
              <p:nvPr/>
            </p:nvSpPr>
            <p:spPr bwMode="auto">
              <a:xfrm>
                <a:off x="12581" y="5928"/>
                <a:ext cx="638" cy="63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cs typeface="+mn-ea"/>
                  <a:sym typeface="+mn-lt"/>
                </a:endParaRPr>
              </a:p>
            </p:txBody>
          </p:sp>
          <p:sp>
            <p:nvSpPr>
              <p:cNvPr id="57" name="图形"/>
              <p:cNvSpPr/>
              <p:nvPr/>
            </p:nvSpPr>
            <p:spPr>
              <a:xfrm>
                <a:off x="12337" y="7745"/>
                <a:ext cx="1126" cy="11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cs typeface="+mn-ea"/>
                  <a:sym typeface="+mn-lt"/>
                </a:endParaRPr>
              </a:p>
            </p:txBody>
          </p:sp>
          <p:sp>
            <p:nvSpPr>
              <p:cNvPr id="59" name="图形"/>
              <p:cNvSpPr>
                <a:spLocks noChangeAspect="1"/>
              </p:cNvSpPr>
              <p:nvPr/>
            </p:nvSpPr>
            <p:spPr bwMode="auto">
              <a:xfrm>
                <a:off x="12581" y="7989"/>
                <a:ext cx="638" cy="637"/>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bg1"/>
              </a:solidFill>
              <a:ln>
                <a:noFill/>
              </a:ln>
            </p:spPr>
            <p:txBody>
              <a:bodyPr/>
              <a:lstStyle/>
              <a:p>
                <a:endParaRPr lang="zh-CN" altLang="en-US" dirty="0">
                  <a:cs typeface="+mn-ea"/>
                  <a:sym typeface="+mn-lt"/>
                </a:endParaRPr>
              </a:p>
            </p:txBody>
          </p:sp>
          <p:grpSp>
            <p:nvGrpSpPr>
              <p:cNvPr id="63" name="组合 62"/>
              <p:cNvGrpSpPr/>
              <p:nvPr/>
            </p:nvGrpSpPr>
            <p:grpSpPr>
              <a:xfrm>
                <a:off x="1504" y="3023"/>
                <a:ext cx="4736" cy="1721"/>
                <a:chOff x="4893444" y="769673"/>
                <a:chExt cx="3007555" cy="1093103"/>
              </a:xfrm>
            </p:grpSpPr>
            <p:sp>
              <p:nvSpPr>
                <p:cNvPr id="65" name="图形"/>
                <p:cNvSpPr txBox="1"/>
                <p:nvPr/>
              </p:nvSpPr>
              <p:spPr>
                <a:xfrm>
                  <a:off x="4893444" y="769673"/>
                  <a:ext cx="3007555" cy="708060"/>
                </a:xfrm>
                <a:prstGeom prst="rect">
                  <a:avLst/>
                </a:prstGeom>
                <a:noFill/>
              </p:spPr>
              <p:txBody>
                <a:bodyPr wrap="none" rtlCol="0">
                  <a:spAutoFit/>
                </a:bodyPr>
                <a:lstStyle/>
                <a:p>
                  <a:r>
                    <a:rPr lang="en-US" altLang="zh-CN" sz="4000" dirty="0">
                      <a:solidFill>
                        <a:schemeClr val="accent1"/>
                      </a:solidFill>
                      <a:cs typeface="+mn-ea"/>
                      <a:sym typeface="+mn-lt"/>
                    </a:rPr>
                    <a:t>Add title text</a:t>
                  </a:r>
                  <a:endParaRPr lang="zh-CN" altLang="en-US" sz="4000" dirty="0">
                    <a:solidFill>
                      <a:schemeClr val="accent1"/>
                    </a:solidFill>
                    <a:cs typeface="+mn-ea"/>
                    <a:sym typeface="+mn-lt"/>
                  </a:endParaRPr>
                </a:p>
              </p:txBody>
            </p:sp>
            <p:sp>
              <p:nvSpPr>
                <p:cNvPr id="66" name="图形"/>
                <p:cNvSpPr txBox="1"/>
                <p:nvPr/>
              </p:nvSpPr>
              <p:spPr>
                <a:xfrm>
                  <a:off x="4893444" y="1494476"/>
                  <a:ext cx="1325245" cy="368300"/>
                </a:xfrm>
                <a:prstGeom prst="rect">
                  <a:avLst/>
                </a:prstGeom>
                <a:noFill/>
              </p:spPr>
              <p:txBody>
                <a:bodyPr wrap="none" rtlCol="0">
                  <a:spAutoFit/>
                </a:bodyPr>
                <a:lstStyle/>
                <a:p>
                  <a:r>
                    <a:rPr lang="en-US" dirty="0">
                      <a:solidFill>
                        <a:schemeClr val="tx1">
                          <a:lumMod val="65000"/>
                          <a:lumOff val="35000"/>
                        </a:schemeClr>
                      </a:solidFill>
                      <a:cs typeface="+mn-ea"/>
                      <a:sym typeface="+mn-lt"/>
                    </a:rPr>
                    <a:t>CONTENT</a:t>
                  </a:r>
                  <a:endParaRPr lang="en-US" sz="2400" dirty="0">
                    <a:solidFill>
                      <a:schemeClr val="tx1">
                        <a:lumMod val="65000"/>
                        <a:lumOff val="35000"/>
                      </a:schemeClr>
                    </a:solidFill>
                    <a:cs typeface="+mn-ea"/>
                    <a:sym typeface="+mn-lt"/>
                  </a:endParaRPr>
                </a:p>
              </p:txBody>
            </p:sp>
          </p:grpSp>
          <p:sp>
            <p:nvSpPr>
              <p:cNvPr id="70" name="图形"/>
              <p:cNvSpPr txBox="1"/>
              <p:nvPr/>
            </p:nvSpPr>
            <p:spPr>
              <a:xfrm>
                <a:off x="13674" y="5525"/>
                <a:ext cx="2290" cy="582"/>
              </a:xfrm>
              <a:prstGeom prst="rect">
                <a:avLst/>
              </a:prstGeom>
              <a:noFill/>
            </p:spPr>
            <p:txBody>
              <a:bodyPr wrap="none" rtlCol="0">
                <a:spAutoFit/>
              </a:bodyPr>
              <a:lstStyle/>
              <a:p>
                <a:pPr algn="ct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71" name="图形"/>
              <p:cNvSpPr txBox="1"/>
              <p:nvPr/>
            </p:nvSpPr>
            <p:spPr>
              <a:xfrm>
                <a:off x="13612" y="6009"/>
                <a:ext cx="4286" cy="862"/>
              </a:xfrm>
              <a:prstGeom prst="rect">
                <a:avLst/>
              </a:prstGeom>
              <a:noFill/>
            </p:spPr>
            <p:txBody>
              <a:bodyPr wrap="square" rtlCol="0">
                <a:spAutoFit/>
              </a:bodyPr>
              <a:lstStyle/>
              <a:p>
                <a:pPr algn="l">
                  <a:lnSpc>
                    <a:spcPct val="130000"/>
                  </a:lnSpc>
                  <a:spcBef>
                    <a:spcPts val="0"/>
                  </a:spcBef>
                  <a:spcAft>
                    <a:spcPts val="0"/>
                  </a:spcAft>
                </a:pPr>
                <a:r>
                  <a:rPr lang="en-US" altLang="zh-CN" sz="1200" dirty="0">
                    <a:solidFill>
                      <a:schemeClr val="tx1">
                        <a:lumMod val="50000"/>
                        <a:lumOff val="50000"/>
                      </a:schemeClr>
                    </a:solidFill>
                    <a:cs typeface="+mn-ea"/>
                    <a:sym typeface="+mn-lt"/>
                  </a:rPr>
                  <a:t>Click here to add content, content to match the title. </a:t>
                </a:r>
                <a:endParaRPr lang="zh-CN" sz="1200" dirty="0">
                  <a:solidFill>
                    <a:schemeClr val="tx1">
                      <a:lumMod val="50000"/>
                      <a:lumOff val="50000"/>
                    </a:schemeClr>
                  </a:solidFill>
                  <a:cs typeface="+mn-ea"/>
                  <a:sym typeface="+mn-lt"/>
                </a:endParaRPr>
              </a:p>
            </p:txBody>
          </p:sp>
          <p:sp>
            <p:nvSpPr>
              <p:cNvPr id="72" name="图形"/>
              <p:cNvSpPr txBox="1"/>
              <p:nvPr/>
            </p:nvSpPr>
            <p:spPr>
              <a:xfrm>
                <a:off x="13674" y="7625"/>
                <a:ext cx="2290" cy="582"/>
              </a:xfrm>
              <a:prstGeom prst="rect">
                <a:avLst/>
              </a:prstGeom>
              <a:noFill/>
            </p:spPr>
            <p:txBody>
              <a:bodyPr wrap="none" rtlCol="0">
                <a:spAutoFit/>
              </a:bodyPr>
              <a:lstStyle/>
              <a:p>
                <a:pPr algn="ct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73" name="图形"/>
              <p:cNvSpPr txBox="1"/>
              <p:nvPr/>
            </p:nvSpPr>
            <p:spPr>
              <a:xfrm>
                <a:off x="13612" y="8109"/>
                <a:ext cx="4301" cy="862"/>
              </a:xfrm>
              <a:prstGeom prst="rect">
                <a:avLst/>
              </a:prstGeom>
              <a:noFill/>
            </p:spPr>
            <p:txBody>
              <a:bodyPr wrap="square" rtlCol="0">
                <a:spAutoFit/>
              </a:bodyPr>
              <a:lstStyle/>
              <a:p>
                <a:pPr algn="l">
                  <a:lnSpc>
                    <a:spcPct val="130000"/>
                  </a:lnSpc>
                  <a:spcBef>
                    <a:spcPts val="0"/>
                  </a:spcBef>
                  <a:spcAft>
                    <a:spcPts val="0"/>
                  </a:spcAft>
                </a:pPr>
                <a:r>
                  <a:rPr lang="en-US" altLang="zh-CN" sz="1200" dirty="0">
                    <a:solidFill>
                      <a:schemeClr val="tx1">
                        <a:lumMod val="50000"/>
                        <a:lumOff val="50000"/>
                      </a:schemeClr>
                    </a:solidFill>
                    <a:cs typeface="+mn-ea"/>
                    <a:sym typeface="+mn-lt"/>
                  </a:rPr>
                  <a:t>Click here to add content, content to match the title. </a:t>
                </a:r>
                <a:endParaRPr lang="zh-CN" sz="1200" dirty="0">
                  <a:solidFill>
                    <a:schemeClr val="tx1">
                      <a:lumMod val="50000"/>
                      <a:lumOff val="50000"/>
                    </a:schemeClr>
                  </a:solidFill>
                  <a:cs typeface="+mn-ea"/>
                  <a:sym typeface="+mn-lt"/>
                </a:endParaRPr>
              </a:p>
            </p:txBody>
          </p:sp>
        </p:grpSp>
        <p:pic>
          <p:nvPicPr>
            <p:cNvPr id="2" name="图形" descr="E:\006包图网\素材\09办公3D\6转账.png6转账"/>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61" y="2889"/>
              <a:ext cx="5246" cy="6715"/>
            </a:xfrm>
            <a:prstGeom prst="rect">
              <a:avLst/>
            </a:prstGeom>
          </p:spPr>
        </p:pic>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图形"/>
          <p:cNvGrpSpPr>
            <a:grpSpLocks noChangeAspect="1"/>
          </p:cNvGrpSpPr>
          <p:nvPr/>
        </p:nvGrpSpPr>
        <p:grpSpPr>
          <a:xfrm>
            <a:off x="832484" y="1796733"/>
            <a:ext cx="10547351" cy="3546475"/>
            <a:chOff x="822324" y="2171700"/>
            <a:chExt cx="10547351" cy="3546162"/>
          </a:xfrm>
        </p:grpSpPr>
        <p:sp>
          <p:nvSpPr>
            <p:cNvPr id="17" name="图形"/>
            <p:cNvSpPr/>
            <p:nvPr/>
          </p:nvSpPr>
          <p:spPr>
            <a:xfrm>
              <a:off x="4681585" y="2171700"/>
              <a:ext cx="2828830" cy="1981200"/>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18" name="图形"/>
            <p:cNvSpPr/>
            <p:nvPr/>
          </p:nvSpPr>
          <p:spPr>
            <a:xfrm rot="5400000">
              <a:off x="6567872" y="3114245"/>
              <a:ext cx="2400302" cy="515215"/>
            </a:xfrm>
            <a:prstGeom prst="parallelogram">
              <a:avLst>
                <a:gd name="adj" fmla="val 82178"/>
              </a:avLst>
            </a:prstGeom>
            <a:solidFill>
              <a:srgbClr val="FFD5D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19" name="图形"/>
            <p:cNvSpPr/>
            <p:nvPr/>
          </p:nvSpPr>
          <p:spPr>
            <a:xfrm rot="16200000" flipV="1">
              <a:off x="3223826" y="3114245"/>
              <a:ext cx="2400302" cy="515215"/>
            </a:xfrm>
            <a:prstGeom prst="parallelogram">
              <a:avLst>
                <a:gd name="adj" fmla="val 82178"/>
              </a:avLst>
            </a:prstGeom>
            <a:solidFill>
              <a:srgbClr val="FFD5D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0" name="图形"/>
            <p:cNvSpPr/>
            <p:nvPr/>
          </p:nvSpPr>
          <p:spPr>
            <a:xfrm>
              <a:off x="8025629" y="2628903"/>
              <a:ext cx="2828830" cy="19431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1" name="图形"/>
            <p:cNvSpPr/>
            <p:nvPr/>
          </p:nvSpPr>
          <p:spPr>
            <a:xfrm rot="5400000">
              <a:off x="9911917" y="3571448"/>
              <a:ext cx="2400302" cy="515215"/>
            </a:xfrm>
            <a:prstGeom prst="parallelogram">
              <a:avLst>
                <a:gd name="adj" fmla="val 82178"/>
              </a:avLst>
            </a:prstGeom>
            <a:solidFill>
              <a:schemeClr val="accent3">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2" name="图形"/>
            <p:cNvSpPr/>
            <p:nvPr/>
          </p:nvSpPr>
          <p:spPr>
            <a:xfrm>
              <a:off x="1337540" y="2628903"/>
              <a:ext cx="2828830" cy="19431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3" name="图形"/>
            <p:cNvSpPr/>
            <p:nvPr/>
          </p:nvSpPr>
          <p:spPr>
            <a:xfrm rot="16200000" flipV="1">
              <a:off x="-120219" y="3571448"/>
              <a:ext cx="2400302" cy="515215"/>
            </a:xfrm>
            <a:prstGeom prst="parallelogram">
              <a:avLst>
                <a:gd name="adj" fmla="val 82178"/>
              </a:avLst>
            </a:prstGeom>
            <a:solidFill>
              <a:schemeClr val="accent3">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24" name="图形"/>
            <p:cNvSpPr txBox="1"/>
            <p:nvPr/>
          </p:nvSpPr>
          <p:spPr>
            <a:xfrm>
              <a:off x="5085513" y="3271936"/>
              <a:ext cx="2020975" cy="626646"/>
            </a:xfrm>
            <a:prstGeom prst="rect">
              <a:avLst/>
            </a:prstGeom>
            <a:noFill/>
          </p:spPr>
          <p:txBody>
            <a:bodyPr wrap="squar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spcBef>
                  <a:spcPts val="0"/>
                </a:spcBef>
                <a:defRPr/>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5" name="图形"/>
            <p:cNvSpPr/>
            <p:nvPr/>
          </p:nvSpPr>
          <p:spPr>
            <a:xfrm>
              <a:off x="5085512" y="2970842"/>
              <a:ext cx="2020976" cy="325410"/>
            </a:xfrm>
            <a:prstGeom prst="rect">
              <a:avLst/>
            </a:prstGeom>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dirty="0">
                  <a:solidFill>
                    <a:schemeClr val="bg1"/>
                  </a:solidFill>
                  <a:cs typeface="+mn-ea"/>
                  <a:sym typeface="+mn-lt"/>
                </a:rPr>
                <a:t>Add title text</a:t>
              </a:r>
              <a:endParaRPr lang="zh-CN" altLang="en-US" b="1" dirty="0">
                <a:solidFill>
                  <a:schemeClr val="bg1"/>
                </a:solidFill>
                <a:cs typeface="+mn-ea"/>
                <a:sym typeface="+mn-lt"/>
              </a:endParaRPr>
            </a:p>
          </p:txBody>
        </p:sp>
        <p:sp>
          <p:nvSpPr>
            <p:cNvPr id="26" name="图形"/>
            <p:cNvSpPr txBox="1"/>
            <p:nvPr/>
          </p:nvSpPr>
          <p:spPr>
            <a:xfrm>
              <a:off x="8514470" y="3730094"/>
              <a:ext cx="2020975" cy="626646"/>
            </a:xfrm>
            <a:prstGeom prst="rect">
              <a:avLst/>
            </a:prstGeom>
            <a:noFill/>
          </p:spPr>
          <p:txBody>
            <a:bodyPr wrap="squar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spcBef>
                  <a:spcPts val="0"/>
                </a:spcBef>
                <a:defRPr/>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7" name="图形"/>
            <p:cNvSpPr/>
            <p:nvPr/>
          </p:nvSpPr>
          <p:spPr>
            <a:xfrm>
              <a:off x="8514469" y="3429000"/>
              <a:ext cx="2020976" cy="325410"/>
            </a:xfrm>
            <a:prstGeom prst="rect">
              <a:avLst/>
            </a:prstGeom>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dirty="0">
                  <a:solidFill>
                    <a:schemeClr val="bg1"/>
                  </a:solidFill>
                  <a:cs typeface="+mn-ea"/>
                  <a:sym typeface="+mn-lt"/>
                </a:rPr>
                <a:t>Add title text</a:t>
              </a:r>
              <a:endParaRPr lang="zh-CN" altLang="en-US" b="1" dirty="0">
                <a:solidFill>
                  <a:schemeClr val="bg1"/>
                </a:solidFill>
                <a:cs typeface="+mn-ea"/>
                <a:sym typeface="+mn-lt"/>
              </a:endParaRPr>
            </a:p>
          </p:txBody>
        </p:sp>
        <p:sp>
          <p:nvSpPr>
            <p:cNvPr id="28" name="图形"/>
            <p:cNvSpPr/>
            <p:nvPr/>
          </p:nvSpPr>
          <p:spPr bwMode="auto">
            <a:xfrm>
              <a:off x="2311609" y="2806094"/>
              <a:ext cx="601048" cy="494012"/>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29" name="图形"/>
            <p:cNvSpPr>
              <a:spLocks noChangeAspect="1"/>
            </p:cNvSpPr>
            <p:nvPr/>
          </p:nvSpPr>
          <p:spPr bwMode="auto">
            <a:xfrm>
              <a:off x="5825723" y="2368512"/>
              <a:ext cx="540552" cy="53998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30" name="图形"/>
            <p:cNvSpPr/>
            <p:nvPr/>
          </p:nvSpPr>
          <p:spPr bwMode="auto">
            <a:xfrm>
              <a:off x="9279343" y="2809948"/>
              <a:ext cx="487208" cy="48630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31" name="图形"/>
            <p:cNvSpPr txBox="1"/>
            <p:nvPr/>
          </p:nvSpPr>
          <p:spPr>
            <a:xfrm>
              <a:off x="1573324" y="3730094"/>
              <a:ext cx="2020975" cy="626646"/>
            </a:xfrm>
            <a:prstGeom prst="rect">
              <a:avLst/>
            </a:prstGeom>
            <a:noFill/>
          </p:spPr>
          <p:txBody>
            <a:bodyPr wrap="squar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spcBef>
                  <a:spcPts val="0"/>
                </a:spcBef>
                <a:defRPr/>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32" name="图形"/>
            <p:cNvSpPr/>
            <p:nvPr/>
          </p:nvSpPr>
          <p:spPr>
            <a:xfrm>
              <a:off x="1573323" y="3429000"/>
              <a:ext cx="2020976" cy="325410"/>
            </a:xfrm>
            <a:prstGeom prst="rect">
              <a:avLst/>
            </a:prstGeom>
          </p:spPr>
          <p:txBody>
            <a:bodyPr wrap="none" lIns="0" tIns="0" rIns="0" bIns="0" anchor="ctr" anchorCtr="1">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dirty="0">
                  <a:solidFill>
                    <a:schemeClr val="bg1"/>
                  </a:solidFill>
                  <a:cs typeface="+mn-ea"/>
                  <a:sym typeface="+mn-lt"/>
                </a:rPr>
                <a:t>Add title text</a:t>
              </a:r>
              <a:endParaRPr lang="zh-CN" altLang="en-US" b="1" dirty="0">
                <a:solidFill>
                  <a:schemeClr val="bg1"/>
                </a:solidFill>
                <a:cs typeface="+mn-ea"/>
                <a:sym typeface="+mn-lt"/>
              </a:endParaRPr>
            </a:p>
          </p:txBody>
        </p:sp>
        <p:grpSp>
          <p:nvGrpSpPr>
            <p:cNvPr id="33" name="组合 32"/>
            <p:cNvGrpSpPr/>
            <p:nvPr/>
          </p:nvGrpSpPr>
          <p:grpSpPr>
            <a:xfrm>
              <a:off x="1770324" y="4860752"/>
              <a:ext cx="8651351" cy="857110"/>
              <a:chOff x="1768931" y="4613730"/>
              <a:chExt cx="8651351" cy="857110"/>
            </a:xfrm>
          </p:grpSpPr>
          <p:grpSp>
            <p:nvGrpSpPr>
              <p:cNvPr id="34" name="组合 33"/>
              <p:cNvGrpSpPr/>
              <p:nvPr/>
            </p:nvGrpSpPr>
            <p:grpSpPr>
              <a:xfrm>
                <a:off x="1768931" y="4613730"/>
                <a:ext cx="2213143" cy="857110"/>
                <a:chOff x="1732858" y="4909960"/>
                <a:chExt cx="2213143" cy="857110"/>
              </a:xfrm>
            </p:grpSpPr>
            <p:sp>
              <p:nvSpPr>
                <p:cNvPr id="41" name="图形"/>
                <p:cNvSpPr txBox="1"/>
                <p:nvPr/>
              </p:nvSpPr>
              <p:spPr bwMode="auto">
                <a:xfrm>
                  <a:off x="1732858" y="490996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42" name="图形"/>
                <p:cNvSpPr txBox="1"/>
                <p:nvPr/>
              </p:nvSpPr>
              <p:spPr bwMode="auto">
                <a:xfrm>
                  <a:off x="1732858" y="5192840"/>
                  <a:ext cx="2213143" cy="574230"/>
                </a:xfrm>
                <a:prstGeom prst="rect">
                  <a:avLst/>
                </a:prstGeom>
                <a:noFill/>
                <a:ln w="9525">
                  <a:noFill/>
                  <a:miter lim="800000"/>
                </a:ln>
              </p:spPr>
              <p:txBody>
                <a:bodyPr wrap="square" lIns="0" tIns="0" rIns="0" bIns="0" anchor="ctr" anchorCtr="1">
                  <a:scene3d>
                    <a:camera prst="orthographicFront"/>
                    <a:lightRig rig="threePt" dir="t"/>
                  </a:scene3d>
                  <a:sp3d>
                    <a:bevelT w="0" h="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spcBef>
                      <a:spcPts val="0"/>
                    </a:spcBef>
                    <a:defRPr/>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grpSp>
          <p:grpSp>
            <p:nvGrpSpPr>
              <p:cNvPr id="35" name="组合 34"/>
              <p:cNvGrpSpPr/>
              <p:nvPr/>
            </p:nvGrpSpPr>
            <p:grpSpPr>
              <a:xfrm>
                <a:off x="4988035" y="4613730"/>
                <a:ext cx="2213143" cy="857110"/>
                <a:chOff x="1732858" y="4909960"/>
                <a:chExt cx="2213143" cy="857110"/>
              </a:xfrm>
            </p:grpSpPr>
            <p:sp>
              <p:nvSpPr>
                <p:cNvPr id="39" name="图形"/>
                <p:cNvSpPr txBox="1"/>
                <p:nvPr/>
              </p:nvSpPr>
              <p:spPr bwMode="auto">
                <a:xfrm>
                  <a:off x="1732858" y="490996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40" name="图形"/>
                <p:cNvSpPr txBox="1"/>
                <p:nvPr/>
              </p:nvSpPr>
              <p:spPr bwMode="auto">
                <a:xfrm>
                  <a:off x="1732858" y="5192840"/>
                  <a:ext cx="2213143" cy="574230"/>
                </a:xfrm>
                <a:prstGeom prst="rect">
                  <a:avLst/>
                </a:prstGeom>
                <a:noFill/>
                <a:ln w="9525">
                  <a:noFill/>
                  <a:miter lim="800000"/>
                </a:ln>
              </p:spPr>
              <p:txBody>
                <a:bodyPr wrap="square" lIns="0" tIns="0" rIns="0" bIns="0" anchor="ctr" anchorCtr="1">
                  <a:scene3d>
                    <a:camera prst="orthographicFront"/>
                    <a:lightRig rig="threePt" dir="t"/>
                  </a:scene3d>
                  <a:sp3d>
                    <a:bevelT w="0" h="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spcBef>
                      <a:spcPts val="0"/>
                    </a:spcBef>
                    <a:defRPr/>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grpSp>
          <p:grpSp>
            <p:nvGrpSpPr>
              <p:cNvPr id="36" name="组合 35"/>
              <p:cNvGrpSpPr/>
              <p:nvPr/>
            </p:nvGrpSpPr>
            <p:grpSpPr>
              <a:xfrm>
                <a:off x="8207139" y="4613730"/>
                <a:ext cx="2213143" cy="857110"/>
                <a:chOff x="1732858" y="4909960"/>
                <a:chExt cx="2213143" cy="857110"/>
              </a:xfrm>
            </p:grpSpPr>
            <p:sp>
              <p:nvSpPr>
                <p:cNvPr id="37" name="图形"/>
                <p:cNvSpPr txBox="1"/>
                <p:nvPr/>
              </p:nvSpPr>
              <p:spPr bwMode="auto">
                <a:xfrm>
                  <a:off x="1732858" y="4909960"/>
                  <a:ext cx="2213143" cy="283030"/>
                </a:xfrm>
                <a:prstGeom prst="rect">
                  <a:avLst/>
                </a:prstGeom>
                <a:noFill/>
                <a:ln w="9525">
                  <a:noFill/>
                  <a:miter lim="800000"/>
                </a:ln>
              </p:spPr>
              <p:txBody>
                <a:bodyPr wrap="none" lIns="0" tIns="0" rIns="0" bIns="0" anchor="ctr" anchorCtr="1">
                  <a:normAutofit lnSpcReduction="10000"/>
                  <a:scene3d>
                    <a:camera prst="orthographicFront"/>
                    <a:lightRig rig="threePt" dir="t"/>
                  </a:scene3d>
                  <a:sp3d>
                    <a:bevelT w="0" h="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dirty="0">
                      <a:solidFill>
                        <a:schemeClr val="tx1">
                          <a:lumMod val="75000"/>
                          <a:lumOff val="25000"/>
                        </a:schemeClr>
                      </a:solidFill>
                      <a:cs typeface="+mn-ea"/>
                      <a:sym typeface="+mn-lt"/>
                    </a:rPr>
                    <a:t>Add title text</a:t>
                  </a:r>
                  <a:endParaRPr lang="zh-CN" altLang="en-US" dirty="0">
                    <a:solidFill>
                      <a:schemeClr val="tx1">
                        <a:lumMod val="75000"/>
                        <a:lumOff val="25000"/>
                      </a:schemeClr>
                    </a:solidFill>
                    <a:cs typeface="+mn-ea"/>
                    <a:sym typeface="+mn-lt"/>
                  </a:endParaRPr>
                </a:p>
              </p:txBody>
            </p:sp>
            <p:sp>
              <p:nvSpPr>
                <p:cNvPr id="38" name="图形"/>
                <p:cNvSpPr txBox="1"/>
                <p:nvPr/>
              </p:nvSpPr>
              <p:spPr bwMode="auto">
                <a:xfrm>
                  <a:off x="1732858" y="5192840"/>
                  <a:ext cx="2213143" cy="574230"/>
                </a:xfrm>
                <a:prstGeom prst="rect">
                  <a:avLst/>
                </a:prstGeom>
                <a:noFill/>
                <a:ln w="9525">
                  <a:noFill/>
                  <a:miter lim="800000"/>
                </a:ln>
              </p:spPr>
              <p:txBody>
                <a:bodyPr wrap="square" lIns="0" tIns="0" rIns="0" bIns="0" anchor="ctr" anchorCtr="1">
                  <a:scene3d>
                    <a:camera prst="orthographicFront"/>
                    <a:lightRig rig="threePt" dir="t"/>
                  </a:scene3d>
                  <a:sp3d>
                    <a:bevelT w="0" h="0"/>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50000"/>
                    </a:lnSpc>
                    <a:spcBef>
                      <a:spcPts val="0"/>
                    </a:spcBef>
                    <a:defRPr/>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grpSp>
        </p:grpSp>
      </p:grpSp>
    </p:spTree>
    <p:custDataLst>
      <p:tags r:id="rId1"/>
    </p:custDataLst>
  </p:cSld>
  <p:clrMapOvr>
    <a:masterClrMapping/>
  </p:clrMapOvr>
  <p:transition advTm="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16"/>
                                        </p:tgtEl>
                                        <p:attrNameLst>
                                          <p:attrName>style.visibility</p:attrName>
                                        </p:attrNameLst>
                                      </p:cBhvr>
                                      <p:to>
                                        <p:strVal val="visible"/>
                                      </p:to>
                                    </p:set>
                                    <p:animEffect transition="in" filter="wedg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图形"/>
          <p:cNvGrpSpPr/>
          <p:nvPr/>
        </p:nvGrpSpPr>
        <p:grpSpPr>
          <a:xfrm>
            <a:off x="1546860" y="1633220"/>
            <a:ext cx="9437950" cy="3877255"/>
            <a:chOff x="1674" y="2666"/>
            <a:chExt cx="16267" cy="6683"/>
          </a:xfrm>
        </p:grpSpPr>
        <p:sp>
          <p:nvSpPr>
            <p:cNvPr id="61" name="图形"/>
            <p:cNvSpPr/>
            <p:nvPr/>
          </p:nvSpPr>
          <p:spPr bwMode="auto">
            <a:xfrm>
              <a:off x="7581" y="6377"/>
              <a:ext cx="2025" cy="2361"/>
            </a:xfrm>
            <a:custGeom>
              <a:avLst/>
              <a:gdLst>
                <a:gd name="T0" fmla="*/ 0 w 736"/>
                <a:gd name="T1" fmla="*/ 858 h 858"/>
                <a:gd name="T2" fmla="*/ 736 w 736"/>
                <a:gd name="T3" fmla="*/ 0 h 858"/>
                <a:gd name="T4" fmla="*/ 0 w 736"/>
                <a:gd name="T5" fmla="*/ 858 h 858"/>
              </a:gdLst>
              <a:ahLst/>
              <a:cxnLst>
                <a:cxn ang="0">
                  <a:pos x="T0" y="T1"/>
                </a:cxn>
                <a:cxn ang="0">
                  <a:pos x="T2" y="T3"/>
                </a:cxn>
                <a:cxn ang="0">
                  <a:pos x="T4" y="T5"/>
                </a:cxn>
              </a:cxnLst>
              <a:rect l="0" t="0" r="r" b="b"/>
              <a:pathLst>
                <a:path w="736" h="858">
                  <a:moveTo>
                    <a:pt x="0" y="858"/>
                  </a:moveTo>
                  <a:lnTo>
                    <a:pt x="736" y="0"/>
                  </a:lnTo>
                  <a:lnTo>
                    <a:pt x="0" y="858"/>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图形"/>
            <p:cNvSpPr>
              <a:spLocks noChangeShapeType="1"/>
            </p:cNvSpPr>
            <p:nvPr/>
          </p:nvSpPr>
          <p:spPr bwMode="auto">
            <a:xfrm flipV="1">
              <a:off x="7501" y="6377"/>
              <a:ext cx="2105" cy="2044"/>
            </a:xfrm>
            <a:prstGeom prst="line">
              <a:avLst/>
            </a:prstGeom>
            <a:noFill/>
            <a:ln w="58738"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63" name="图形"/>
            <p:cNvSpPr/>
            <p:nvPr/>
          </p:nvSpPr>
          <p:spPr bwMode="auto">
            <a:xfrm>
              <a:off x="6769" y="4718"/>
              <a:ext cx="2837" cy="1659"/>
            </a:xfrm>
            <a:custGeom>
              <a:avLst/>
              <a:gdLst>
                <a:gd name="T0" fmla="*/ 0 w 1031"/>
                <a:gd name="T1" fmla="*/ 0 h 603"/>
                <a:gd name="T2" fmla="*/ 1031 w 1031"/>
                <a:gd name="T3" fmla="*/ 603 h 603"/>
                <a:gd name="T4" fmla="*/ 0 w 1031"/>
                <a:gd name="T5" fmla="*/ 0 h 603"/>
              </a:gdLst>
              <a:ahLst/>
              <a:cxnLst>
                <a:cxn ang="0">
                  <a:pos x="T0" y="T1"/>
                </a:cxn>
                <a:cxn ang="0">
                  <a:pos x="T2" y="T3"/>
                </a:cxn>
                <a:cxn ang="0">
                  <a:pos x="T4" y="T5"/>
                </a:cxn>
              </a:cxnLst>
              <a:rect l="0" t="0" r="r" b="b"/>
              <a:pathLst>
                <a:path w="1031" h="603">
                  <a:moveTo>
                    <a:pt x="0" y="0"/>
                  </a:moveTo>
                  <a:lnTo>
                    <a:pt x="1031" y="603"/>
                  </a:lnTo>
                  <a:lnTo>
                    <a:pt x="0"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4" name="图形"/>
            <p:cNvSpPr>
              <a:spLocks noChangeShapeType="1"/>
            </p:cNvSpPr>
            <p:nvPr/>
          </p:nvSpPr>
          <p:spPr bwMode="auto">
            <a:xfrm>
              <a:off x="6969" y="4918"/>
              <a:ext cx="2837" cy="1659"/>
            </a:xfrm>
            <a:prstGeom prst="line">
              <a:avLst/>
            </a:prstGeom>
            <a:noFill/>
            <a:ln w="58738"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65" name="图形"/>
            <p:cNvSpPr/>
            <p:nvPr/>
          </p:nvSpPr>
          <p:spPr bwMode="auto">
            <a:xfrm>
              <a:off x="9614" y="3736"/>
              <a:ext cx="1076" cy="2642"/>
            </a:xfrm>
            <a:custGeom>
              <a:avLst/>
              <a:gdLst>
                <a:gd name="T0" fmla="*/ 391 w 391"/>
                <a:gd name="T1" fmla="*/ 0 h 960"/>
                <a:gd name="T2" fmla="*/ 0 w 391"/>
                <a:gd name="T3" fmla="*/ 960 h 960"/>
                <a:gd name="T4" fmla="*/ 391 w 391"/>
                <a:gd name="T5" fmla="*/ 0 h 960"/>
              </a:gdLst>
              <a:ahLst/>
              <a:cxnLst>
                <a:cxn ang="0">
                  <a:pos x="T0" y="T1"/>
                </a:cxn>
                <a:cxn ang="0">
                  <a:pos x="T2" y="T3"/>
                </a:cxn>
                <a:cxn ang="0">
                  <a:pos x="T4" y="T5"/>
                </a:cxn>
              </a:cxnLst>
              <a:rect l="0" t="0" r="r" b="b"/>
              <a:pathLst>
                <a:path w="391" h="960">
                  <a:moveTo>
                    <a:pt x="391" y="0"/>
                  </a:moveTo>
                  <a:lnTo>
                    <a:pt x="0" y="960"/>
                  </a:lnTo>
                  <a:lnTo>
                    <a:pt x="391" y="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图形"/>
            <p:cNvSpPr>
              <a:spLocks noChangeShapeType="1"/>
            </p:cNvSpPr>
            <p:nvPr/>
          </p:nvSpPr>
          <p:spPr bwMode="auto">
            <a:xfrm flipH="1">
              <a:off x="9814" y="3936"/>
              <a:ext cx="1076" cy="2642"/>
            </a:xfrm>
            <a:prstGeom prst="line">
              <a:avLst/>
            </a:prstGeom>
            <a:noFill/>
            <a:ln w="58738"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53" name="图形"/>
            <p:cNvSpPr/>
            <p:nvPr/>
          </p:nvSpPr>
          <p:spPr bwMode="auto">
            <a:xfrm>
              <a:off x="9614" y="6377"/>
              <a:ext cx="3137" cy="531"/>
            </a:xfrm>
            <a:custGeom>
              <a:avLst/>
              <a:gdLst>
                <a:gd name="T0" fmla="*/ 1140 w 1140"/>
                <a:gd name="T1" fmla="*/ 193 h 193"/>
                <a:gd name="T2" fmla="*/ 0 w 1140"/>
                <a:gd name="T3" fmla="*/ 0 h 193"/>
                <a:gd name="T4" fmla="*/ 1140 w 1140"/>
                <a:gd name="T5" fmla="*/ 193 h 193"/>
              </a:gdLst>
              <a:ahLst/>
              <a:cxnLst>
                <a:cxn ang="0">
                  <a:pos x="T0" y="T1"/>
                </a:cxn>
                <a:cxn ang="0">
                  <a:pos x="T2" y="T3"/>
                </a:cxn>
                <a:cxn ang="0">
                  <a:pos x="T4" y="T5"/>
                </a:cxn>
              </a:cxnLst>
              <a:rect l="0" t="0" r="r" b="b"/>
              <a:pathLst>
                <a:path w="1140" h="193">
                  <a:moveTo>
                    <a:pt x="1140" y="193"/>
                  </a:moveTo>
                  <a:lnTo>
                    <a:pt x="0" y="0"/>
                  </a:lnTo>
                  <a:lnTo>
                    <a:pt x="1140" y="193"/>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8" name="图形"/>
            <p:cNvSpPr>
              <a:spLocks noChangeShapeType="1"/>
            </p:cNvSpPr>
            <p:nvPr/>
          </p:nvSpPr>
          <p:spPr bwMode="auto">
            <a:xfrm flipH="1" flipV="1">
              <a:off x="9814" y="6577"/>
              <a:ext cx="3137" cy="531"/>
            </a:xfrm>
            <a:prstGeom prst="line">
              <a:avLst/>
            </a:prstGeom>
            <a:noFill/>
            <a:ln w="58738" cap="flat">
              <a:solidFill>
                <a:schemeClr val="bg1">
                  <a:lumMod val="8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cs typeface="+mn-ea"/>
                <a:sym typeface="+mn-lt"/>
              </a:endParaRPr>
            </a:p>
          </p:txBody>
        </p:sp>
        <p:sp>
          <p:nvSpPr>
            <p:cNvPr id="69" name="图形"/>
            <p:cNvSpPr>
              <a:spLocks noChangeArrowheads="1"/>
            </p:cNvSpPr>
            <p:nvPr/>
          </p:nvSpPr>
          <p:spPr bwMode="auto">
            <a:xfrm>
              <a:off x="8202" y="4974"/>
              <a:ext cx="2804" cy="2807"/>
            </a:xfrm>
            <a:prstGeom prst="ellipse">
              <a:avLst/>
            </a:prstGeom>
            <a:solidFill>
              <a:schemeClr val="accent2"/>
            </a:solidFill>
            <a:ln w="58738" cap="flat">
              <a:solidFill>
                <a:schemeClr val="bg1">
                  <a:lumMod val="95000"/>
                </a:schemeClr>
              </a:solid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70" name="图形"/>
            <p:cNvSpPr>
              <a:spLocks noChangeArrowheads="1"/>
            </p:cNvSpPr>
            <p:nvPr/>
          </p:nvSpPr>
          <p:spPr bwMode="auto">
            <a:xfrm>
              <a:off x="11846" y="6000"/>
              <a:ext cx="1811" cy="1813"/>
            </a:xfrm>
            <a:prstGeom prst="ellipse">
              <a:avLst/>
            </a:prstGeom>
            <a:solidFill>
              <a:schemeClr val="accent1"/>
            </a:solidFill>
            <a:ln w="58738" cap="flat">
              <a:solidFill>
                <a:schemeClr val="bg1">
                  <a:lumMod val="95000"/>
                </a:schemeClr>
              </a:solid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71" name="图形"/>
            <p:cNvSpPr>
              <a:spLocks noChangeArrowheads="1"/>
            </p:cNvSpPr>
            <p:nvPr/>
          </p:nvSpPr>
          <p:spPr bwMode="auto">
            <a:xfrm>
              <a:off x="9746" y="2824"/>
              <a:ext cx="1882" cy="1885"/>
            </a:xfrm>
            <a:prstGeom prst="ellipse">
              <a:avLst/>
            </a:prstGeom>
            <a:solidFill>
              <a:schemeClr val="accent2"/>
            </a:solidFill>
            <a:ln w="58738" cap="flat">
              <a:solidFill>
                <a:schemeClr val="bg1">
                  <a:lumMod val="95000"/>
                </a:schemeClr>
              </a:solid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72" name="图形"/>
            <p:cNvSpPr>
              <a:spLocks noChangeArrowheads="1"/>
            </p:cNvSpPr>
            <p:nvPr/>
          </p:nvSpPr>
          <p:spPr bwMode="auto">
            <a:xfrm>
              <a:off x="5828" y="3804"/>
              <a:ext cx="1879" cy="1890"/>
            </a:xfrm>
            <a:prstGeom prst="ellipse">
              <a:avLst/>
            </a:prstGeom>
            <a:solidFill>
              <a:schemeClr val="accent1"/>
            </a:solidFill>
            <a:ln w="58738" cap="flat">
              <a:solidFill>
                <a:schemeClr val="bg1">
                  <a:lumMod val="95000"/>
                </a:schemeClr>
              </a:solidFill>
              <a:prstDash val="solid"/>
              <a:miter lim="800000"/>
            </a:ln>
          </p:spPr>
          <p:txBody>
            <a:bodyPr vert="horz" wrap="square" lIns="91440" tIns="45720" rIns="91440" bIns="45720" numCol="1" anchor="t" anchorCtr="0" compatLnSpc="1"/>
            <a:lstStyle/>
            <a:p>
              <a:endParaRPr lang="en-US">
                <a:cs typeface="+mn-ea"/>
                <a:sym typeface="+mn-lt"/>
              </a:endParaRPr>
            </a:p>
          </p:txBody>
        </p:sp>
        <p:sp>
          <p:nvSpPr>
            <p:cNvPr id="73" name="图形"/>
            <p:cNvSpPr>
              <a:spLocks noChangeArrowheads="1"/>
            </p:cNvSpPr>
            <p:nvPr/>
          </p:nvSpPr>
          <p:spPr bwMode="auto">
            <a:xfrm>
              <a:off x="6462" y="7704"/>
              <a:ext cx="1543" cy="1543"/>
            </a:xfrm>
            <a:prstGeom prst="ellipse">
              <a:avLst/>
            </a:prstGeom>
            <a:solidFill>
              <a:schemeClr val="accent2"/>
            </a:solidFill>
            <a:ln w="58738" cap="flat">
              <a:solidFill>
                <a:schemeClr val="bg1">
                  <a:lumMod val="95000"/>
                </a:schemeClr>
              </a:solidFill>
              <a:prstDash val="solid"/>
              <a:miter lim="800000"/>
            </a:ln>
          </p:spPr>
          <p:txBody>
            <a:bodyPr vert="horz" wrap="square" lIns="91440" tIns="45720" rIns="91440" bIns="45720" numCol="1" anchor="t" anchorCtr="0" compatLnSpc="1"/>
            <a:lstStyle/>
            <a:p>
              <a:endParaRPr lang="en-US">
                <a:cs typeface="+mn-ea"/>
                <a:sym typeface="+mn-lt"/>
              </a:endParaRPr>
            </a:p>
          </p:txBody>
        </p:sp>
        <p:grpSp>
          <p:nvGrpSpPr>
            <p:cNvPr id="74" name="图形"/>
            <p:cNvGrpSpPr/>
            <p:nvPr/>
          </p:nvGrpSpPr>
          <p:grpSpPr>
            <a:xfrm>
              <a:off x="6306" y="4253"/>
              <a:ext cx="923" cy="922"/>
              <a:chOff x="10996613" y="1925638"/>
              <a:chExt cx="534987" cy="534988"/>
            </a:xfrm>
            <a:solidFill>
              <a:schemeClr val="bg1"/>
            </a:solidFill>
          </p:grpSpPr>
          <p:sp>
            <p:nvSpPr>
              <p:cNvPr id="75" name="图形"/>
              <p:cNvSpPr>
                <a:spLocks noEditPoints="1"/>
              </p:cNvSpPr>
              <p:nvPr/>
            </p:nvSpPr>
            <p:spPr bwMode="auto">
              <a:xfrm>
                <a:off x="10996613" y="1925638"/>
                <a:ext cx="534987" cy="534988"/>
              </a:xfrm>
              <a:custGeom>
                <a:avLst/>
                <a:gdLst>
                  <a:gd name="T0" fmla="*/ 1446 w 3370"/>
                  <a:gd name="T1" fmla="*/ 543 h 3371"/>
                  <a:gd name="T2" fmla="*/ 1099 w 3370"/>
                  <a:gd name="T3" fmla="*/ 703 h 3371"/>
                  <a:gd name="T4" fmla="*/ 750 w 3370"/>
                  <a:gd name="T5" fmla="*/ 523 h 3371"/>
                  <a:gd name="T6" fmla="*/ 518 w 3370"/>
                  <a:gd name="T7" fmla="*/ 737 h 3371"/>
                  <a:gd name="T8" fmla="*/ 710 w 3370"/>
                  <a:gd name="T9" fmla="*/ 1069 h 3371"/>
                  <a:gd name="T10" fmla="*/ 568 w 3370"/>
                  <a:gd name="T11" fmla="*/ 1428 h 3371"/>
                  <a:gd name="T12" fmla="*/ 192 w 3370"/>
                  <a:gd name="T13" fmla="*/ 1536 h 3371"/>
                  <a:gd name="T14" fmla="*/ 524 w 3370"/>
                  <a:gd name="T15" fmla="*/ 1916 h 3371"/>
                  <a:gd name="T16" fmla="*/ 665 w 3370"/>
                  <a:gd name="T17" fmla="*/ 2204 h 3371"/>
                  <a:gd name="T18" fmla="*/ 526 w 3370"/>
                  <a:gd name="T19" fmla="*/ 2621 h 3371"/>
                  <a:gd name="T20" fmla="*/ 749 w 3370"/>
                  <a:gd name="T21" fmla="*/ 2861 h 3371"/>
                  <a:gd name="T22" fmla="*/ 1044 w 3370"/>
                  <a:gd name="T23" fmla="*/ 2666 h 3371"/>
                  <a:gd name="T24" fmla="*/ 1325 w 3370"/>
                  <a:gd name="T25" fmla="*/ 2773 h 3371"/>
                  <a:gd name="T26" fmla="*/ 1519 w 3370"/>
                  <a:gd name="T27" fmla="*/ 3167 h 3371"/>
                  <a:gd name="T28" fmla="*/ 1851 w 3370"/>
                  <a:gd name="T29" fmla="*/ 3167 h 3371"/>
                  <a:gd name="T30" fmla="*/ 2048 w 3370"/>
                  <a:gd name="T31" fmla="*/ 2773 h 3371"/>
                  <a:gd name="T32" fmla="*/ 2351 w 3370"/>
                  <a:gd name="T33" fmla="*/ 2666 h 3371"/>
                  <a:gd name="T34" fmla="*/ 2631 w 3370"/>
                  <a:gd name="T35" fmla="*/ 2854 h 3371"/>
                  <a:gd name="T36" fmla="*/ 2676 w 3370"/>
                  <a:gd name="T37" fmla="*/ 2370 h 3371"/>
                  <a:gd name="T38" fmla="*/ 2743 w 3370"/>
                  <a:gd name="T39" fmla="*/ 2123 h 3371"/>
                  <a:gd name="T40" fmla="*/ 2870 w 3370"/>
                  <a:gd name="T41" fmla="*/ 1902 h 3371"/>
                  <a:gd name="T42" fmla="*/ 3181 w 3370"/>
                  <a:gd name="T43" fmla="*/ 1529 h 3371"/>
                  <a:gd name="T44" fmla="*/ 2803 w 3370"/>
                  <a:gd name="T45" fmla="*/ 1421 h 3371"/>
                  <a:gd name="T46" fmla="*/ 2659 w 3370"/>
                  <a:gd name="T47" fmla="*/ 1063 h 3371"/>
                  <a:gd name="T48" fmla="*/ 2849 w 3370"/>
                  <a:gd name="T49" fmla="*/ 732 h 3371"/>
                  <a:gd name="T50" fmla="*/ 2618 w 3370"/>
                  <a:gd name="T51" fmla="*/ 519 h 3371"/>
                  <a:gd name="T52" fmla="*/ 2268 w 3370"/>
                  <a:gd name="T53" fmla="*/ 700 h 3371"/>
                  <a:gd name="T54" fmla="*/ 1913 w 3370"/>
                  <a:gd name="T55" fmla="*/ 540 h 3371"/>
                  <a:gd name="T56" fmla="*/ 1532 w 3370"/>
                  <a:gd name="T57" fmla="*/ 189 h 3371"/>
                  <a:gd name="T58" fmla="*/ 1973 w 3370"/>
                  <a:gd name="T59" fmla="*/ 60 h 3371"/>
                  <a:gd name="T60" fmla="*/ 2233 w 3370"/>
                  <a:gd name="T61" fmla="*/ 468 h 3371"/>
                  <a:gd name="T62" fmla="*/ 2659 w 3370"/>
                  <a:gd name="T63" fmla="*/ 331 h 3371"/>
                  <a:gd name="T64" fmla="*/ 3022 w 3370"/>
                  <a:gd name="T65" fmla="*/ 652 h 3371"/>
                  <a:gd name="T66" fmla="*/ 3005 w 3370"/>
                  <a:gd name="T67" fmla="*/ 868 h 3371"/>
                  <a:gd name="T68" fmla="*/ 3260 w 3370"/>
                  <a:gd name="T69" fmla="*/ 1353 h 3371"/>
                  <a:gd name="T70" fmla="*/ 3370 w 3370"/>
                  <a:gd name="T71" fmla="*/ 1537 h 3371"/>
                  <a:gd name="T72" fmla="*/ 3286 w 3370"/>
                  <a:gd name="T73" fmla="*/ 2001 h 3371"/>
                  <a:gd name="T74" fmla="*/ 2865 w 3370"/>
                  <a:gd name="T75" fmla="*/ 2309 h 3371"/>
                  <a:gd name="T76" fmla="*/ 3033 w 3370"/>
                  <a:gd name="T77" fmla="*/ 2690 h 3371"/>
                  <a:gd name="T78" fmla="*/ 2689 w 3370"/>
                  <a:gd name="T79" fmla="*/ 3034 h 3371"/>
                  <a:gd name="T80" fmla="*/ 2309 w 3370"/>
                  <a:gd name="T81" fmla="*/ 2866 h 3371"/>
                  <a:gd name="T82" fmla="*/ 2001 w 3370"/>
                  <a:gd name="T83" fmla="*/ 3287 h 3371"/>
                  <a:gd name="T84" fmla="*/ 1536 w 3370"/>
                  <a:gd name="T85" fmla="*/ 3371 h 3371"/>
                  <a:gd name="T86" fmla="*/ 1352 w 3370"/>
                  <a:gd name="T87" fmla="*/ 3260 h 3371"/>
                  <a:gd name="T88" fmla="*/ 871 w 3370"/>
                  <a:gd name="T89" fmla="*/ 3010 h 3371"/>
                  <a:gd name="T90" fmla="*/ 656 w 3370"/>
                  <a:gd name="T91" fmla="*/ 3026 h 3371"/>
                  <a:gd name="T92" fmla="*/ 335 w 3370"/>
                  <a:gd name="T93" fmla="*/ 2663 h 3371"/>
                  <a:gd name="T94" fmla="*/ 473 w 3370"/>
                  <a:gd name="T95" fmla="*/ 2242 h 3371"/>
                  <a:gd name="T96" fmla="*/ 60 w 3370"/>
                  <a:gd name="T97" fmla="*/ 1988 h 3371"/>
                  <a:gd name="T98" fmla="*/ 3 w 3370"/>
                  <a:gd name="T99" fmla="*/ 1511 h 3371"/>
                  <a:gd name="T100" fmla="*/ 141 w 3370"/>
                  <a:gd name="T101" fmla="*/ 1347 h 3371"/>
                  <a:gd name="T102" fmla="*/ 344 w 3370"/>
                  <a:gd name="T103" fmla="*/ 843 h 3371"/>
                  <a:gd name="T104" fmla="*/ 361 w 3370"/>
                  <a:gd name="T105" fmla="*/ 629 h 3371"/>
                  <a:gd name="T106" fmla="*/ 741 w 3370"/>
                  <a:gd name="T107" fmla="*/ 332 h 3371"/>
                  <a:gd name="T108" fmla="*/ 1206 w 3370"/>
                  <a:gd name="T109" fmla="*/ 440 h 3371"/>
                  <a:gd name="T110" fmla="*/ 1409 w 3370"/>
                  <a:gd name="T111" fmla="*/ 40 h 3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0" h="3371">
                    <a:moveTo>
                      <a:pt x="1532" y="189"/>
                    </a:moveTo>
                    <a:lnTo>
                      <a:pt x="1524" y="192"/>
                    </a:lnTo>
                    <a:lnTo>
                      <a:pt x="1518" y="198"/>
                    </a:lnTo>
                    <a:lnTo>
                      <a:pt x="1513" y="205"/>
                    </a:lnTo>
                    <a:lnTo>
                      <a:pt x="1463" y="503"/>
                    </a:lnTo>
                    <a:lnTo>
                      <a:pt x="1457" y="524"/>
                    </a:lnTo>
                    <a:lnTo>
                      <a:pt x="1446" y="543"/>
                    </a:lnTo>
                    <a:lnTo>
                      <a:pt x="1432" y="558"/>
                    </a:lnTo>
                    <a:lnTo>
                      <a:pt x="1414" y="571"/>
                    </a:lnTo>
                    <a:lnTo>
                      <a:pt x="1394" y="579"/>
                    </a:lnTo>
                    <a:lnTo>
                      <a:pt x="1317" y="602"/>
                    </a:lnTo>
                    <a:lnTo>
                      <a:pt x="1242" y="631"/>
                    </a:lnTo>
                    <a:lnTo>
                      <a:pt x="1169" y="665"/>
                    </a:lnTo>
                    <a:lnTo>
                      <a:pt x="1099" y="703"/>
                    </a:lnTo>
                    <a:lnTo>
                      <a:pt x="1079" y="712"/>
                    </a:lnTo>
                    <a:lnTo>
                      <a:pt x="1058" y="716"/>
                    </a:lnTo>
                    <a:lnTo>
                      <a:pt x="1036" y="715"/>
                    </a:lnTo>
                    <a:lnTo>
                      <a:pt x="1015" y="710"/>
                    </a:lnTo>
                    <a:lnTo>
                      <a:pt x="995" y="699"/>
                    </a:lnTo>
                    <a:lnTo>
                      <a:pt x="753" y="525"/>
                    </a:lnTo>
                    <a:lnTo>
                      <a:pt x="750" y="523"/>
                    </a:lnTo>
                    <a:lnTo>
                      <a:pt x="745" y="522"/>
                    </a:lnTo>
                    <a:lnTo>
                      <a:pt x="741" y="522"/>
                    </a:lnTo>
                    <a:lnTo>
                      <a:pt x="738" y="522"/>
                    </a:lnTo>
                    <a:lnTo>
                      <a:pt x="735" y="523"/>
                    </a:lnTo>
                    <a:lnTo>
                      <a:pt x="732" y="524"/>
                    </a:lnTo>
                    <a:lnTo>
                      <a:pt x="728" y="527"/>
                    </a:lnTo>
                    <a:lnTo>
                      <a:pt x="518" y="737"/>
                    </a:lnTo>
                    <a:lnTo>
                      <a:pt x="514" y="745"/>
                    </a:lnTo>
                    <a:lnTo>
                      <a:pt x="513" y="754"/>
                    </a:lnTo>
                    <a:lnTo>
                      <a:pt x="516" y="762"/>
                    </a:lnTo>
                    <a:lnTo>
                      <a:pt x="691" y="1008"/>
                    </a:lnTo>
                    <a:lnTo>
                      <a:pt x="702" y="1027"/>
                    </a:lnTo>
                    <a:lnTo>
                      <a:pt x="709" y="1048"/>
                    </a:lnTo>
                    <a:lnTo>
                      <a:pt x="710" y="1069"/>
                    </a:lnTo>
                    <a:lnTo>
                      <a:pt x="706" y="1091"/>
                    </a:lnTo>
                    <a:lnTo>
                      <a:pt x="696" y="1111"/>
                    </a:lnTo>
                    <a:lnTo>
                      <a:pt x="658" y="1181"/>
                    </a:lnTo>
                    <a:lnTo>
                      <a:pt x="626" y="1255"/>
                    </a:lnTo>
                    <a:lnTo>
                      <a:pt x="598" y="1329"/>
                    </a:lnTo>
                    <a:lnTo>
                      <a:pt x="576" y="1406"/>
                    </a:lnTo>
                    <a:lnTo>
                      <a:pt x="568" y="1428"/>
                    </a:lnTo>
                    <a:lnTo>
                      <a:pt x="556" y="1445"/>
                    </a:lnTo>
                    <a:lnTo>
                      <a:pt x="540" y="1460"/>
                    </a:lnTo>
                    <a:lnTo>
                      <a:pt x="521" y="1471"/>
                    </a:lnTo>
                    <a:lnTo>
                      <a:pt x="500" y="1477"/>
                    </a:lnTo>
                    <a:lnTo>
                      <a:pt x="206" y="1526"/>
                    </a:lnTo>
                    <a:lnTo>
                      <a:pt x="198" y="1529"/>
                    </a:lnTo>
                    <a:lnTo>
                      <a:pt x="192" y="1536"/>
                    </a:lnTo>
                    <a:lnTo>
                      <a:pt x="190" y="1545"/>
                    </a:lnTo>
                    <a:lnTo>
                      <a:pt x="190" y="1841"/>
                    </a:lnTo>
                    <a:lnTo>
                      <a:pt x="192" y="1850"/>
                    </a:lnTo>
                    <a:lnTo>
                      <a:pt x="198" y="1856"/>
                    </a:lnTo>
                    <a:lnTo>
                      <a:pt x="206" y="1859"/>
                    </a:lnTo>
                    <a:lnTo>
                      <a:pt x="504" y="1910"/>
                    </a:lnTo>
                    <a:lnTo>
                      <a:pt x="524" y="1916"/>
                    </a:lnTo>
                    <a:lnTo>
                      <a:pt x="544" y="1927"/>
                    </a:lnTo>
                    <a:lnTo>
                      <a:pt x="559" y="1942"/>
                    </a:lnTo>
                    <a:lnTo>
                      <a:pt x="571" y="1959"/>
                    </a:lnTo>
                    <a:lnTo>
                      <a:pt x="580" y="1980"/>
                    </a:lnTo>
                    <a:lnTo>
                      <a:pt x="602" y="2057"/>
                    </a:lnTo>
                    <a:lnTo>
                      <a:pt x="631" y="2131"/>
                    </a:lnTo>
                    <a:lnTo>
                      <a:pt x="665" y="2204"/>
                    </a:lnTo>
                    <a:lnTo>
                      <a:pt x="703" y="2274"/>
                    </a:lnTo>
                    <a:lnTo>
                      <a:pt x="713" y="2294"/>
                    </a:lnTo>
                    <a:lnTo>
                      <a:pt x="717" y="2316"/>
                    </a:lnTo>
                    <a:lnTo>
                      <a:pt x="716" y="2337"/>
                    </a:lnTo>
                    <a:lnTo>
                      <a:pt x="710" y="2359"/>
                    </a:lnTo>
                    <a:lnTo>
                      <a:pt x="699" y="2378"/>
                    </a:lnTo>
                    <a:lnTo>
                      <a:pt x="526" y="2621"/>
                    </a:lnTo>
                    <a:lnTo>
                      <a:pt x="523" y="2629"/>
                    </a:lnTo>
                    <a:lnTo>
                      <a:pt x="524" y="2637"/>
                    </a:lnTo>
                    <a:lnTo>
                      <a:pt x="528" y="2646"/>
                    </a:lnTo>
                    <a:lnTo>
                      <a:pt x="738" y="2855"/>
                    </a:lnTo>
                    <a:lnTo>
                      <a:pt x="741" y="2858"/>
                    </a:lnTo>
                    <a:lnTo>
                      <a:pt x="745" y="2860"/>
                    </a:lnTo>
                    <a:lnTo>
                      <a:pt x="749" y="2861"/>
                    </a:lnTo>
                    <a:lnTo>
                      <a:pt x="752" y="2861"/>
                    </a:lnTo>
                    <a:lnTo>
                      <a:pt x="755" y="2861"/>
                    </a:lnTo>
                    <a:lnTo>
                      <a:pt x="759" y="2859"/>
                    </a:lnTo>
                    <a:lnTo>
                      <a:pt x="762" y="2858"/>
                    </a:lnTo>
                    <a:lnTo>
                      <a:pt x="1009" y="2681"/>
                    </a:lnTo>
                    <a:lnTo>
                      <a:pt x="1026" y="2672"/>
                    </a:lnTo>
                    <a:lnTo>
                      <a:pt x="1044" y="2666"/>
                    </a:lnTo>
                    <a:lnTo>
                      <a:pt x="1063" y="2664"/>
                    </a:lnTo>
                    <a:lnTo>
                      <a:pt x="1079" y="2666"/>
                    </a:lnTo>
                    <a:lnTo>
                      <a:pt x="1096" y="2670"/>
                    </a:lnTo>
                    <a:lnTo>
                      <a:pt x="1111" y="2677"/>
                    </a:lnTo>
                    <a:lnTo>
                      <a:pt x="1181" y="2713"/>
                    </a:lnTo>
                    <a:lnTo>
                      <a:pt x="1252" y="2746"/>
                    </a:lnTo>
                    <a:lnTo>
                      <a:pt x="1325" y="2773"/>
                    </a:lnTo>
                    <a:lnTo>
                      <a:pt x="1400" y="2795"/>
                    </a:lnTo>
                    <a:lnTo>
                      <a:pt x="1420" y="2803"/>
                    </a:lnTo>
                    <a:lnTo>
                      <a:pt x="1438" y="2816"/>
                    </a:lnTo>
                    <a:lnTo>
                      <a:pt x="1453" y="2831"/>
                    </a:lnTo>
                    <a:lnTo>
                      <a:pt x="1463" y="2849"/>
                    </a:lnTo>
                    <a:lnTo>
                      <a:pt x="1469" y="2871"/>
                    </a:lnTo>
                    <a:lnTo>
                      <a:pt x="1519" y="3167"/>
                    </a:lnTo>
                    <a:lnTo>
                      <a:pt x="1522" y="3175"/>
                    </a:lnTo>
                    <a:lnTo>
                      <a:pt x="1529" y="3180"/>
                    </a:lnTo>
                    <a:lnTo>
                      <a:pt x="1537" y="3182"/>
                    </a:lnTo>
                    <a:lnTo>
                      <a:pt x="1834" y="3182"/>
                    </a:lnTo>
                    <a:lnTo>
                      <a:pt x="1842" y="3180"/>
                    </a:lnTo>
                    <a:lnTo>
                      <a:pt x="1848" y="3175"/>
                    </a:lnTo>
                    <a:lnTo>
                      <a:pt x="1851" y="3167"/>
                    </a:lnTo>
                    <a:lnTo>
                      <a:pt x="1902" y="2871"/>
                    </a:lnTo>
                    <a:lnTo>
                      <a:pt x="1908" y="2850"/>
                    </a:lnTo>
                    <a:lnTo>
                      <a:pt x="1918" y="2831"/>
                    </a:lnTo>
                    <a:lnTo>
                      <a:pt x="1932" y="2816"/>
                    </a:lnTo>
                    <a:lnTo>
                      <a:pt x="1951" y="2803"/>
                    </a:lnTo>
                    <a:lnTo>
                      <a:pt x="1971" y="2795"/>
                    </a:lnTo>
                    <a:lnTo>
                      <a:pt x="2048" y="2773"/>
                    </a:lnTo>
                    <a:lnTo>
                      <a:pt x="2123" y="2745"/>
                    </a:lnTo>
                    <a:lnTo>
                      <a:pt x="2196" y="2711"/>
                    </a:lnTo>
                    <a:lnTo>
                      <a:pt x="2266" y="2672"/>
                    </a:lnTo>
                    <a:lnTo>
                      <a:pt x="2287" y="2664"/>
                    </a:lnTo>
                    <a:lnTo>
                      <a:pt x="2308" y="2660"/>
                    </a:lnTo>
                    <a:lnTo>
                      <a:pt x="2330" y="2661"/>
                    </a:lnTo>
                    <a:lnTo>
                      <a:pt x="2351" y="2666"/>
                    </a:lnTo>
                    <a:lnTo>
                      <a:pt x="2370" y="2677"/>
                    </a:lnTo>
                    <a:lnTo>
                      <a:pt x="2614" y="2850"/>
                    </a:lnTo>
                    <a:lnTo>
                      <a:pt x="2617" y="2853"/>
                    </a:lnTo>
                    <a:lnTo>
                      <a:pt x="2620" y="2854"/>
                    </a:lnTo>
                    <a:lnTo>
                      <a:pt x="2625" y="2855"/>
                    </a:lnTo>
                    <a:lnTo>
                      <a:pt x="2628" y="2855"/>
                    </a:lnTo>
                    <a:lnTo>
                      <a:pt x="2631" y="2854"/>
                    </a:lnTo>
                    <a:lnTo>
                      <a:pt x="2635" y="2851"/>
                    </a:lnTo>
                    <a:lnTo>
                      <a:pt x="2638" y="2848"/>
                    </a:lnTo>
                    <a:lnTo>
                      <a:pt x="2848" y="2638"/>
                    </a:lnTo>
                    <a:lnTo>
                      <a:pt x="2853" y="2631"/>
                    </a:lnTo>
                    <a:lnTo>
                      <a:pt x="2853" y="2623"/>
                    </a:lnTo>
                    <a:lnTo>
                      <a:pt x="2850" y="2615"/>
                    </a:lnTo>
                    <a:lnTo>
                      <a:pt x="2676" y="2370"/>
                    </a:lnTo>
                    <a:lnTo>
                      <a:pt x="2665" y="2351"/>
                    </a:lnTo>
                    <a:lnTo>
                      <a:pt x="2659" y="2329"/>
                    </a:lnTo>
                    <a:lnTo>
                      <a:pt x="2659" y="2308"/>
                    </a:lnTo>
                    <a:lnTo>
                      <a:pt x="2663" y="2286"/>
                    </a:lnTo>
                    <a:lnTo>
                      <a:pt x="2672" y="2267"/>
                    </a:lnTo>
                    <a:lnTo>
                      <a:pt x="2711" y="2196"/>
                    </a:lnTo>
                    <a:lnTo>
                      <a:pt x="2743" y="2123"/>
                    </a:lnTo>
                    <a:lnTo>
                      <a:pt x="2772" y="2048"/>
                    </a:lnTo>
                    <a:lnTo>
                      <a:pt x="2794" y="1972"/>
                    </a:lnTo>
                    <a:lnTo>
                      <a:pt x="2803" y="1951"/>
                    </a:lnTo>
                    <a:lnTo>
                      <a:pt x="2814" y="1933"/>
                    </a:lnTo>
                    <a:lnTo>
                      <a:pt x="2830" y="1918"/>
                    </a:lnTo>
                    <a:lnTo>
                      <a:pt x="2849" y="1908"/>
                    </a:lnTo>
                    <a:lnTo>
                      <a:pt x="2870" y="1902"/>
                    </a:lnTo>
                    <a:lnTo>
                      <a:pt x="3166" y="1852"/>
                    </a:lnTo>
                    <a:lnTo>
                      <a:pt x="3174" y="1849"/>
                    </a:lnTo>
                    <a:lnTo>
                      <a:pt x="3180" y="1843"/>
                    </a:lnTo>
                    <a:lnTo>
                      <a:pt x="3182" y="1834"/>
                    </a:lnTo>
                    <a:lnTo>
                      <a:pt x="3183" y="1834"/>
                    </a:lnTo>
                    <a:lnTo>
                      <a:pt x="3183" y="1537"/>
                    </a:lnTo>
                    <a:lnTo>
                      <a:pt x="3181" y="1529"/>
                    </a:lnTo>
                    <a:lnTo>
                      <a:pt x="3175" y="1523"/>
                    </a:lnTo>
                    <a:lnTo>
                      <a:pt x="3167" y="1519"/>
                    </a:lnTo>
                    <a:lnTo>
                      <a:pt x="2871" y="1469"/>
                    </a:lnTo>
                    <a:lnTo>
                      <a:pt x="2850" y="1464"/>
                    </a:lnTo>
                    <a:lnTo>
                      <a:pt x="2831" y="1452"/>
                    </a:lnTo>
                    <a:lnTo>
                      <a:pt x="2815" y="1438"/>
                    </a:lnTo>
                    <a:lnTo>
                      <a:pt x="2803" y="1421"/>
                    </a:lnTo>
                    <a:lnTo>
                      <a:pt x="2796" y="1399"/>
                    </a:lnTo>
                    <a:lnTo>
                      <a:pt x="2773" y="1322"/>
                    </a:lnTo>
                    <a:lnTo>
                      <a:pt x="2744" y="1248"/>
                    </a:lnTo>
                    <a:lnTo>
                      <a:pt x="2712" y="1175"/>
                    </a:lnTo>
                    <a:lnTo>
                      <a:pt x="2673" y="1104"/>
                    </a:lnTo>
                    <a:lnTo>
                      <a:pt x="2663" y="1085"/>
                    </a:lnTo>
                    <a:lnTo>
                      <a:pt x="2659" y="1063"/>
                    </a:lnTo>
                    <a:lnTo>
                      <a:pt x="2660" y="1042"/>
                    </a:lnTo>
                    <a:lnTo>
                      <a:pt x="2666" y="1020"/>
                    </a:lnTo>
                    <a:lnTo>
                      <a:pt x="2677" y="1001"/>
                    </a:lnTo>
                    <a:lnTo>
                      <a:pt x="2851" y="757"/>
                    </a:lnTo>
                    <a:lnTo>
                      <a:pt x="2854" y="749"/>
                    </a:lnTo>
                    <a:lnTo>
                      <a:pt x="2853" y="740"/>
                    </a:lnTo>
                    <a:lnTo>
                      <a:pt x="2849" y="732"/>
                    </a:lnTo>
                    <a:lnTo>
                      <a:pt x="2639" y="522"/>
                    </a:lnTo>
                    <a:lnTo>
                      <a:pt x="2635" y="520"/>
                    </a:lnTo>
                    <a:lnTo>
                      <a:pt x="2632" y="518"/>
                    </a:lnTo>
                    <a:lnTo>
                      <a:pt x="2629" y="517"/>
                    </a:lnTo>
                    <a:lnTo>
                      <a:pt x="2626" y="517"/>
                    </a:lnTo>
                    <a:lnTo>
                      <a:pt x="2622" y="517"/>
                    </a:lnTo>
                    <a:lnTo>
                      <a:pt x="2618" y="519"/>
                    </a:lnTo>
                    <a:lnTo>
                      <a:pt x="2615" y="520"/>
                    </a:lnTo>
                    <a:lnTo>
                      <a:pt x="2372" y="695"/>
                    </a:lnTo>
                    <a:lnTo>
                      <a:pt x="2352" y="706"/>
                    </a:lnTo>
                    <a:lnTo>
                      <a:pt x="2332" y="712"/>
                    </a:lnTo>
                    <a:lnTo>
                      <a:pt x="2310" y="713"/>
                    </a:lnTo>
                    <a:lnTo>
                      <a:pt x="2289" y="709"/>
                    </a:lnTo>
                    <a:lnTo>
                      <a:pt x="2268" y="700"/>
                    </a:lnTo>
                    <a:lnTo>
                      <a:pt x="2196" y="661"/>
                    </a:lnTo>
                    <a:lnTo>
                      <a:pt x="2122" y="627"/>
                    </a:lnTo>
                    <a:lnTo>
                      <a:pt x="2045" y="598"/>
                    </a:lnTo>
                    <a:lnTo>
                      <a:pt x="1966" y="576"/>
                    </a:lnTo>
                    <a:lnTo>
                      <a:pt x="1946" y="567"/>
                    </a:lnTo>
                    <a:lnTo>
                      <a:pt x="1928" y="555"/>
                    </a:lnTo>
                    <a:lnTo>
                      <a:pt x="1913" y="540"/>
                    </a:lnTo>
                    <a:lnTo>
                      <a:pt x="1903" y="520"/>
                    </a:lnTo>
                    <a:lnTo>
                      <a:pt x="1896" y="499"/>
                    </a:lnTo>
                    <a:lnTo>
                      <a:pt x="1847" y="205"/>
                    </a:lnTo>
                    <a:lnTo>
                      <a:pt x="1843" y="198"/>
                    </a:lnTo>
                    <a:lnTo>
                      <a:pt x="1837" y="192"/>
                    </a:lnTo>
                    <a:lnTo>
                      <a:pt x="1829" y="189"/>
                    </a:lnTo>
                    <a:lnTo>
                      <a:pt x="1532" y="189"/>
                    </a:lnTo>
                    <a:close/>
                    <a:moveTo>
                      <a:pt x="1531" y="0"/>
                    </a:moveTo>
                    <a:lnTo>
                      <a:pt x="1827" y="0"/>
                    </a:lnTo>
                    <a:lnTo>
                      <a:pt x="1861" y="3"/>
                    </a:lnTo>
                    <a:lnTo>
                      <a:pt x="1892" y="10"/>
                    </a:lnTo>
                    <a:lnTo>
                      <a:pt x="1922" y="24"/>
                    </a:lnTo>
                    <a:lnTo>
                      <a:pt x="1950" y="40"/>
                    </a:lnTo>
                    <a:lnTo>
                      <a:pt x="1973" y="60"/>
                    </a:lnTo>
                    <a:lnTo>
                      <a:pt x="1995" y="84"/>
                    </a:lnTo>
                    <a:lnTo>
                      <a:pt x="2012" y="112"/>
                    </a:lnTo>
                    <a:lnTo>
                      <a:pt x="2024" y="141"/>
                    </a:lnTo>
                    <a:lnTo>
                      <a:pt x="2033" y="174"/>
                    </a:lnTo>
                    <a:lnTo>
                      <a:pt x="2073" y="408"/>
                    </a:lnTo>
                    <a:lnTo>
                      <a:pt x="2153" y="435"/>
                    </a:lnTo>
                    <a:lnTo>
                      <a:pt x="2233" y="468"/>
                    </a:lnTo>
                    <a:lnTo>
                      <a:pt x="2310" y="506"/>
                    </a:lnTo>
                    <a:lnTo>
                      <a:pt x="2506" y="367"/>
                    </a:lnTo>
                    <a:lnTo>
                      <a:pt x="2533" y="349"/>
                    </a:lnTo>
                    <a:lnTo>
                      <a:pt x="2563" y="338"/>
                    </a:lnTo>
                    <a:lnTo>
                      <a:pt x="2594" y="330"/>
                    </a:lnTo>
                    <a:lnTo>
                      <a:pt x="2627" y="328"/>
                    </a:lnTo>
                    <a:lnTo>
                      <a:pt x="2659" y="331"/>
                    </a:lnTo>
                    <a:lnTo>
                      <a:pt x="2691" y="338"/>
                    </a:lnTo>
                    <a:lnTo>
                      <a:pt x="2721" y="350"/>
                    </a:lnTo>
                    <a:lnTo>
                      <a:pt x="2748" y="368"/>
                    </a:lnTo>
                    <a:lnTo>
                      <a:pt x="2773" y="389"/>
                    </a:lnTo>
                    <a:lnTo>
                      <a:pt x="2983" y="599"/>
                    </a:lnTo>
                    <a:lnTo>
                      <a:pt x="3005" y="624"/>
                    </a:lnTo>
                    <a:lnTo>
                      <a:pt x="3022" y="652"/>
                    </a:lnTo>
                    <a:lnTo>
                      <a:pt x="3034" y="682"/>
                    </a:lnTo>
                    <a:lnTo>
                      <a:pt x="3042" y="713"/>
                    </a:lnTo>
                    <a:lnTo>
                      <a:pt x="3044" y="745"/>
                    </a:lnTo>
                    <a:lnTo>
                      <a:pt x="3042" y="776"/>
                    </a:lnTo>
                    <a:lnTo>
                      <a:pt x="3035" y="808"/>
                    </a:lnTo>
                    <a:lnTo>
                      <a:pt x="3023" y="839"/>
                    </a:lnTo>
                    <a:lnTo>
                      <a:pt x="3005" y="868"/>
                    </a:lnTo>
                    <a:lnTo>
                      <a:pt x="2866" y="1062"/>
                    </a:lnTo>
                    <a:lnTo>
                      <a:pt x="2903" y="1137"/>
                    </a:lnTo>
                    <a:lnTo>
                      <a:pt x="2935" y="1213"/>
                    </a:lnTo>
                    <a:lnTo>
                      <a:pt x="2961" y="1292"/>
                    </a:lnTo>
                    <a:lnTo>
                      <a:pt x="3198" y="1332"/>
                    </a:lnTo>
                    <a:lnTo>
                      <a:pt x="3231" y="1340"/>
                    </a:lnTo>
                    <a:lnTo>
                      <a:pt x="3260" y="1353"/>
                    </a:lnTo>
                    <a:lnTo>
                      <a:pt x="3288" y="1370"/>
                    </a:lnTo>
                    <a:lnTo>
                      <a:pt x="3312" y="1391"/>
                    </a:lnTo>
                    <a:lnTo>
                      <a:pt x="3332" y="1416"/>
                    </a:lnTo>
                    <a:lnTo>
                      <a:pt x="3348" y="1442"/>
                    </a:lnTo>
                    <a:lnTo>
                      <a:pt x="3361" y="1473"/>
                    </a:lnTo>
                    <a:lnTo>
                      <a:pt x="3368" y="1505"/>
                    </a:lnTo>
                    <a:lnTo>
                      <a:pt x="3370" y="1537"/>
                    </a:lnTo>
                    <a:lnTo>
                      <a:pt x="3370" y="1834"/>
                    </a:lnTo>
                    <a:lnTo>
                      <a:pt x="3368" y="1867"/>
                    </a:lnTo>
                    <a:lnTo>
                      <a:pt x="3360" y="1899"/>
                    </a:lnTo>
                    <a:lnTo>
                      <a:pt x="3347" y="1929"/>
                    </a:lnTo>
                    <a:lnTo>
                      <a:pt x="3331" y="1956"/>
                    </a:lnTo>
                    <a:lnTo>
                      <a:pt x="3311" y="1981"/>
                    </a:lnTo>
                    <a:lnTo>
                      <a:pt x="3286" y="2001"/>
                    </a:lnTo>
                    <a:lnTo>
                      <a:pt x="3259" y="2019"/>
                    </a:lnTo>
                    <a:lnTo>
                      <a:pt x="3229" y="2031"/>
                    </a:lnTo>
                    <a:lnTo>
                      <a:pt x="3197" y="2039"/>
                    </a:lnTo>
                    <a:lnTo>
                      <a:pt x="2960" y="2079"/>
                    </a:lnTo>
                    <a:lnTo>
                      <a:pt x="2934" y="2157"/>
                    </a:lnTo>
                    <a:lnTo>
                      <a:pt x="2901" y="2234"/>
                    </a:lnTo>
                    <a:lnTo>
                      <a:pt x="2865" y="2309"/>
                    </a:lnTo>
                    <a:lnTo>
                      <a:pt x="3004" y="2504"/>
                    </a:lnTo>
                    <a:lnTo>
                      <a:pt x="3022" y="2533"/>
                    </a:lnTo>
                    <a:lnTo>
                      <a:pt x="3033" y="2564"/>
                    </a:lnTo>
                    <a:lnTo>
                      <a:pt x="3040" y="2594"/>
                    </a:lnTo>
                    <a:lnTo>
                      <a:pt x="3043" y="2627"/>
                    </a:lnTo>
                    <a:lnTo>
                      <a:pt x="3040" y="2659"/>
                    </a:lnTo>
                    <a:lnTo>
                      <a:pt x="3033" y="2690"/>
                    </a:lnTo>
                    <a:lnTo>
                      <a:pt x="3021" y="2719"/>
                    </a:lnTo>
                    <a:lnTo>
                      <a:pt x="3003" y="2747"/>
                    </a:lnTo>
                    <a:lnTo>
                      <a:pt x="2982" y="2773"/>
                    </a:lnTo>
                    <a:lnTo>
                      <a:pt x="2772" y="2983"/>
                    </a:lnTo>
                    <a:lnTo>
                      <a:pt x="2746" y="3004"/>
                    </a:lnTo>
                    <a:lnTo>
                      <a:pt x="2719" y="3022"/>
                    </a:lnTo>
                    <a:lnTo>
                      <a:pt x="2689" y="3034"/>
                    </a:lnTo>
                    <a:lnTo>
                      <a:pt x="2657" y="3041"/>
                    </a:lnTo>
                    <a:lnTo>
                      <a:pt x="2625" y="3044"/>
                    </a:lnTo>
                    <a:lnTo>
                      <a:pt x="2593" y="3041"/>
                    </a:lnTo>
                    <a:lnTo>
                      <a:pt x="2561" y="3034"/>
                    </a:lnTo>
                    <a:lnTo>
                      <a:pt x="2531" y="3022"/>
                    </a:lnTo>
                    <a:lnTo>
                      <a:pt x="2504" y="3005"/>
                    </a:lnTo>
                    <a:lnTo>
                      <a:pt x="2309" y="2866"/>
                    </a:lnTo>
                    <a:lnTo>
                      <a:pt x="2234" y="2902"/>
                    </a:lnTo>
                    <a:lnTo>
                      <a:pt x="2158" y="2933"/>
                    </a:lnTo>
                    <a:lnTo>
                      <a:pt x="2079" y="2961"/>
                    </a:lnTo>
                    <a:lnTo>
                      <a:pt x="2039" y="3198"/>
                    </a:lnTo>
                    <a:lnTo>
                      <a:pt x="2031" y="3229"/>
                    </a:lnTo>
                    <a:lnTo>
                      <a:pt x="2018" y="3260"/>
                    </a:lnTo>
                    <a:lnTo>
                      <a:pt x="2001" y="3287"/>
                    </a:lnTo>
                    <a:lnTo>
                      <a:pt x="1980" y="3311"/>
                    </a:lnTo>
                    <a:lnTo>
                      <a:pt x="1956" y="3332"/>
                    </a:lnTo>
                    <a:lnTo>
                      <a:pt x="1928" y="3348"/>
                    </a:lnTo>
                    <a:lnTo>
                      <a:pt x="1898" y="3361"/>
                    </a:lnTo>
                    <a:lnTo>
                      <a:pt x="1867" y="3369"/>
                    </a:lnTo>
                    <a:lnTo>
                      <a:pt x="1834" y="3371"/>
                    </a:lnTo>
                    <a:lnTo>
                      <a:pt x="1536" y="3371"/>
                    </a:lnTo>
                    <a:lnTo>
                      <a:pt x="1503" y="3369"/>
                    </a:lnTo>
                    <a:lnTo>
                      <a:pt x="1471" y="3361"/>
                    </a:lnTo>
                    <a:lnTo>
                      <a:pt x="1442" y="3348"/>
                    </a:lnTo>
                    <a:lnTo>
                      <a:pt x="1414" y="3332"/>
                    </a:lnTo>
                    <a:lnTo>
                      <a:pt x="1390" y="3311"/>
                    </a:lnTo>
                    <a:lnTo>
                      <a:pt x="1369" y="3287"/>
                    </a:lnTo>
                    <a:lnTo>
                      <a:pt x="1352" y="3260"/>
                    </a:lnTo>
                    <a:lnTo>
                      <a:pt x="1339" y="3229"/>
                    </a:lnTo>
                    <a:lnTo>
                      <a:pt x="1331" y="3198"/>
                    </a:lnTo>
                    <a:lnTo>
                      <a:pt x="1291" y="2961"/>
                    </a:lnTo>
                    <a:lnTo>
                      <a:pt x="1215" y="2934"/>
                    </a:lnTo>
                    <a:lnTo>
                      <a:pt x="1141" y="2904"/>
                    </a:lnTo>
                    <a:lnTo>
                      <a:pt x="1069" y="2869"/>
                    </a:lnTo>
                    <a:lnTo>
                      <a:pt x="871" y="3010"/>
                    </a:lnTo>
                    <a:lnTo>
                      <a:pt x="844" y="3027"/>
                    </a:lnTo>
                    <a:lnTo>
                      <a:pt x="814" y="3039"/>
                    </a:lnTo>
                    <a:lnTo>
                      <a:pt x="783" y="3046"/>
                    </a:lnTo>
                    <a:lnTo>
                      <a:pt x="751" y="3049"/>
                    </a:lnTo>
                    <a:lnTo>
                      <a:pt x="718" y="3046"/>
                    </a:lnTo>
                    <a:lnTo>
                      <a:pt x="686" y="3039"/>
                    </a:lnTo>
                    <a:lnTo>
                      <a:pt x="656" y="3026"/>
                    </a:lnTo>
                    <a:lnTo>
                      <a:pt x="629" y="3009"/>
                    </a:lnTo>
                    <a:lnTo>
                      <a:pt x="603" y="2988"/>
                    </a:lnTo>
                    <a:lnTo>
                      <a:pt x="394" y="2778"/>
                    </a:lnTo>
                    <a:lnTo>
                      <a:pt x="372" y="2752"/>
                    </a:lnTo>
                    <a:lnTo>
                      <a:pt x="355" y="2724"/>
                    </a:lnTo>
                    <a:lnTo>
                      <a:pt x="343" y="2695"/>
                    </a:lnTo>
                    <a:lnTo>
                      <a:pt x="335" y="2663"/>
                    </a:lnTo>
                    <a:lnTo>
                      <a:pt x="333" y="2631"/>
                    </a:lnTo>
                    <a:lnTo>
                      <a:pt x="335" y="2600"/>
                    </a:lnTo>
                    <a:lnTo>
                      <a:pt x="342" y="2569"/>
                    </a:lnTo>
                    <a:lnTo>
                      <a:pt x="354" y="2538"/>
                    </a:lnTo>
                    <a:lnTo>
                      <a:pt x="372" y="2509"/>
                    </a:lnTo>
                    <a:lnTo>
                      <a:pt x="510" y="2317"/>
                    </a:lnTo>
                    <a:lnTo>
                      <a:pt x="473" y="2242"/>
                    </a:lnTo>
                    <a:lnTo>
                      <a:pt x="440" y="2165"/>
                    </a:lnTo>
                    <a:lnTo>
                      <a:pt x="414" y="2087"/>
                    </a:lnTo>
                    <a:lnTo>
                      <a:pt x="174" y="2046"/>
                    </a:lnTo>
                    <a:lnTo>
                      <a:pt x="141" y="2038"/>
                    </a:lnTo>
                    <a:lnTo>
                      <a:pt x="112" y="2026"/>
                    </a:lnTo>
                    <a:lnTo>
                      <a:pt x="84" y="2009"/>
                    </a:lnTo>
                    <a:lnTo>
                      <a:pt x="60" y="1988"/>
                    </a:lnTo>
                    <a:lnTo>
                      <a:pt x="40" y="1963"/>
                    </a:lnTo>
                    <a:lnTo>
                      <a:pt x="23" y="1936"/>
                    </a:lnTo>
                    <a:lnTo>
                      <a:pt x="10" y="1906"/>
                    </a:lnTo>
                    <a:lnTo>
                      <a:pt x="3" y="1874"/>
                    </a:lnTo>
                    <a:lnTo>
                      <a:pt x="0" y="1841"/>
                    </a:lnTo>
                    <a:lnTo>
                      <a:pt x="0" y="1545"/>
                    </a:lnTo>
                    <a:lnTo>
                      <a:pt x="3" y="1511"/>
                    </a:lnTo>
                    <a:lnTo>
                      <a:pt x="10" y="1479"/>
                    </a:lnTo>
                    <a:lnTo>
                      <a:pt x="23" y="1449"/>
                    </a:lnTo>
                    <a:lnTo>
                      <a:pt x="40" y="1423"/>
                    </a:lnTo>
                    <a:lnTo>
                      <a:pt x="60" y="1398"/>
                    </a:lnTo>
                    <a:lnTo>
                      <a:pt x="84" y="1378"/>
                    </a:lnTo>
                    <a:lnTo>
                      <a:pt x="112" y="1360"/>
                    </a:lnTo>
                    <a:lnTo>
                      <a:pt x="141" y="1347"/>
                    </a:lnTo>
                    <a:lnTo>
                      <a:pt x="174" y="1339"/>
                    </a:lnTo>
                    <a:lnTo>
                      <a:pt x="408" y="1300"/>
                    </a:lnTo>
                    <a:lnTo>
                      <a:pt x="434" y="1221"/>
                    </a:lnTo>
                    <a:lnTo>
                      <a:pt x="465" y="1144"/>
                    </a:lnTo>
                    <a:lnTo>
                      <a:pt x="502" y="1069"/>
                    </a:lnTo>
                    <a:lnTo>
                      <a:pt x="360" y="872"/>
                    </a:lnTo>
                    <a:lnTo>
                      <a:pt x="344" y="843"/>
                    </a:lnTo>
                    <a:lnTo>
                      <a:pt x="332" y="812"/>
                    </a:lnTo>
                    <a:lnTo>
                      <a:pt x="325" y="780"/>
                    </a:lnTo>
                    <a:lnTo>
                      <a:pt x="323" y="749"/>
                    </a:lnTo>
                    <a:lnTo>
                      <a:pt x="325" y="717"/>
                    </a:lnTo>
                    <a:lnTo>
                      <a:pt x="333" y="686"/>
                    </a:lnTo>
                    <a:lnTo>
                      <a:pt x="345" y="657"/>
                    </a:lnTo>
                    <a:lnTo>
                      <a:pt x="361" y="629"/>
                    </a:lnTo>
                    <a:lnTo>
                      <a:pt x="383" y="603"/>
                    </a:lnTo>
                    <a:lnTo>
                      <a:pt x="594" y="393"/>
                    </a:lnTo>
                    <a:lnTo>
                      <a:pt x="618" y="372"/>
                    </a:lnTo>
                    <a:lnTo>
                      <a:pt x="646" y="354"/>
                    </a:lnTo>
                    <a:lnTo>
                      <a:pt x="676" y="342"/>
                    </a:lnTo>
                    <a:lnTo>
                      <a:pt x="708" y="335"/>
                    </a:lnTo>
                    <a:lnTo>
                      <a:pt x="741" y="332"/>
                    </a:lnTo>
                    <a:lnTo>
                      <a:pt x="773" y="335"/>
                    </a:lnTo>
                    <a:lnTo>
                      <a:pt x="805" y="342"/>
                    </a:lnTo>
                    <a:lnTo>
                      <a:pt x="835" y="354"/>
                    </a:lnTo>
                    <a:lnTo>
                      <a:pt x="862" y="371"/>
                    </a:lnTo>
                    <a:lnTo>
                      <a:pt x="1056" y="510"/>
                    </a:lnTo>
                    <a:lnTo>
                      <a:pt x="1129" y="473"/>
                    </a:lnTo>
                    <a:lnTo>
                      <a:pt x="1206" y="440"/>
                    </a:lnTo>
                    <a:lnTo>
                      <a:pt x="1284" y="414"/>
                    </a:lnTo>
                    <a:lnTo>
                      <a:pt x="1325" y="174"/>
                    </a:lnTo>
                    <a:lnTo>
                      <a:pt x="1333" y="141"/>
                    </a:lnTo>
                    <a:lnTo>
                      <a:pt x="1347" y="112"/>
                    </a:lnTo>
                    <a:lnTo>
                      <a:pt x="1363" y="84"/>
                    </a:lnTo>
                    <a:lnTo>
                      <a:pt x="1384" y="60"/>
                    </a:lnTo>
                    <a:lnTo>
                      <a:pt x="1409" y="40"/>
                    </a:lnTo>
                    <a:lnTo>
                      <a:pt x="1436" y="24"/>
                    </a:lnTo>
                    <a:lnTo>
                      <a:pt x="1465" y="10"/>
                    </a:lnTo>
                    <a:lnTo>
                      <a:pt x="1497" y="3"/>
                    </a:lnTo>
                    <a:lnTo>
                      <a:pt x="153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76" name="图形"/>
              <p:cNvSpPr>
                <a:spLocks noEditPoints="1"/>
              </p:cNvSpPr>
              <p:nvPr/>
            </p:nvSpPr>
            <p:spPr bwMode="auto">
              <a:xfrm>
                <a:off x="11149013" y="2078038"/>
                <a:ext cx="230187" cy="230188"/>
              </a:xfrm>
              <a:custGeom>
                <a:avLst/>
                <a:gdLst>
                  <a:gd name="T0" fmla="*/ 613 w 1455"/>
                  <a:gd name="T1" fmla="*/ 202 h 1455"/>
                  <a:gd name="T2" fmla="*/ 457 w 1455"/>
                  <a:gd name="T3" fmla="*/ 264 h 1455"/>
                  <a:gd name="T4" fmla="*/ 329 w 1455"/>
                  <a:gd name="T5" fmla="*/ 367 h 1455"/>
                  <a:gd name="T6" fmla="*/ 238 w 1455"/>
                  <a:gd name="T7" fmla="*/ 506 h 1455"/>
                  <a:gd name="T8" fmla="*/ 194 w 1455"/>
                  <a:gd name="T9" fmla="*/ 668 h 1455"/>
                  <a:gd name="T10" fmla="*/ 203 w 1455"/>
                  <a:gd name="T11" fmla="*/ 843 h 1455"/>
                  <a:gd name="T12" fmla="*/ 264 w 1455"/>
                  <a:gd name="T13" fmla="*/ 998 h 1455"/>
                  <a:gd name="T14" fmla="*/ 368 w 1455"/>
                  <a:gd name="T15" fmla="*/ 1126 h 1455"/>
                  <a:gd name="T16" fmla="*/ 506 w 1455"/>
                  <a:gd name="T17" fmla="*/ 1216 h 1455"/>
                  <a:gd name="T18" fmla="*/ 669 w 1455"/>
                  <a:gd name="T19" fmla="*/ 1262 h 1455"/>
                  <a:gd name="T20" fmla="*/ 843 w 1455"/>
                  <a:gd name="T21" fmla="*/ 1252 h 1455"/>
                  <a:gd name="T22" fmla="*/ 999 w 1455"/>
                  <a:gd name="T23" fmla="*/ 1191 h 1455"/>
                  <a:gd name="T24" fmla="*/ 1126 w 1455"/>
                  <a:gd name="T25" fmla="*/ 1087 h 1455"/>
                  <a:gd name="T26" fmla="*/ 1217 w 1455"/>
                  <a:gd name="T27" fmla="*/ 949 h 1455"/>
                  <a:gd name="T28" fmla="*/ 1262 w 1455"/>
                  <a:gd name="T29" fmla="*/ 786 h 1455"/>
                  <a:gd name="T30" fmla="*/ 1253 w 1455"/>
                  <a:gd name="T31" fmla="*/ 612 h 1455"/>
                  <a:gd name="T32" fmla="*/ 1191 w 1455"/>
                  <a:gd name="T33" fmla="*/ 456 h 1455"/>
                  <a:gd name="T34" fmla="*/ 1088 w 1455"/>
                  <a:gd name="T35" fmla="*/ 328 h 1455"/>
                  <a:gd name="T36" fmla="*/ 950 w 1455"/>
                  <a:gd name="T37" fmla="*/ 238 h 1455"/>
                  <a:gd name="T38" fmla="*/ 786 w 1455"/>
                  <a:gd name="T39" fmla="*/ 193 h 1455"/>
                  <a:gd name="T40" fmla="*/ 794 w 1455"/>
                  <a:gd name="T41" fmla="*/ 3 h 1455"/>
                  <a:gd name="T42" fmla="*/ 981 w 1455"/>
                  <a:gd name="T43" fmla="*/ 46 h 1455"/>
                  <a:gd name="T44" fmla="*/ 1147 w 1455"/>
                  <a:gd name="T45" fmla="*/ 133 h 1455"/>
                  <a:gd name="T46" fmla="*/ 1284 w 1455"/>
                  <a:gd name="T47" fmla="*/ 259 h 1455"/>
                  <a:gd name="T48" fmla="*/ 1385 w 1455"/>
                  <a:gd name="T49" fmla="*/ 416 h 1455"/>
                  <a:gd name="T50" fmla="*/ 1443 w 1455"/>
                  <a:gd name="T51" fmla="*/ 597 h 1455"/>
                  <a:gd name="T52" fmla="*/ 1451 w 1455"/>
                  <a:gd name="T53" fmla="*/ 793 h 1455"/>
                  <a:gd name="T54" fmla="*/ 1409 w 1455"/>
                  <a:gd name="T55" fmla="*/ 981 h 1455"/>
                  <a:gd name="T56" fmla="*/ 1321 w 1455"/>
                  <a:gd name="T57" fmla="*/ 1147 h 1455"/>
                  <a:gd name="T58" fmla="*/ 1196 w 1455"/>
                  <a:gd name="T59" fmla="*/ 1284 h 1455"/>
                  <a:gd name="T60" fmla="*/ 1039 w 1455"/>
                  <a:gd name="T61" fmla="*/ 1384 h 1455"/>
                  <a:gd name="T62" fmla="*/ 859 w 1455"/>
                  <a:gd name="T63" fmla="*/ 1443 h 1455"/>
                  <a:gd name="T64" fmla="*/ 662 w 1455"/>
                  <a:gd name="T65" fmla="*/ 1452 h 1455"/>
                  <a:gd name="T66" fmla="*/ 475 w 1455"/>
                  <a:gd name="T67" fmla="*/ 1409 h 1455"/>
                  <a:gd name="T68" fmla="*/ 309 w 1455"/>
                  <a:gd name="T69" fmla="*/ 1322 h 1455"/>
                  <a:gd name="T70" fmla="*/ 171 w 1455"/>
                  <a:gd name="T71" fmla="*/ 1196 h 1455"/>
                  <a:gd name="T72" fmla="*/ 70 w 1455"/>
                  <a:gd name="T73" fmla="*/ 1039 h 1455"/>
                  <a:gd name="T74" fmla="*/ 12 w 1455"/>
                  <a:gd name="T75" fmla="*/ 858 h 1455"/>
                  <a:gd name="T76" fmla="*/ 4 w 1455"/>
                  <a:gd name="T77" fmla="*/ 661 h 1455"/>
                  <a:gd name="T78" fmla="*/ 46 w 1455"/>
                  <a:gd name="T79" fmla="*/ 474 h 1455"/>
                  <a:gd name="T80" fmla="*/ 134 w 1455"/>
                  <a:gd name="T81" fmla="*/ 308 h 1455"/>
                  <a:gd name="T82" fmla="*/ 260 w 1455"/>
                  <a:gd name="T83" fmla="*/ 171 h 1455"/>
                  <a:gd name="T84" fmla="*/ 416 w 1455"/>
                  <a:gd name="T85" fmla="*/ 70 h 1455"/>
                  <a:gd name="T86" fmla="*/ 597 w 1455"/>
                  <a:gd name="T87" fmla="*/ 12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5" h="1455">
                    <a:moveTo>
                      <a:pt x="727" y="190"/>
                    </a:moveTo>
                    <a:lnTo>
                      <a:pt x="669" y="193"/>
                    </a:lnTo>
                    <a:lnTo>
                      <a:pt x="613" y="202"/>
                    </a:lnTo>
                    <a:lnTo>
                      <a:pt x="558" y="218"/>
                    </a:lnTo>
                    <a:lnTo>
                      <a:pt x="506" y="238"/>
                    </a:lnTo>
                    <a:lnTo>
                      <a:pt x="457" y="264"/>
                    </a:lnTo>
                    <a:lnTo>
                      <a:pt x="410" y="294"/>
                    </a:lnTo>
                    <a:lnTo>
                      <a:pt x="368" y="328"/>
                    </a:lnTo>
                    <a:lnTo>
                      <a:pt x="329" y="367"/>
                    </a:lnTo>
                    <a:lnTo>
                      <a:pt x="294" y="410"/>
                    </a:lnTo>
                    <a:lnTo>
                      <a:pt x="264" y="456"/>
                    </a:lnTo>
                    <a:lnTo>
                      <a:pt x="238" y="506"/>
                    </a:lnTo>
                    <a:lnTo>
                      <a:pt x="218" y="558"/>
                    </a:lnTo>
                    <a:lnTo>
                      <a:pt x="203" y="612"/>
                    </a:lnTo>
                    <a:lnTo>
                      <a:pt x="194" y="668"/>
                    </a:lnTo>
                    <a:lnTo>
                      <a:pt x="191" y="728"/>
                    </a:lnTo>
                    <a:lnTo>
                      <a:pt x="194" y="786"/>
                    </a:lnTo>
                    <a:lnTo>
                      <a:pt x="203" y="843"/>
                    </a:lnTo>
                    <a:lnTo>
                      <a:pt x="218" y="897"/>
                    </a:lnTo>
                    <a:lnTo>
                      <a:pt x="238" y="949"/>
                    </a:lnTo>
                    <a:lnTo>
                      <a:pt x="264" y="998"/>
                    </a:lnTo>
                    <a:lnTo>
                      <a:pt x="294" y="1044"/>
                    </a:lnTo>
                    <a:lnTo>
                      <a:pt x="329" y="1087"/>
                    </a:lnTo>
                    <a:lnTo>
                      <a:pt x="368" y="1126"/>
                    </a:lnTo>
                    <a:lnTo>
                      <a:pt x="410" y="1161"/>
                    </a:lnTo>
                    <a:lnTo>
                      <a:pt x="457" y="1191"/>
                    </a:lnTo>
                    <a:lnTo>
                      <a:pt x="506" y="1216"/>
                    </a:lnTo>
                    <a:lnTo>
                      <a:pt x="558" y="1237"/>
                    </a:lnTo>
                    <a:lnTo>
                      <a:pt x="613" y="1252"/>
                    </a:lnTo>
                    <a:lnTo>
                      <a:pt x="669" y="1262"/>
                    </a:lnTo>
                    <a:lnTo>
                      <a:pt x="727" y="1265"/>
                    </a:lnTo>
                    <a:lnTo>
                      <a:pt x="786" y="1262"/>
                    </a:lnTo>
                    <a:lnTo>
                      <a:pt x="843" y="1252"/>
                    </a:lnTo>
                    <a:lnTo>
                      <a:pt x="897" y="1237"/>
                    </a:lnTo>
                    <a:lnTo>
                      <a:pt x="950" y="1216"/>
                    </a:lnTo>
                    <a:lnTo>
                      <a:pt x="999" y="1191"/>
                    </a:lnTo>
                    <a:lnTo>
                      <a:pt x="1045" y="1161"/>
                    </a:lnTo>
                    <a:lnTo>
                      <a:pt x="1088" y="1126"/>
                    </a:lnTo>
                    <a:lnTo>
                      <a:pt x="1126" y="1087"/>
                    </a:lnTo>
                    <a:lnTo>
                      <a:pt x="1161" y="1044"/>
                    </a:lnTo>
                    <a:lnTo>
                      <a:pt x="1191" y="998"/>
                    </a:lnTo>
                    <a:lnTo>
                      <a:pt x="1217" y="949"/>
                    </a:lnTo>
                    <a:lnTo>
                      <a:pt x="1237" y="897"/>
                    </a:lnTo>
                    <a:lnTo>
                      <a:pt x="1253" y="843"/>
                    </a:lnTo>
                    <a:lnTo>
                      <a:pt x="1262" y="786"/>
                    </a:lnTo>
                    <a:lnTo>
                      <a:pt x="1265" y="728"/>
                    </a:lnTo>
                    <a:lnTo>
                      <a:pt x="1262" y="668"/>
                    </a:lnTo>
                    <a:lnTo>
                      <a:pt x="1253" y="612"/>
                    </a:lnTo>
                    <a:lnTo>
                      <a:pt x="1237" y="558"/>
                    </a:lnTo>
                    <a:lnTo>
                      <a:pt x="1217" y="506"/>
                    </a:lnTo>
                    <a:lnTo>
                      <a:pt x="1191" y="456"/>
                    </a:lnTo>
                    <a:lnTo>
                      <a:pt x="1161" y="410"/>
                    </a:lnTo>
                    <a:lnTo>
                      <a:pt x="1126" y="367"/>
                    </a:lnTo>
                    <a:lnTo>
                      <a:pt x="1088" y="328"/>
                    </a:lnTo>
                    <a:lnTo>
                      <a:pt x="1045" y="294"/>
                    </a:lnTo>
                    <a:lnTo>
                      <a:pt x="999" y="264"/>
                    </a:lnTo>
                    <a:lnTo>
                      <a:pt x="950" y="238"/>
                    </a:lnTo>
                    <a:lnTo>
                      <a:pt x="897" y="218"/>
                    </a:lnTo>
                    <a:lnTo>
                      <a:pt x="843" y="202"/>
                    </a:lnTo>
                    <a:lnTo>
                      <a:pt x="786" y="193"/>
                    </a:lnTo>
                    <a:lnTo>
                      <a:pt x="727" y="190"/>
                    </a:lnTo>
                    <a:close/>
                    <a:moveTo>
                      <a:pt x="727" y="0"/>
                    </a:moveTo>
                    <a:lnTo>
                      <a:pt x="794" y="3"/>
                    </a:lnTo>
                    <a:lnTo>
                      <a:pt x="859" y="12"/>
                    </a:lnTo>
                    <a:lnTo>
                      <a:pt x="921" y="26"/>
                    </a:lnTo>
                    <a:lnTo>
                      <a:pt x="981" y="46"/>
                    </a:lnTo>
                    <a:lnTo>
                      <a:pt x="1039" y="70"/>
                    </a:lnTo>
                    <a:lnTo>
                      <a:pt x="1094" y="99"/>
                    </a:lnTo>
                    <a:lnTo>
                      <a:pt x="1147" y="133"/>
                    </a:lnTo>
                    <a:lnTo>
                      <a:pt x="1196" y="171"/>
                    </a:lnTo>
                    <a:lnTo>
                      <a:pt x="1242" y="213"/>
                    </a:lnTo>
                    <a:lnTo>
                      <a:pt x="1284" y="259"/>
                    </a:lnTo>
                    <a:lnTo>
                      <a:pt x="1321" y="308"/>
                    </a:lnTo>
                    <a:lnTo>
                      <a:pt x="1355" y="360"/>
                    </a:lnTo>
                    <a:lnTo>
                      <a:pt x="1385" y="416"/>
                    </a:lnTo>
                    <a:lnTo>
                      <a:pt x="1409" y="474"/>
                    </a:lnTo>
                    <a:lnTo>
                      <a:pt x="1429" y="534"/>
                    </a:lnTo>
                    <a:lnTo>
                      <a:pt x="1443" y="597"/>
                    </a:lnTo>
                    <a:lnTo>
                      <a:pt x="1451" y="661"/>
                    </a:lnTo>
                    <a:lnTo>
                      <a:pt x="1455" y="728"/>
                    </a:lnTo>
                    <a:lnTo>
                      <a:pt x="1451" y="793"/>
                    </a:lnTo>
                    <a:lnTo>
                      <a:pt x="1443" y="858"/>
                    </a:lnTo>
                    <a:lnTo>
                      <a:pt x="1429" y="920"/>
                    </a:lnTo>
                    <a:lnTo>
                      <a:pt x="1409" y="981"/>
                    </a:lnTo>
                    <a:lnTo>
                      <a:pt x="1385" y="1039"/>
                    </a:lnTo>
                    <a:lnTo>
                      <a:pt x="1355" y="1095"/>
                    </a:lnTo>
                    <a:lnTo>
                      <a:pt x="1321" y="1147"/>
                    </a:lnTo>
                    <a:lnTo>
                      <a:pt x="1284" y="1196"/>
                    </a:lnTo>
                    <a:lnTo>
                      <a:pt x="1242" y="1242"/>
                    </a:lnTo>
                    <a:lnTo>
                      <a:pt x="1196" y="1284"/>
                    </a:lnTo>
                    <a:lnTo>
                      <a:pt x="1147" y="1322"/>
                    </a:lnTo>
                    <a:lnTo>
                      <a:pt x="1094" y="1356"/>
                    </a:lnTo>
                    <a:lnTo>
                      <a:pt x="1039" y="1384"/>
                    </a:lnTo>
                    <a:lnTo>
                      <a:pt x="981" y="1409"/>
                    </a:lnTo>
                    <a:lnTo>
                      <a:pt x="921" y="1428"/>
                    </a:lnTo>
                    <a:lnTo>
                      <a:pt x="859" y="1443"/>
                    </a:lnTo>
                    <a:lnTo>
                      <a:pt x="794" y="1452"/>
                    </a:lnTo>
                    <a:lnTo>
                      <a:pt x="727" y="1455"/>
                    </a:lnTo>
                    <a:lnTo>
                      <a:pt x="662" y="1452"/>
                    </a:lnTo>
                    <a:lnTo>
                      <a:pt x="597" y="1443"/>
                    </a:lnTo>
                    <a:lnTo>
                      <a:pt x="535" y="1428"/>
                    </a:lnTo>
                    <a:lnTo>
                      <a:pt x="475" y="1409"/>
                    </a:lnTo>
                    <a:lnTo>
                      <a:pt x="416" y="1384"/>
                    </a:lnTo>
                    <a:lnTo>
                      <a:pt x="361" y="1356"/>
                    </a:lnTo>
                    <a:lnTo>
                      <a:pt x="309" y="1322"/>
                    </a:lnTo>
                    <a:lnTo>
                      <a:pt x="260" y="1284"/>
                    </a:lnTo>
                    <a:lnTo>
                      <a:pt x="213" y="1242"/>
                    </a:lnTo>
                    <a:lnTo>
                      <a:pt x="171" y="1196"/>
                    </a:lnTo>
                    <a:lnTo>
                      <a:pt x="134" y="1147"/>
                    </a:lnTo>
                    <a:lnTo>
                      <a:pt x="100" y="1095"/>
                    </a:lnTo>
                    <a:lnTo>
                      <a:pt x="70" y="1039"/>
                    </a:lnTo>
                    <a:lnTo>
                      <a:pt x="46" y="981"/>
                    </a:lnTo>
                    <a:lnTo>
                      <a:pt x="26" y="920"/>
                    </a:lnTo>
                    <a:lnTo>
                      <a:pt x="12" y="858"/>
                    </a:lnTo>
                    <a:lnTo>
                      <a:pt x="4" y="793"/>
                    </a:lnTo>
                    <a:lnTo>
                      <a:pt x="0" y="728"/>
                    </a:lnTo>
                    <a:lnTo>
                      <a:pt x="4" y="661"/>
                    </a:lnTo>
                    <a:lnTo>
                      <a:pt x="12" y="597"/>
                    </a:lnTo>
                    <a:lnTo>
                      <a:pt x="26" y="534"/>
                    </a:lnTo>
                    <a:lnTo>
                      <a:pt x="46" y="474"/>
                    </a:lnTo>
                    <a:lnTo>
                      <a:pt x="70" y="416"/>
                    </a:lnTo>
                    <a:lnTo>
                      <a:pt x="100" y="360"/>
                    </a:lnTo>
                    <a:lnTo>
                      <a:pt x="134" y="308"/>
                    </a:lnTo>
                    <a:lnTo>
                      <a:pt x="171" y="259"/>
                    </a:lnTo>
                    <a:lnTo>
                      <a:pt x="213" y="213"/>
                    </a:lnTo>
                    <a:lnTo>
                      <a:pt x="260" y="171"/>
                    </a:lnTo>
                    <a:lnTo>
                      <a:pt x="309" y="133"/>
                    </a:lnTo>
                    <a:lnTo>
                      <a:pt x="361" y="99"/>
                    </a:lnTo>
                    <a:lnTo>
                      <a:pt x="416" y="70"/>
                    </a:lnTo>
                    <a:lnTo>
                      <a:pt x="475" y="46"/>
                    </a:lnTo>
                    <a:lnTo>
                      <a:pt x="535" y="26"/>
                    </a:lnTo>
                    <a:lnTo>
                      <a:pt x="597" y="12"/>
                    </a:lnTo>
                    <a:lnTo>
                      <a:pt x="662" y="3"/>
                    </a:lnTo>
                    <a:lnTo>
                      <a:pt x="72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77" name="图形"/>
            <p:cNvSpPr>
              <a:spLocks noEditPoints="1"/>
            </p:cNvSpPr>
            <p:nvPr/>
          </p:nvSpPr>
          <p:spPr bwMode="auto">
            <a:xfrm>
              <a:off x="10277" y="3291"/>
              <a:ext cx="821" cy="880"/>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78" name="图形"/>
            <p:cNvGrpSpPr/>
            <p:nvPr/>
          </p:nvGrpSpPr>
          <p:grpSpPr>
            <a:xfrm>
              <a:off x="12351" y="6438"/>
              <a:ext cx="800" cy="939"/>
              <a:chOff x="1671638" y="5013325"/>
              <a:chExt cx="458787" cy="538162"/>
            </a:xfrm>
            <a:solidFill>
              <a:schemeClr val="bg1"/>
            </a:solidFill>
          </p:grpSpPr>
          <p:sp>
            <p:nvSpPr>
              <p:cNvPr id="79" name="图形"/>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80" name="图形"/>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84" name="图形"/>
            <p:cNvSpPr>
              <a:spLocks noEditPoints="1"/>
            </p:cNvSpPr>
            <p:nvPr/>
          </p:nvSpPr>
          <p:spPr bwMode="auto">
            <a:xfrm>
              <a:off x="6825" y="8109"/>
              <a:ext cx="817" cy="733"/>
            </a:xfrm>
            <a:custGeom>
              <a:avLst/>
              <a:gdLst>
                <a:gd name="T0" fmla="*/ 194 w 3394"/>
                <a:gd name="T1" fmla="*/ 2074 h 3044"/>
                <a:gd name="T2" fmla="*/ 235 w 3394"/>
                <a:gd name="T3" fmla="*/ 2172 h 3044"/>
                <a:gd name="T4" fmla="*/ 314 w 3394"/>
                <a:gd name="T5" fmla="*/ 2239 h 3044"/>
                <a:gd name="T6" fmla="*/ 418 w 3394"/>
                <a:gd name="T7" fmla="*/ 2265 h 3044"/>
                <a:gd name="T8" fmla="*/ 3048 w 3394"/>
                <a:gd name="T9" fmla="*/ 2254 h 3044"/>
                <a:gd name="T10" fmla="*/ 3136 w 3394"/>
                <a:gd name="T11" fmla="*/ 2198 h 3044"/>
                <a:gd name="T12" fmla="*/ 3192 w 3394"/>
                <a:gd name="T13" fmla="*/ 2109 h 3044"/>
                <a:gd name="T14" fmla="*/ 3203 w 3394"/>
                <a:gd name="T15" fmla="*/ 1961 h 3044"/>
                <a:gd name="T16" fmla="*/ 381 w 3394"/>
                <a:gd name="T17" fmla="*/ 194 h 3044"/>
                <a:gd name="T18" fmla="*/ 283 w 3394"/>
                <a:gd name="T19" fmla="*/ 235 h 3044"/>
                <a:gd name="T20" fmla="*/ 215 w 3394"/>
                <a:gd name="T21" fmla="*/ 314 h 3044"/>
                <a:gd name="T22" fmla="*/ 191 w 3394"/>
                <a:gd name="T23" fmla="*/ 419 h 3044"/>
                <a:gd name="T24" fmla="*/ 3204 w 3394"/>
                <a:gd name="T25" fmla="*/ 419 h 3044"/>
                <a:gd name="T26" fmla="*/ 3178 w 3394"/>
                <a:gd name="T27" fmla="*/ 314 h 3044"/>
                <a:gd name="T28" fmla="*/ 3110 w 3394"/>
                <a:gd name="T29" fmla="*/ 235 h 3044"/>
                <a:gd name="T30" fmla="*/ 3013 w 3394"/>
                <a:gd name="T31" fmla="*/ 194 h 3044"/>
                <a:gd name="T32" fmla="*/ 418 w 3394"/>
                <a:gd name="T33" fmla="*/ 0 h 3044"/>
                <a:gd name="T34" fmla="*/ 3079 w 3394"/>
                <a:gd name="T35" fmla="*/ 14 h 3044"/>
                <a:gd name="T36" fmla="*/ 3215 w 3394"/>
                <a:gd name="T37" fmla="*/ 75 h 3044"/>
                <a:gd name="T38" fmla="*/ 3319 w 3394"/>
                <a:gd name="T39" fmla="*/ 179 h 3044"/>
                <a:gd name="T40" fmla="*/ 3380 w 3394"/>
                <a:gd name="T41" fmla="*/ 316 h 3044"/>
                <a:gd name="T42" fmla="*/ 3394 w 3394"/>
                <a:gd name="T43" fmla="*/ 2037 h 3044"/>
                <a:gd name="T44" fmla="*/ 3365 w 3394"/>
                <a:gd name="T45" fmla="*/ 2188 h 3044"/>
                <a:gd name="T46" fmla="*/ 3288 w 3394"/>
                <a:gd name="T47" fmla="*/ 2314 h 3044"/>
                <a:gd name="T48" fmla="*/ 3171 w 3394"/>
                <a:gd name="T49" fmla="*/ 2406 h 3044"/>
                <a:gd name="T50" fmla="*/ 3027 w 3394"/>
                <a:gd name="T51" fmla="*/ 2451 h 3044"/>
                <a:gd name="T52" fmla="*/ 1792 w 3394"/>
                <a:gd name="T53" fmla="*/ 2853 h 3044"/>
                <a:gd name="T54" fmla="*/ 2423 w 3394"/>
                <a:gd name="T55" fmla="*/ 2864 h 3044"/>
                <a:gd name="T56" fmla="*/ 2468 w 3394"/>
                <a:gd name="T57" fmla="*/ 2907 h 3044"/>
                <a:gd name="T58" fmla="*/ 2475 w 3394"/>
                <a:gd name="T59" fmla="*/ 2971 h 3044"/>
                <a:gd name="T60" fmla="*/ 2442 w 3394"/>
                <a:gd name="T61" fmla="*/ 3023 h 3044"/>
                <a:gd name="T62" fmla="*/ 2382 w 3394"/>
                <a:gd name="T63" fmla="*/ 3044 h 3044"/>
                <a:gd name="T64" fmla="*/ 970 w 3394"/>
                <a:gd name="T65" fmla="*/ 3034 h 3044"/>
                <a:gd name="T66" fmla="*/ 926 w 3394"/>
                <a:gd name="T67" fmla="*/ 2990 h 3044"/>
                <a:gd name="T68" fmla="*/ 919 w 3394"/>
                <a:gd name="T69" fmla="*/ 2926 h 3044"/>
                <a:gd name="T70" fmla="*/ 952 w 3394"/>
                <a:gd name="T71" fmla="*/ 2875 h 3044"/>
                <a:gd name="T72" fmla="*/ 1012 w 3394"/>
                <a:gd name="T73" fmla="*/ 2853 h 3044"/>
                <a:gd name="T74" fmla="*/ 418 w 3394"/>
                <a:gd name="T75" fmla="*/ 2455 h 3044"/>
                <a:gd name="T76" fmla="*/ 267 w 3394"/>
                <a:gd name="T77" fmla="*/ 2427 h 3044"/>
                <a:gd name="T78" fmla="*/ 140 w 3394"/>
                <a:gd name="T79" fmla="*/ 2349 h 3044"/>
                <a:gd name="T80" fmla="*/ 49 w 3394"/>
                <a:gd name="T81" fmla="*/ 2233 h 3044"/>
                <a:gd name="T82" fmla="*/ 3 w 3394"/>
                <a:gd name="T83" fmla="*/ 2089 h 3044"/>
                <a:gd name="T84" fmla="*/ 3 w 3394"/>
                <a:gd name="T85" fmla="*/ 366 h 3044"/>
                <a:gd name="T86" fmla="*/ 49 w 3394"/>
                <a:gd name="T87" fmla="*/ 222 h 3044"/>
                <a:gd name="T88" fmla="*/ 141 w 3394"/>
                <a:gd name="T89" fmla="*/ 106 h 3044"/>
                <a:gd name="T90" fmla="*/ 268 w 3394"/>
                <a:gd name="T91" fmla="*/ 29 h 3044"/>
                <a:gd name="T92" fmla="*/ 418 w 3394"/>
                <a:gd name="T93" fmla="*/ 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94" h="3044">
                  <a:moveTo>
                    <a:pt x="191" y="1961"/>
                  </a:moveTo>
                  <a:lnTo>
                    <a:pt x="191" y="2037"/>
                  </a:lnTo>
                  <a:lnTo>
                    <a:pt x="194" y="2074"/>
                  </a:lnTo>
                  <a:lnTo>
                    <a:pt x="202" y="2109"/>
                  </a:lnTo>
                  <a:lnTo>
                    <a:pt x="216" y="2142"/>
                  </a:lnTo>
                  <a:lnTo>
                    <a:pt x="235" y="2172"/>
                  </a:lnTo>
                  <a:lnTo>
                    <a:pt x="258" y="2198"/>
                  </a:lnTo>
                  <a:lnTo>
                    <a:pt x="284" y="2221"/>
                  </a:lnTo>
                  <a:lnTo>
                    <a:pt x="314" y="2239"/>
                  </a:lnTo>
                  <a:lnTo>
                    <a:pt x="346" y="2254"/>
                  </a:lnTo>
                  <a:lnTo>
                    <a:pt x="381" y="2262"/>
                  </a:lnTo>
                  <a:lnTo>
                    <a:pt x="418" y="2265"/>
                  </a:lnTo>
                  <a:lnTo>
                    <a:pt x="2976" y="2265"/>
                  </a:lnTo>
                  <a:lnTo>
                    <a:pt x="3013" y="2262"/>
                  </a:lnTo>
                  <a:lnTo>
                    <a:pt x="3048" y="2254"/>
                  </a:lnTo>
                  <a:lnTo>
                    <a:pt x="3080" y="2239"/>
                  </a:lnTo>
                  <a:lnTo>
                    <a:pt x="3109" y="2221"/>
                  </a:lnTo>
                  <a:lnTo>
                    <a:pt x="3136" y="2198"/>
                  </a:lnTo>
                  <a:lnTo>
                    <a:pt x="3159" y="2172"/>
                  </a:lnTo>
                  <a:lnTo>
                    <a:pt x="3177" y="2142"/>
                  </a:lnTo>
                  <a:lnTo>
                    <a:pt x="3192" y="2109"/>
                  </a:lnTo>
                  <a:lnTo>
                    <a:pt x="3200" y="2074"/>
                  </a:lnTo>
                  <a:lnTo>
                    <a:pt x="3203" y="2037"/>
                  </a:lnTo>
                  <a:lnTo>
                    <a:pt x="3203" y="1961"/>
                  </a:lnTo>
                  <a:lnTo>
                    <a:pt x="191" y="1961"/>
                  </a:lnTo>
                  <a:close/>
                  <a:moveTo>
                    <a:pt x="418" y="190"/>
                  </a:moveTo>
                  <a:lnTo>
                    <a:pt x="381" y="194"/>
                  </a:lnTo>
                  <a:lnTo>
                    <a:pt x="346" y="202"/>
                  </a:lnTo>
                  <a:lnTo>
                    <a:pt x="313" y="216"/>
                  </a:lnTo>
                  <a:lnTo>
                    <a:pt x="283" y="235"/>
                  </a:lnTo>
                  <a:lnTo>
                    <a:pt x="258" y="257"/>
                  </a:lnTo>
                  <a:lnTo>
                    <a:pt x="234" y="284"/>
                  </a:lnTo>
                  <a:lnTo>
                    <a:pt x="215" y="314"/>
                  </a:lnTo>
                  <a:lnTo>
                    <a:pt x="202" y="347"/>
                  </a:lnTo>
                  <a:lnTo>
                    <a:pt x="194" y="382"/>
                  </a:lnTo>
                  <a:lnTo>
                    <a:pt x="191" y="419"/>
                  </a:lnTo>
                  <a:lnTo>
                    <a:pt x="191" y="1771"/>
                  </a:lnTo>
                  <a:lnTo>
                    <a:pt x="3204" y="1771"/>
                  </a:lnTo>
                  <a:lnTo>
                    <a:pt x="3204" y="419"/>
                  </a:lnTo>
                  <a:lnTo>
                    <a:pt x="3201" y="382"/>
                  </a:lnTo>
                  <a:lnTo>
                    <a:pt x="3193" y="347"/>
                  </a:lnTo>
                  <a:lnTo>
                    <a:pt x="3178" y="314"/>
                  </a:lnTo>
                  <a:lnTo>
                    <a:pt x="3160" y="284"/>
                  </a:lnTo>
                  <a:lnTo>
                    <a:pt x="3137" y="257"/>
                  </a:lnTo>
                  <a:lnTo>
                    <a:pt x="3110" y="235"/>
                  </a:lnTo>
                  <a:lnTo>
                    <a:pt x="3081" y="216"/>
                  </a:lnTo>
                  <a:lnTo>
                    <a:pt x="3048" y="202"/>
                  </a:lnTo>
                  <a:lnTo>
                    <a:pt x="3013" y="194"/>
                  </a:lnTo>
                  <a:lnTo>
                    <a:pt x="2976" y="190"/>
                  </a:lnTo>
                  <a:lnTo>
                    <a:pt x="418" y="190"/>
                  </a:lnTo>
                  <a:close/>
                  <a:moveTo>
                    <a:pt x="418" y="0"/>
                  </a:moveTo>
                  <a:lnTo>
                    <a:pt x="2976" y="0"/>
                  </a:lnTo>
                  <a:lnTo>
                    <a:pt x="3028" y="3"/>
                  </a:lnTo>
                  <a:lnTo>
                    <a:pt x="3079" y="14"/>
                  </a:lnTo>
                  <a:lnTo>
                    <a:pt x="3126" y="29"/>
                  </a:lnTo>
                  <a:lnTo>
                    <a:pt x="3172" y="50"/>
                  </a:lnTo>
                  <a:lnTo>
                    <a:pt x="3215" y="75"/>
                  </a:lnTo>
                  <a:lnTo>
                    <a:pt x="3253" y="106"/>
                  </a:lnTo>
                  <a:lnTo>
                    <a:pt x="3288" y="141"/>
                  </a:lnTo>
                  <a:lnTo>
                    <a:pt x="3319" y="179"/>
                  </a:lnTo>
                  <a:lnTo>
                    <a:pt x="3344" y="222"/>
                  </a:lnTo>
                  <a:lnTo>
                    <a:pt x="3366" y="268"/>
                  </a:lnTo>
                  <a:lnTo>
                    <a:pt x="3380" y="316"/>
                  </a:lnTo>
                  <a:lnTo>
                    <a:pt x="3391" y="366"/>
                  </a:lnTo>
                  <a:lnTo>
                    <a:pt x="3394" y="419"/>
                  </a:lnTo>
                  <a:lnTo>
                    <a:pt x="3394" y="2037"/>
                  </a:lnTo>
                  <a:lnTo>
                    <a:pt x="3391" y="2089"/>
                  </a:lnTo>
                  <a:lnTo>
                    <a:pt x="3380" y="2140"/>
                  </a:lnTo>
                  <a:lnTo>
                    <a:pt x="3365" y="2188"/>
                  </a:lnTo>
                  <a:lnTo>
                    <a:pt x="3344" y="2233"/>
                  </a:lnTo>
                  <a:lnTo>
                    <a:pt x="3319" y="2275"/>
                  </a:lnTo>
                  <a:lnTo>
                    <a:pt x="3288" y="2314"/>
                  </a:lnTo>
                  <a:lnTo>
                    <a:pt x="3253" y="2349"/>
                  </a:lnTo>
                  <a:lnTo>
                    <a:pt x="3214" y="2380"/>
                  </a:lnTo>
                  <a:lnTo>
                    <a:pt x="3171" y="2406"/>
                  </a:lnTo>
                  <a:lnTo>
                    <a:pt x="3126" y="2427"/>
                  </a:lnTo>
                  <a:lnTo>
                    <a:pt x="3078" y="2442"/>
                  </a:lnTo>
                  <a:lnTo>
                    <a:pt x="3027" y="2451"/>
                  </a:lnTo>
                  <a:lnTo>
                    <a:pt x="2976" y="2455"/>
                  </a:lnTo>
                  <a:lnTo>
                    <a:pt x="1792" y="2455"/>
                  </a:lnTo>
                  <a:lnTo>
                    <a:pt x="1792" y="2853"/>
                  </a:lnTo>
                  <a:lnTo>
                    <a:pt x="2382" y="2853"/>
                  </a:lnTo>
                  <a:lnTo>
                    <a:pt x="2404" y="2857"/>
                  </a:lnTo>
                  <a:lnTo>
                    <a:pt x="2423" y="2864"/>
                  </a:lnTo>
                  <a:lnTo>
                    <a:pt x="2442" y="2875"/>
                  </a:lnTo>
                  <a:lnTo>
                    <a:pt x="2456" y="2889"/>
                  </a:lnTo>
                  <a:lnTo>
                    <a:pt x="2468" y="2907"/>
                  </a:lnTo>
                  <a:lnTo>
                    <a:pt x="2475" y="2926"/>
                  </a:lnTo>
                  <a:lnTo>
                    <a:pt x="2477" y="2949"/>
                  </a:lnTo>
                  <a:lnTo>
                    <a:pt x="2475" y="2971"/>
                  </a:lnTo>
                  <a:lnTo>
                    <a:pt x="2468" y="2990"/>
                  </a:lnTo>
                  <a:lnTo>
                    <a:pt x="2456" y="3009"/>
                  </a:lnTo>
                  <a:lnTo>
                    <a:pt x="2442" y="3023"/>
                  </a:lnTo>
                  <a:lnTo>
                    <a:pt x="2423" y="3034"/>
                  </a:lnTo>
                  <a:lnTo>
                    <a:pt x="2404" y="3042"/>
                  </a:lnTo>
                  <a:lnTo>
                    <a:pt x="2382" y="3044"/>
                  </a:lnTo>
                  <a:lnTo>
                    <a:pt x="1012" y="3044"/>
                  </a:lnTo>
                  <a:lnTo>
                    <a:pt x="990" y="3042"/>
                  </a:lnTo>
                  <a:lnTo>
                    <a:pt x="970" y="3034"/>
                  </a:lnTo>
                  <a:lnTo>
                    <a:pt x="952" y="3023"/>
                  </a:lnTo>
                  <a:lnTo>
                    <a:pt x="938" y="3009"/>
                  </a:lnTo>
                  <a:lnTo>
                    <a:pt x="926" y="2990"/>
                  </a:lnTo>
                  <a:lnTo>
                    <a:pt x="919" y="2971"/>
                  </a:lnTo>
                  <a:lnTo>
                    <a:pt x="917" y="2949"/>
                  </a:lnTo>
                  <a:lnTo>
                    <a:pt x="919" y="2926"/>
                  </a:lnTo>
                  <a:lnTo>
                    <a:pt x="926" y="2907"/>
                  </a:lnTo>
                  <a:lnTo>
                    <a:pt x="938" y="2889"/>
                  </a:lnTo>
                  <a:lnTo>
                    <a:pt x="952" y="2875"/>
                  </a:lnTo>
                  <a:lnTo>
                    <a:pt x="970" y="2864"/>
                  </a:lnTo>
                  <a:lnTo>
                    <a:pt x="990" y="2857"/>
                  </a:lnTo>
                  <a:lnTo>
                    <a:pt x="1012" y="2853"/>
                  </a:lnTo>
                  <a:lnTo>
                    <a:pt x="1602" y="2853"/>
                  </a:lnTo>
                  <a:lnTo>
                    <a:pt x="1602" y="2455"/>
                  </a:lnTo>
                  <a:lnTo>
                    <a:pt x="418" y="2455"/>
                  </a:lnTo>
                  <a:lnTo>
                    <a:pt x="366" y="2451"/>
                  </a:lnTo>
                  <a:lnTo>
                    <a:pt x="315" y="2442"/>
                  </a:lnTo>
                  <a:lnTo>
                    <a:pt x="267" y="2427"/>
                  </a:lnTo>
                  <a:lnTo>
                    <a:pt x="222" y="2406"/>
                  </a:lnTo>
                  <a:lnTo>
                    <a:pt x="179" y="2380"/>
                  </a:lnTo>
                  <a:lnTo>
                    <a:pt x="140" y="2349"/>
                  </a:lnTo>
                  <a:lnTo>
                    <a:pt x="106" y="2314"/>
                  </a:lnTo>
                  <a:lnTo>
                    <a:pt x="75" y="2275"/>
                  </a:lnTo>
                  <a:lnTo>
                    <a:pt x="49" y="2233"/>
                  </a:lnTo>
                  <a:lnTo>
                    <a:pt x="28" y="2188"/>
                  </a:lnTo>
                  <a:lnTo>
                    <a:pt x="12" y="2140"/>
                  </a:lnTo>
                  <a:lnTo>
                    <a:pt x="3" y="2089"/>
                  </a:lnTo>
                  <a:lnTo>
                    <a:pt x="0" y="2037"/>
                  </a:lnTo>
                  <a:lnTo>
                    <a:pt x="0" y="419"/>
                  </a:lnTo>
                  <a:lnTo>
                    <a:pt x="3" y="366"/>
                  </a:lnTo>
                  <a:lnTo>
                    <a:pt x="12" y="316"/>
                  </a:lnTo>
                  <a:lnTo>
                    <a:pt x="28" y="268"/>
                  </a:lnTo>
                  <a:lnTo>
                    <a:pt x="49" y="222"/>
                  </a:lnTo>
                  <a:lnTo>
                    <a:pt x="75" y="179"/>
                  </a:lnTo>
                  <a:lnTo>
                    <a:pt x="106" y="141"/>
                  </a:lnTo>
                  <a:lnTo>
                    <a:pt x="141" y="106"/>
                  </a:lnTo>
                  <a:lnTo>
                    <a:pt x="179" y="75"/>
                  </a:lnTo>
                  <a:lnTo>
                    <a:pt x="223" y="50"/>
                  </a:lnTo>
                  <a:lnTo>
                    <a:pt x="268" y="29"/>
                  </a:lnTo>
                  <a:lnTo>
                    <a:pt x="315" y="14"/>
                  </a:lnTo>
                  <a:lnTo>
                    <a:pt x="366" y="3"/>
                  </a:lnTo>
                  <a:lnTo>
                    <a:pt x="41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238" name="图形"/>
            <p:cNvGrpSpPr/>
            <p:nvPr/>
          </p:nvGrpSpPr>
          <p:grpSpPr>
            <a:xfrm>
              <a:off x="8944" y="5684"/>
              <a:ext cx="1333" cy="1285"/>
              <a:chOff x="4064000" y="5461000"/>
              <a:chExt cx="735013" cy="709613"/>
            </a:xfrm>
            <a:solidFill>
              <a:schemeClr val="bg1"/>
            </a:solidFill>
          </p:grpSpPr>
          <p:sp>
            <p:nvSpPr>
              <p:cNvPr id="239" name="图形"/>
              <p:cNvSpPr>
                <a:spLocks noEditPoints="1"/>
              </p:cNvSpPr>
              <p:nvPr/>
            </p:nvSpPr>
            <p:spPr bwMode="auto">
              <a:xfrm>
                <a:off x="4064000" y="5461000"/>
                <a:ext cx="708025" cy="709613"/>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40" name="图形"/>
              <p:cNvSpPr>
                <a:spLocks noEditPoints="1"/>
              </p:cNvSpPr>
              <p:nvPr/>
            </p:nvSpPr>
            <p:spPr bwMode="auto">
              <a:xfrm>
                <a:off x="4352925" y="5691188"/>
                <a:ext cx="446088" cy="44608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41" name="图形"/>
              <p:cNvSpPr/>
              <p:nvPr/>
            </p:nvSpPr>
            <p:spPr bwMode="auto">
              <a:xfrm>
                <a:off x="4433888" y="5754688"/>
                <a:ext cx="190500" cy="141288"/>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54" name="图形"/>
            <p:cNvSpPr txBox="1"/>
            <p:nvPr/>
          </p:nvSpPr>
          <p:spPr>
            <a:xfrm flipH="1">
              <a:off x="12051" y="3269"/>
              <a:ext cx="4203" cy="1437"/>
            </a:xfrm>
            <a:prstGeom prst="rect">
              <a:avLst/>
            </a:prstGeom>
            <a:noFill/>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55" name="图形"/>
            <p:cNvSpPr/>
            <p:nvPr/>
          </p:nvSpPr>
          <p:spPr>
            <a:xfrm flipH="1">
              <a:off x="12051" y="2666"/>
              <a:ext cx="3659" cy="800"/>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r>
                <a:rPr lang="en-US" altLang="zh-CN" dirty="0">
                  <a:solidFill>
                    <a:srgbClr val="000000"/>
                  </a:solidFill>
                  <a:cs typeface="+mn-ea"/>
                  <a:sym typeface="+mn-lt"/>
                </a:rPr>
                <a:t>Add title text</a:t>
              </a:r>
              <a:endParaRPr lang="zh-CN" altLang="en-US" b="1" dirty="0">
                <a:solidFill>
                  <a:srgbClr val="000000"/>
                </a:solidFill>
                <a:cs typeface="+mn-ea"/>
                <a:sym typeface="+mn-lt"/>
              </a:endParaRPr>
            </a:p>
          </p:txBody>
        </p:sp>
        <p:sp>
          <p:nvSpPr>
            <p:cNvPr id="56" name="图形"/>
            <p:cNvSpPr txBox="1"/>
            <p:nvPr/>
          </p:nvSpPr>
          <p:spPr>
            <a:xfrm flipH="1">
              <a:off x="13738" y="6819"/>
              <a:ext cx="4203" cy="1437"/>
            </a:xfrm>
            <a:prstGeom prst="rect">
              <a:avLst/>
            </a:prstGeom>
            <a:noFill/>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57" name="图形"/>
            <p:cNvSpPr/>
            <p:nvPr/>
          </p:nvSpPr>
          <p:spPr>
            <a:xfrm flipH="1">
              <a:off x="13738" y="6216"/>
              <a:ext cx="3659" cy="800"/>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r>
                <a:rPr lang="en-US" altLang="zh-CN" dirty="0">
                  <a:solidFill>
                    <a:srgbClr val="000000"/>
                  </a:solidFill>
                  <a:cs typeface="+mn-ea"/>
                  <a:sym typeface="+mn-lt"/>
                </a:rPr>
                <a:t>Add title text</a:t>
              </a:r>
              <a:endParaRPr lang="zh-CN" altLang="en-US" b="1" dirty="0">
                <a:solidFill>
                  <a:srgbClr val="000000"/>
                </a:solidFill>
                <a:cs typeface="+mn-ea"/>
                <a:sym typeface="+mn-lt"/>
              </a:endParaRPr>
            </a:p>
          </p:txBody>
        </p:sp>
        <p:sp>
          <p:nvSpPr>
            <p:cNvPr id="58" name="图形"/>
            <p:cNvSpPr txBox="1"/>
            <p:nvPr/>
          </p:nvSpPr>
          <p:spPr>
            <a:xfrm flipH="1">
              <a:off x="1674" y="3975"/>
              <a:ext cx="4203" cy="1437"/>
            </a:xfrm>
            <a:prstGeom prst="rect">
              <a:avLst/>
            </a:prstGeom>
            <a:noFill/>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59" name="图形"/>
            <p:cNvSpPr/>
            <p:nvPr/>
          </p:nvSpPr>
          <p:spPr>
            <a:xfrm flipH="1">
              <a:off x="1674" y="3372"/>
              <a:ext cx="3659" cy="800"/>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r>
                <a:rPr lang="en-US" altLang="zh-CN" dirty="0">
                  <a:solidFill>
                    <a:srgbClr val="000000"/>
                  </a:solidFill>
                  <a:cs typeface="+mn-ea"/>
                  <a:sym typeface="+mn-lt"/>
                </a:rPr>
                <a:t>Add title text</a:t>
              </a:r>
              <a:endParaRPr lang="zh-CN" altLang="en-US" b="1" dirty="0">
                <a:solidFill>
                  <a:srgbClr val="000000"/>
                </a:solidFill>
                <a:cs typeface="+mn-ea"/>
                <a:sym typeface="+mn-lt"/>
              </a:endParaRPr>
            </a:p>
          </p:txBody>
        </p:sp>
        <p:sp>
          <p:nvSpPr>
            <p:cNvPr id="60" name="图形"/>
            <p:cNvSpPr txBox="1"/>
            <p:nvPr/>
          </p:nvSpPr>
          <p:spPr>
            <a:xfrm flipH="1">
              <a:off x="2369" y="7912"/>
              <a:ext cx="4203" cy="1437"/>
            </a:xfrm>
            <a:prstGeom prst="rect">
              <a:avLst/>
            </a:prstGeom>
            <a:noFill/>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81" name="图形"/>
            <p:cNvSpPr/>
            <p:nvPr/>
          </p:nvSpPr>
          <p:spPr>
            <a:xfrm flipH="1">
              <a:off x="2369" y="7309"/>
              <a:ext cx="3659" cy="800"/>
            </a:xfrm>
            <a:prstGeom prst="rect">
              <a:avLst/>
            </a:prstGeom>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r>
                <a:rPr lang="en-US" altLang="zh-CN" dirty="0">
                  <a:solidFill>
                    <a:srgbClr val="000000"/>
                  </a:solidFill>
                  <a:cs typeface="+mn-ea"/>
                  <a:sym typeface="+mn-lt"/>
                </a:rPr>
                <a:t>Add title text</a:t>
              </a:r>
              <a:endParaRPr lang="zh-CN" altLang="en-US" b="1" dirty="0">
                <a:solidFill>
                  <a:srgbClr val="000000"/>
                </a:solidFill>
                <a:cs typeface="+mn-ea"/>
                <a:sym typeface="+mn-lt"/>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32"/>
                                        </p:tgtEl>
                                        <p:attrNameLst>
                                          <p:attrName>style.visibility</p:attrName>
                                        </p:attrNameLst>
                                      </p:cBhvr>
                                      <p:to>
                                        <p:strVal val="visible"/>
                                      </p:to>
                                    </p:set>
                                    <p:animEffect transition="in" filter="plus(i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229360" y="1560830"/>
            <a:ext cx="9888220" cy="4097655"/>
            <a:chOff x="1956" y="3018"/>
            <a:chExt cx="15572" cy="6453"/>
          </a:xfrm>
        </p:grpSpPr>
        <p:pic>
          <p:nvPicPr>
            <p:cNvPr id="2" name="图形" descr="E:\006包图网\素材\09办公3D\11横向柱状图.png11横向柱状图"/>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40" y="3018"/>
              <a:ext cx="5360" cy="6453"/>
            </a:xfrm>
            <a:prstGeom prst="rect">
              <a:avLst/>
            </a:prstGeom>
            <a:ln>
              <a:noFill/>
            </a:ln>
          </p:spPr>
        </p:pic>
        <p:sp>
          <p:nvSpPr>
            <p:cNvPr id="4" name="图形"/>
            <p:cNvSpPr/>
            <p:nvPr/>
          </p:nvSpPr>
          <p:spPr>
            <a:xfrm>
              <a:off x="12648" y="3192"/>
              <a:ext cx="1062" cy="1061"/>
            </a:xfrm>
            <a:prstGeom prst="ellipse">
              <a:avLst/>
            </a:prstGeom>
            <a:solidFill>
              <a:schemeClr val="accent2"/>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cs typeface="+mn-ea"/>
                <a:sym typeface="+mn-lt"/>
              </a:endParaRPr>
            </a:p>
          </p:txBody>
        </p:sp>
        <p:sp>
          <p:nvSpPr>
            <p:cNvPr id="5" name="图形"/>
            <p:cNvSpPr/>
            <p:nvPr/>
          </p:nvSpPr>
          <p:spPr>
            <a:xfrm>
              <a:off x="12648" y="5473"/>
              <a:ext cx="1062" cy="1061"/>
            </a:xfrm>
            <a:prstGeom prst="ellipse">
              <a:avLst/>
            </a:prstGeom>
            <a:solidFill>
              <a:schemeClr val="accent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cs typeface="+mn-ea"/>
                <a:sym typeface="+mn-lt"/>
              </a:endParaRPr>
            </a:p>
          </p:txBody>
        </p:sp>
        <p:sp>
          <p:nvSpPr>
            <p:cNvPr id="6" name="图形"/>
            <p:cNvSpPr>
              <a:spLocks noEditPoints="1"/>
            </p:cNvSpPr>
            <p:nvPr/>
          </p:nvSpPr>
          <p:spPr bwMode="auto">
            <a:xfrm>
              <a:off x="12967" y="3517"/>
              <a:ext cx="424" cy="410"/>
            </a:xfrm>
            <a:custGeom>
              <a:avLst/>
              <a:gdLst>
                <a:gd name="T0" fmla="*/ 597 w 631"/>
                <a:gd name="T1" fmla="*/ 0 h 605"/>
                <a:gd name="T2" fmla="*/ 34 w 631"/>
                <a:gd name="T3" fmla="*/ 0 h 605"/>
                <a:gd name="T4" fmla="*/ 0 w 631"/>
                <a:gd name="T5" fmla="*/ 37 h 605"/>
                <a:gd name="T6" fmla="*/ 0 w 631"/>
                <a:gd name="T7" fmla="*/ 417 h 605"/>
                <a:gd name="T8" fmla="*/ 34 w 631"/>
                <a:gd name="T9" fmla="*/ 454 h 605"/>
                <a:gd name="T10" fmla="*/ 597 w 631"/>
                <a:gd name="T11" fmla="*/ 454 h 605"/>
                <a:gd name="T12" fmla="*/ 631 w 631"/>
                <a:gd name="T13" fmla="*/ 417 h 605"/>
                <a:gd name="T14" fmla="*/ 631 w 631"/>
                <a:gd name="T15" fmla="*/ 37 h 605"/>
                <a:gd name="T16" fmla="*/ 597 w 631"/>
                <a:gd name="T17" fmla="*/ 0 h 605"/>
                <a:gd name="T18" fmla="*/ 454 w 631"/>
                <a:gd name="T19" fmla="*/ 565 h 605"/>
                <a:gd name="T20" fmla="*/ 414 w 631"/>
                <a:gd name="T21" fmla="*/ 565 h 605"/>
                <a:gd name="T22" fmla="*/ 375 w 631"/>
                <a:gd name="T23" fmla="*/ 526 h 605"/>
                <a:gd name="T24" fmla="*/ 375 w 631"/>
                <a:gd name="T25" fmla="*/ 466 h 605"/>
                <a:gd name="T26" fmla="*/ 256 w 631"/>
                <a:gd name="T27" fmla="*/ 466 h 605"/>
                <a:gd name="T28" fmla="*/ 256 w 631"/>
                <a:gd name="T29" fmla="*/ 526 h 605"/>
                <a:gd name="T30" fmla="*/ 217 w 631"/>
                <a:gd name="T31" fmla="*/ 565 h 605"/>
                <a:gd name="T32" fmla="*/ 177 w 631"/>
                <a:gd name="T33" fmla="*/ 565 h 605"/>
                <a:gd name="T34" fmla="*/ 158 w 631"/>
                <a:gd name="T35" fmla="*/ 585 h 605"/>
                <a:gd name="T36" fmla="*/ 177 w 631"/>
                <a:gd name="T37" fmla="*/ 605 h 605"/>
                <a:gd name="T38" fmla="*/ 454 w 631"/>
                <a:gd name="T39" fmla="*/ 605 h 605"/>
                <a:gd name="T40" fmla="*/ 473 w 631"/>
                <a:gd name="T41" fmla="*/ 585 h 605"/>
                <a:gd name="T42" fmla="*/ 454 w 631"/>
                <a:gd name="T43" fmla="*/ 565 h 605"/>
                <a:gd name="T44" fmla="*/ 592 w 631"/>
                <a:gd name="T45" fmla="*/ 414 h 605"/>
                <a:gd name="T46" fmla="*/ 39 w 631"/>
                <a:gd name="T47" fmla="*/ 414 h 605"/>
                <a:gd name="T48" fmla="*/ 39 w 631"/>
                <a:gd name="T49" fmla="*/ 39 h 605"/>
                <a:gd name="T50" fmla="*/ 592 w 631"/>
                <a:gd name="T51" fmla="*/ 39 h 605"/>
                <a:gd name="T52" fmla="*/ 592 w 631"/>
                <a:gd name="T53" fmla="*/ 41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605">
                  <a:moveTo>
                    <a:pt x="597" y="0"/>
                  </a:moveTo>
                  <a:lnTo>
                    <a:pt x="34" y="0"/>
                  </a:lnTo>
                  <a:cubicBezTo>
                    <a:pt x="15" y="0"/>
                    <a:pt x="0" y="16"/>
                    <a:pt x="0" y="37"/>
                  </a:cubicBezTo>
                  <a:lnTo>
                    <a:pt x="0" y="417"/>
                  </a:lnTo>
                  <a:cubicBezTo>
                    <a:pt x="0" y="437"/>
                    <a:pt x="15" y="454"/>
                    <a:pt x="34" y="454"/>
                  </a:cubicBezTo>
                  <a:lnTo>
                    <a:pt x="597" y="454"/>
                  </a:lnTo>
                  <a:cubicBezTo>
                    <a:pt x="616" y="454"/>
                    <a:pt x="631" y="437"/>
                    <a:pt x="631" y="417"/>
                  </a:cubicBezTo>
                  <a:lnTo>
                    <a:pt x="631" y="37"/>
                  </a:lnTo>
                  <a:cubicBezTo>
                    <a:pt x="631" y="16"/>
                    <a:pt x="616" y="0"/>
                    <a:pt x="597" y="0"/>
                  </a:cubicBezTo>
                  <a:close/>
                  <a:moveTo>
                    <a:pt x="454" y="565"/>
                  </a:moveTo>
                  <a:lnTo>
                    <a:pt x="414" y="565"/>
                  </a:lnTo>
                  <a:cubicBezTo>
                    <a:pt x="392" y="565"/>
                    <a:pt x="375" y="548"/>
                    <a:pt x="375" y="526"/>
                  </a:cubicBezTo>
                  <a:lnTo>
                    <a:pt x="375" y="466"/>
                  </a:lnTo>
                  <a:lnTo>
                    <a:pt x="256" y="466"/>
                  </a:lnTo>
                  <a:lnTo>
                    <a:pt x="256" y="526"/>
                  </a:lnTo>
                  <a:cubicBezTo>
                    <a:pt x="256" y="548"/>
                    <a:pt x="239" y="565"/>
                    <a:pt x="217" y="565"/>
                  </a:cubicBezTo>
                  <a:lnTo>
                    <a:pt x="177" y="565"/>
                  </a:lnTo>
                  <a:cubicBezTo>
                    <a:pt x="166" y="565"/>
                    <a:pt x="158" y="574"/>
                    <a:pt x="158" y="585"/>
                  </a:cubicBezTo>
                  <a:cubicBezTo>
                    <a:pt x="158" y="596"/>
                    <a:pt x="166" y="605"/>
                    <a:pt x="177" y="605"/>
                  </a:cubicBezTo>
                  <a:lnTo>
                    <a:pt x="454" y="605"/>
                  </a:lnTo>
                  <a:cubicBezTo>
                    <a:pt x="465" y="605"/>
                    <a:pt x="473" y="596"/>
                    <a:pt x="473" y="585"/>
                  </a:cubicBezTo>
                  <a:cubicBezTo>
                    <a:pt x="473" y="574"/>
                    <a:pt x="465" y="565"/>
                    <a:pt x="454" y="565"/>
                  </a:cubicBezTo>
                  <a:close/>
                  <a:moveTo>
                    <a:pt x="592" y="414"/>
                  </a:moveTo>
                  <a:lnTo>
                    <a:pt x="39" y="414"/>
                  </a:lnTo>
                  <a:lnTo>
                    <a:pt x="39" y="39"/>
                  </a:lnTo>
                  <a:lnTo>
                    <a:pt x="592" y="39"/>
                  </a:lnTo>
                  <a:lnTo>
                    <a:pt x="592" y="414"/>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a:cs typeface="+mn-ea"/>
                <a:sym typeface="+mn-lt"/>
              </a:endParaRPr>
            </a:p>
          </p:txBody>
        </p:sp>
        <p:sp>
          <p:nvSpPr>
            <p:cNvPr id="7" name="图形"/>
            <p:cNvSpPr/>
            <p:nvPr/>
          </p:nvSpPr>
          <p:spPr>
            <a:xfrm>
              <a:off x="12648" y="7759"/>
              <a:ext cx="1062" cy="1061"/>
            </a:xfrm>
            <a:prstGeom prst="ellipse">
              <a:avLst/>
            </a:prstGeom>
            <a:solidFill>
              <a:schemeClr val="accent2"/>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cs typeface="+mn-ea"/>
                <a:sym typeface="+mn-lt"/>
              </a:endParaRPr>
            </a:p>
          </p:txBody>
        </p:sp>
        <p:sp>
          <p:nvSpPr>
            <p:cNvPr id="8" name="图形"/>
            <p:cNvSpPr>
              <a:spLocks noEditPoints="1"/>
            </p:cNvSpPr>
            <p:nvPr/>
          </p:nvSpPr>
          <p:spPr bwMode="auto">
            <a:xfrm>
              <a:off x="12907" y="8092"/>
              <a:ext cx="545" cy="396"/>
            </a:xfrm>
            <a:custGeom>
              <a:avLst/>
              <a:gdLst>
                <a:gd name="T0" fmla="*/ 241 w 805"/>
                <a:gd name="T1" fmla="*/ 415 h 588"/>
                <a:gd name="T2" fmla="*/ 277 w 805"/>
                <a:gd name="T3" fmla="*/ 415 h 588"/>
                <a:gd name="T4" fmla="*/ 476 w 805"/>
                <a:gd name="T5" fmla="*/ 109 h 588"/>
                <a:gd name="T6" fmla="*/ 37 w 805"/>
                <a:gd name="T7" fmla="*/ 376 h 588"/>
                <a:gd name="T8" fmla="*/ 476 w 805"/>
                <a:gd name="T9" fmla="*/ 376 h 588"/>
                <a:gd name="T10" fmla="*/ 288 w 805"/>
                <a:gd name="T11" fmla="*/ 415 h 588"/>
                <a:gd name="T12" fmla="*/ 229 w 805"/>
                <a:gd name="T13" fmla="*/ 415 h 588"/>
                <a:gd name="T14" fmla="*/ 288 w 805"/>
                <a:gd name="T15" fmla="*/ 415 h 588"/>
                <a:gd name="T16" fmla="*/ 513 w 805"/>
                <a:gd name="T17" fmla="*/ 423 h 588"/>
                <a:gd name="T18" fmla="*/ 308 w 805"/>
                <a:gd name="T19" fmla="*/ 458 h 588"/>
                <a:gd name="T20" fmla="*/ 360 w 805"/>
                <a:gd name="T21" fmla="*/ 561 h 588"/>
                <a:gd name="T22" fmla="*/ 205 w 805"/>
                <a:gd name="T23" fmla="*/ 561 h 588"/>
                <a:gd name="T24" fmla="*/ 153 w 805"/>
                <a:gd name="T25" fmla="*/ 527 h 588"/>
                <a:gd name="T26" fmla="*/ 34 w 805"/>
                <a:gd name="T27" fmla="*/ 458 h 588"/>
                <a:gd name="T28" fmla="*/ 0 w 805"/>
                <a:gd name="T29" fmla="*/ 107 h 588"/>
                <a:gd name="T30" fmla="*/ 479 w 805"/>
                <a:gd name="T31" fmla="*/ 73 h 588"/>
                <a:gd name="T32" fmla="*/ 714 w 805"/>
                <a:gd name="T33" fmla="*/ 393 h 588"/>
                <a:gd name="T34" fmla="*/ 651 w 805"/>
                <a:gd name="T35" fmla="*/ 393 h 588"/>
                <a:gd name="T36" fmla="*/ 714 w 805"/>
                <a:gd name="T37" fmla="*/ 393 h 588"/>
                <a:gd name="T38" fmla="*/ 682 w 805"/>
                <a:gd name="T39" fmla="*/ 442 h 588"/>
                <a:gd name="T40" fmla="*/ 682 w 805"/>
                <a:gd name="T41" fmla="*/ 344 h 588"/>
                <a:gd name="T42" fmla="*/ 756 w 805"/>
                <a:gd name="T43" fmla="*/ 218 h 588"/>
                <a:gd name="T44" fmla="*/ 603 w 805"/>
                <a:gd name="T45" fmla="*/ 241 h 588"/>
                <a:gd name="T46" fmla="*/ 756 w 805"/>
                <a:gd name="T47" fmla="*/ 218 h 588"/>
                <a:gd name="T48" fmla="*/ 585 w 805"/>
                <a:gd name="T49" fmla="*/ 31 h 588"/>
                <a:gd name="T50" fmla="*/ 774 w 805"/>
                <a:gd name="T51" fmla="*/ 558 h 588"/>
                <a:gd name="T52" fmla="*/ 805 w 805"/>
                <a:gd name="T53" fmla="*/ 16 h 588"/>
                <a:gd name="T54" fmla="*/ 790 w 805"/>
                <a:gd name="T55" fmla="*/ 588 h 588"/>
                <a:gd name="T56" fmla="*/ 555 w 805"/>
                <a:gd name="T57" fmla="*/ 573 h 588"/>
                <a:gd name="T58" fmla="*/ 570 w 805"/>
                <a:gd name="T59" fmla="*/ 0 h 588"/>
                <a:gd name="T60" fmla="*/ 805 w 805"/>
                <a:gd name="T61" fmla="*/ 16 h 588"/>
                <a:gd name="T62" fmla="*/ 603 w 805"/>
                <a:gd name="T63" fmla="*/ 71 h 588"/>
                <a:gd name="T64" fmla="*/ 756 w 805"/>
                <a:gd name="T65" fmla="*/ 123 h 588"/>
                <a:gd name="T66" fmla="*/ 756 w 805"/>
                <a:gd name="T67" fmla="*/ 179 h 588"/>
                <a:gd name="T68" fmla="*/ 603 w 805"/>
                <a:gd name="T69" fmla="*/ 202 h 588"/>
                <a:gd name="T70" fmla="*/ 756 w 805"/>
                <a:gd name="T71" fmla="*/ 179 h 588"/>
                <a:gd name="T72" fmla="*/ 603 w 805"/>
                <a:gd name="T73" fmla="*/ 163 h 588"/>
                <a:gd name="T74" fmla="*/ 756 w 805"/>
                <a:gd name="T75" fmla="*/ 14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5" h="588">
                  <a:moveTo>
                    <a:pt x="259" y="397"/>
                  </a:moveTo>
                  <a:cubicBezTo>
                    <a:pt x="249" y="397"/>
                    <a:pt x="241" y="405"/>
                    <a:pt x="241" y="415"/>
                  </a:cubicBezTo>
                  <a:cubicBezTo>
                    <a:pt x="241" y="425"/>
                    <a:pt x="249" y="434"/>
                    <a:pt x="259" y="434"/>
                  </a:cubicBezTo>
                  <a:cubicBezTo>
                    <a:pt x="269" y="434"/>
                    <a:pt x="277" y="425"/>
                    <a:pt x="277" y="415"/>
                  </a:cubicBezTo>
                  <a:cubicBezTo>
                    <a:pt x="277" y="405"/>
                    <a:pt x="269" y="397"/>
                    <a:pt x="259" y="397"/>
                  </a:cubicBezTo>
                  <a:close/>
                  <a:moveTo>
                    <a:pt x="476" y="109"/>
                  </a:moveTo>
                  <a:lnTo>
                    <a:pt x="37" y="109"/>
                  </a:lnTo>
                  <a:lnTo>
                    <a:pt x="37" y="376"/>
                  </a:lnTo>
                  <a:lnTo>
                    <a:pt x="476" y="376"/>
                  </a:lnTo>
                  <a:lnTo>
                    <a:pt x="476" y="376"/>
                  </a:lnTo>
                  <a:lnTo>
                    <a:pt x="476" y="109"/>
                  </a:lnTo>
                  <a:close/>
                  <a:moveTo>
                    <a:pt x="288" y="415"/>
                  </a:moveTo>
                  <a:cubicBezTo>
                    <a:pt x="288" y="399"/>
                    <a:pt x="275" y="386"/>
                    <a:pt x="259" y="386"/>
                  </a:cubicBezTo>
                  <a:cubicBezTo>
                    <a:pt x="242" y="386"/>
                    <a:pt x="229" y="399"/>
                    <a:pt x="229" y="415"/>
                  </a:cubicBezTo>
                  <a:cubicBezTo>
                    <a:pt x="229" y="432"/>
                    <a:pt x="242" y="445"/>
                    <a:pt x="259" y="445"/>
                  </a:cubicBezTo>
                  <a:cubicBezTo>
                    <a:pt x="275" y="445"/>
                    <a:pt x="288" y="432"/>
                    <a:pt x="288" y="415"/>
                  </a:cubicBezTo>
                  <a:close/>
                  <a:moveTo>
                    <a:pt x="513" y="107"/>
                  </a:moveTo>
                  <a:lnTo>
                    <a:pt x="513" y="423"/>
                  </a:lnTo>
                  <a:cubicBezTo>
                    <a:pt x="513" y="442"/>
                    <a:pt x="498" y="458"/>
                    <a:pt x="479" y="458"/>
                  </a:cubicBezTo>
                  <a:lnTo>
                    <a:pt x="308" y="458"/>
                  </a:lnTo>
                  <a:cubicBezTo>
                    <a:pt x="308" y="458"/>
                    <a:pt x="298" y="527"/>
                    <a:pt x="360" y="527"/>
                  </a:cubicBezTo>
                  <a:lnTo>
                    <a:pt x="360" y="561"/>
                  </a:lnTo>
                  <a:lnTo>
                    <a:pt x="308" y="561"/>
                  </a:lnTo>
                  <a:lnTo>
                    <a:pt x="205" y="561"/>
                  </a:lnTo>
                  <a:lnTo>
                    <a:pt x="153" y="561"/>
                  </a:lnTo>
                  <a:lnTo>
                    <a:pt x="153" y="527"/>
                  </a:lnTo>
                  <a:cubicBezTo>
                    <a:pt x="212" y="527"/>
                    <a:pt x="205" y="458"/>
                    <a:pt x="205" y="458"/>
                  </a:cubicBezTo>
                  <a:lnTo>
                    <a:pt x="34" y="458"/>
                  </a:lnTo>
                  <a:cubicBezTo>
                    <a:pt x="15" y="458"/>
                    <a:pt x="0" y="442"/>
                    <a:pt x="0" y="423"/>
                  </a:cubicBezTo>
                  <a:lnTo>
                    <a:pt x="0" y="107"/>
                  </a:lnTo>
                  <a:cubicBezTo>
                    <a:pt x="0" y="88"/>
                    <a:pt x="15" y="73"/>
                    <a:pt x="34" y="73"/>
                  </a:cubicBezTo>
                  <a:lnTo>
                    <a:pt x="479" y="73"/>
                  </a:lnTo>
                  <a:cubicBezTo>
                    <a:pt x="498" y="73"/>
                    <a:pt x="513" y="88"/>
                    <a:pt x="513" y="107"/>
                  </a:cubicBezTo>
                  <a:close/>
                  <a:moveTo>
                    <a:pt x="714" y="393"/>
                  </a:moveTo>
                  <a:cubicBezTo>
                    <a:pt x="714" y="376"/>
                    <a:pt x="699" y="362"/>
                    <a:pt x="682" y="362"/>
                  </a:cubicBezTo>
                  <a:cubicBezTo>
                    <a:pt x="665" y="362"/>
                    <a:pt x="651" y="376"/>
                    <a:pt x="651" y="393"/>
                  </a:cubicBezTo>
                  <a:cubicBezTo>
                    <a:pt x="651" y="411"/>
                    <a:pt x="665" y="425"/>
                    <a:pt x="682" y="425"/>
                  </a:cubicBezTo>
                  <a:cubicBezTo>
                    <a:pt x="699" y="425"/>
                    <a:pt x="714" y="411"/>
                    <a:pt x="714" y="393"/>
                  </a:cubicBezTo>
                  <a:close/>
                  <a:moveTo>
                    <a:pt x="731" y="393"/>
                  </a:moveTo>
                  <a:cubicBezTo>
                    <a:pt x="731" y="421"/>
                    <a:pt x="709" y="442"/>
                    <a:pt x="682" y="442"/>
                  </a:cubicBezTo>
                  <a:cubicBezTo>
                    <a:pt x="655" y="442"/>
                    <a:pt x="633" y="421"/>
                    <a:pt x="633" y="393"/>
                  </a:cubicBezTo>
                  <a:cubicBezTo>
                    <a:pt x="633" y="366"/>
                    <a:pt x="655" y="344"/>
                    <a:pt x="682" y="344"/>
                  </a:cubicBezTo>
                  <a:cubicBezTo>
                    <a:pt x="709" y="344"/>
                    <a:pt x="731" y="366"/>
                    <a:pt x="731" y="393"/>
                  </a:cubicBezTo>
                  <a:close/>
                  <a:moveTo>
                    <a:pt x="756" y="218"/>
                  </a:moveTo>
                  <a:lnTo>
                    <a:pt x="603" y="218"/>
                  </a:lnTo>
                  <a:lnTo>
                    <a:pt x="603" y="241"/>
                  </a:lnTo>
                  <a:lnTo>
                    <a:pt x="756" y="241"/>
                  </a:lnTo>
                  <a:lnTo>
                    <a:pt x="756" y="218"/>
                  </a:lnTo>
                  <a:close/>
                  <a:moveTo>
                    <a:pt x="774" y="31"/>
                  </a:moveTo>
                  <a:lnTo>
                    <a:pt x="585" y="31"/>
                  </a:lnTo>
                  <a:lnTo>
                    <a:pt x="585" y="558"/>
                  </a:lnTo>
                  <a:lnTo>
                    <a:pt x="774" y="558"/>
                  </a:lnTo>
                  <a:lnTo>
                    <a:pt x="774" y="31"/>
                  </a:lnTo>
                  <a:close/>
                  <a:moveTo>
                    <a:pt x="805" y="16"/>
                  </a:moveTo>
                  <a:lnTo>
                    <a:pt x="805" y="573"/>
                  </a:lnTo>
                  <a:cubicBezTo>
                    <a:pt x="805" y="581"/>
                    <a:pt x="798" y="588"/>
                    <a:pt x="790" y="588"/>
                  </a:cubicBezTo>
                  <a:lnTo>
                    <a:pt x="570" y="588"/>
                  </a:lnTo>
                  <a:cubicBezTo>
                    <a:pt x="561" y="588"/>
                    <a:pt x="555" y="581"/>
                    <a:pt x="555" y="573"/>
                  </a:cubicBezTo>
                  <a:lnTo>
                    <a:pt x="555" y="16"/>
                  </a:lnTo>
                  <a:cubicBezTo>
                    <a:pt x="555" y="7"/>
                    <a:pt x="561" y="0"/>
                    <a:pt x="570" y="0"/>
                  </a:cubicBezTo>
                  <a:lnTo>
                    <a:pt x="790" y="0"/>
                  </a:lnTo>
                  <a:cubicBezTo>
                    <a:pt x="798" y="0"/>
                    <a:pt x="805" y="7"/>
                    <a:pt x="805" y="16"/>
                  </a:cubicBezTo>
                  <a:close/>
                  <a:moveTo>
                    <a:pt x="756" y="71"/>
                  </a:moveTo>
                  <a:lnTo>
                    <a:pt x="603" y="71"/>
                  </a:lnTo>
                  <a:lnTo>
                    <a:pt x="603" y="123"/>
                  </a:lnTo>
                  <a:lnTo>
                    <a:pt x="756" y="123"/>
                  </a:lnTo>
                  <a:lnTo>
                    <a:pt x="756" y="71"/>
                  </a:lnTo>
                  <a:close/>
                  <a:moveTo>
                    <a:pt x="756" y="179"/>
                  </a:moveTo>
                  <a:lnTo>
                    <a:pt x="603" y="179"/>
                  </a:lnTo>
                  <a:lnTo>
                    <a:pt x="603" y="202"/>
                  </a:lnTo>
                  <a:lnTo>
                    <a:pt x="756" y="202"/>
                  </a:lnTo>
                  <a:lnTo>
                    <a:pt x="756" y="179"/>
                  </a:lnTo>
                  <a:close/>
                  <a:moveTo>
                    <a:pt x="756" y="163"/>
                  </a:moveTo>
                  <a:lnTo>
                    <a:pt x="603" y="163"/>
                  </a:lnTo>
                  <a:lnTo>
                    <a:pt x="603" y="140"/>
                  </a:lnTo>
                  <a:lnTo>
                    <a:pt x="756" y="140"/>
                  </a:lnTo>
                  <a:lnTo>
                    <a:pt x="756" y="16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a:cs typeface="+mn-ea"/>
                <a:sym typeface="+mn-lt"/>
              </a:endParaRPr>
            </a:p>
          </p:txBody>
        </p:sp>
        <p:sp>
          <p:nvSpPr>
            <p:cNvPr id="9" name="图形"/>
            <p:cNvSpPr>
              <a:spLocks noEditPoints="1"/>
            </p:cNvSpPr>
            <p:nvPr/>
          </p:nvSpPr>
          <p:spPr bwMode="auto">
            <a:xfrm>
              <a:off x="12939" y="5768"/>
              <a:ext cx="481" cy="472"/>
            </a:xfrm>
            <a:custGeom>
              <a:avLst/>
              <a:gdLst>
                <a:gd name="T0" fmla="*/ 82 w 124"/>
                <a:gd name="T1" fmla="*/ 60 h 121"/>
                <a:gd name="T2" fmla="*/ 62 w 124"/>
                <a:gd name="T3" fmla="*/ 80 h 121"/>
                <a:gd name="T4" fmla="*/ 42 w 124"/>
                <a:gd name="T5" fmla="*/ 60 h 121"/>
                <a:gd name="T6" fmla="*/ 62 w 124"/>
                <a:gd name="T7" fmla="*/ 41 h 121"/>
                <a:gd name="T8" fmla="*/ 82 w 124"/>
                <a:gd name="T9" fmla="*/ 60 h 121"/>
                <a:gd name="T10" fmla="*/ 107 w 124"/>
                <a:gd name="T11" fmla="*/ 46 h 121"/>
                <a:gd name="T12" fmla="*/ 104 w 124"/>
                <a:gd name="T13" fmla="*/ 39 h 121"/>
                <a:gd name="T14" fmla="*/ 111 w 124"/>
                <a:gd name="T15" fmla="*/ 22 h 121"/>
                <a:gd name="T16" fmla="*/ 101 w 124"/>
                <a:gd name="T17" fmla="*/ 12 h 121"/>
                <a:gd name="T18" fmla="*/ 84 w 124"/>
                <a:gd name="T19" fmla="*/ 19 h 121"/>
                <a:gd name="T20" fmla="*/ 76 w 124"/>
                <a:gd name="T21" fmla="*/ 16 h 121"/>
                <a:gd name="T22" fmla="*/ 69 w 124"/>
                <a:gd name="T23" fmla="*/ 0 h 121"/>
                <a:gd name="T24" fmla="*/ 55 w 124"/>
                <a:gd name="T25" fmla="*/ 0 h 121"/>
                <a:gd name="T26" fmla="*/ 48 w 124"/>
                <a:gd name="T27" fmla="*/ 16 h 121"/>
                <a:gd name="T28" fmla="*/ 40 w 124"/>
                <a:gd name="T29" fmla="*/ 19 h 121"/>
                <a:gd name="T30" fmla="*/ 23 w 124"/>
                <a:gd name="T31" fmla="*/ 13 h 121"/>
                <a:gd name="T32" fmla="*/ 13 w 124"/>
                <a:gd name="T33" fmla="*/ 22 h 121"/>
                <a:gd name="T34" fmla="*/ 20 w 124"/>
                <a:gd name="T35" fmla="*/ 39 h 121"/>
                <a:gd name="T36" fmla="*/ 17 w 124"/>
                <a:gd name="T37" fmla="*/ 47 h 121"/>
                <a:gd name="T38" fmla="*/ 0 w 124"/>
                <a:gd name="T39" fmla="*/ 54 h 121"/>
                <a:gd name="T40" fmla="*/ 0 w 124"/>
                <a:gd name="T41" fmla="*/ 67 h 121"/>
                <a:gd name="T42" fmla="*/ 17 w 124"/>
                <a:gd name="T43" fmla="*/ 74 h 121"/>
                <a:gd name="T44" fmla="*/ 20 w 124"/>
                <a:gd name="T45" fmla="*/ 82 h 121"/>
                <a:gd name="T46" fmla="*/ 14 w 124"/>
                <a:gd name="T47" fmla="*/ 99 h 121"/>
                <a:gd name="T48" fmla="*/ 23 w 124"/>
                <a:gd name="T49" fmla="*/ 108 h 121"/>
                <a:gd name="T50" fmla="*/ 40 w 124"/>
                <a:gd name="T51" fmla="*/ 102 h 121"/>
                <a:gd name="T52" fmla="*/ 48 w 124"/>
                <a:gd name="T53" fmla="*/ 105 h 121"/>
                <a:gd name="T54" fmla="*/ 56 w 124"/>
                <a:gd name="T55" fmla="*/ 121 h 121"/>
                <a:gd name="T56" fmla="*/ 69 w 124"/>
                <a:gd name="T57" fmla="*/ 121 h 121"/>
                <a:gd name="T58" fmla="*/ 76 w 124"/>
                <a:gd name="T59" fmla="*/ 105 h 121"/>
                <a:gd name="T60" fmla="*/ 84 w 124"/>
                <a:gd name="T61" fmla="*/ 102 h 121"/>
                <a:gd name="T62" fmla="*/ 102 w 124"/>
                <a:gd name="T63" fmla="*/ 108 h 121"/>
                <a:gd name="T64" fmla="*/ 111 w 124"/>
                <a:gd name="T65" fmla="*/ 99 h 121"/>
                <a:gd name="T66" fmla="*/ 104 w 124"/>
                <a:gd name="T67" fmla="*/ 82 h 121"/>
                <a:gd name="T68" fmla="*/ 107 w 124"/>
                <a:gd name="T69" fmla="*/ 74 h 121"/>
                <a:gd name="T70" fmla="*/ 124 w 124"/>
                <a:gd name="T71" fmla="*/ 67 h 121"/>
                <a:gd name="T72" fmla="*/ 124 w 124"/>
                <a:gd name="T73" fmla="*/ 53 h 121"/>
                <a:gd name="T74" fmla="*/ 107 w 124"/>
                <a:gd name="T75" fmla="*/ 4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21">
                  <a:moveTo>
                    <a:pt x="82" y="60"/>
                  </a:moveTo>
                  <a:cubicBezTo>
                    <a:pt x="82" y="71"/>
                    <a:pt x="73" y="80"/>
                    <a:pt x="62" y="80"/>
                  </a:cubicBezTo>
                  <a:cubicBezTo>
                    <a:pt x="51" y="80"/>
                    <a:pt x="42" y="71"/>
                    <a:pt x="42" y="60"/>
                  </a:cubicBezTo>
                  <a:cubicBezTo>
                    <a:pt x="42" y="50"/>
                    <a:pt x="51" y="41"/>
                    <a:pt x="62" y="41"/>
                  </a:cubicBezTo>
                  <a:cubicBezTo>
                    <a:pt x="73" y="41"/>
                    <a:pt x="82" y="50"/>
                    <a:pt x="82" y="60"/>
                  </a:cubicBezTo>
                  <a:close/>
                  <a:moveTo>
                    <a:pt x="107" y="46"/>
                  </a:moveTo>
                  <a:cubicBezTo>
                    <a:pt x="104" y="39"/>
                    <a:pt x="104" y="39"/>
                    <a:pt x="104" y="39"/>
                  </a:cubicBezTo>
                  <a:cubicBezTo>
                    <a:pt x="104" y="39"/>
                    <a:pt x="111" y="23"/>
                    <a:pt x="111" y="22"/>
                  </a:cubicBezTo>
                  <a:cubicBezTo>
                    <a:pt x="101" y="12"/>
                    <a:pt x="101" y="12"/>
                    <a:pt x="101" y="12"/>
                  </a:cubicBezTo>
                  <a:cubicBezTo>
                    <a:pt x="100" y="12"/>
                    <a:pt x="84" y="19"/>
                    <a:pt x="84" y="19"/>
                  </a:cubicBezTo>
                  <a:cubicBezTo>
                    <a:pt x="76" y="16"/>
                    <a:pt x="76" y="16"/>
                    <a:pt x="76" y="16"/>
                  </a:cubicBezTo>
                  <a:cubicBezTo>
                    <a:pt x="76" y="16"/>
                    <a:pt x="70" y="0"/>
                    <a:pt x="69" y="0"/>
                  </a:cubicBezTo>
                  <a:cubicBezTo>
                    <a:pt x="55" y="0"/>
                    <a:pt x="55" y="0"/>
                    <a:pt x="55" y="0"/>
                  </a:cubicBezTo>
                  <a:cubicBezTo>
                    <a:pt x="54" y="0"/>
                    <a:pt x="48" y="16"/>
                    <a:pt x="48" y="16"/>
                  </a:cubicBezTo>
                  <a:cubicBezTo>
                    <a:pt x="40" y="19"/>
                    <a:pt x="40" y="19"/>
                    <a:pt x="40" y="19"/>
                  </a:cubicBezTo>
                  <a:cubicBezTo>
                    <a:pt x="40" y="19"/>
                    <a:pt x="23" y="12"/>
                    <a:pt x="23" y="13"/>
                  </a:cubicBezTo>
                  <a:cubicBezTo>
                    <a:pt x="13" y="22"/>
                    <a:pt x="13" y="22"/>
                    <a:pt x="13" y="22"/>
                  </a:cubicBezTo>
                  <a:cubicBezTo>
                    <a:pt x="12" y="23"/>
                    <a:pt x="20" y="39"/>
                    <a:pt x="20" y="39"/>
                  </a:cubicBezTo>
                  <a:cubicBezTo>
                    <a:pt x="17" y="47"/>
                    <a:pt x="17" y="47"/>
                    <a:pt x="17" y="47"/>
                  </a:cubicBezTo>
                  <a:cubicBezTo>
                    <a:pt x="17" y="47"/>
                    <a:pt x="0" y="53"/>
                    <a:pt x="0" y="54"/>
                  </a:cubicBezTo>
                  <a:cubicBezTo>
                    <a:pt x="0" y="67"/>
                    <a:pt x="0" y="67"/>
                    <a:pt x="0" y="67"/>
                  </a:cubicBezTo>
                  <a:cubicBezTo>
                    <a:pt x="0" y="68"/>
                    <a:pt x="17" y="74"/>
                    <a:pt x="17" y="74"/>
                  </a:cubicBezTo>
                  <a:cubicBezTo>
                    <a:pt x="20" y="82"/>
                    <a:pt x="20" y="82"/>
                    <a:pt x="20" y="82"/>
                  </a:cubicBezTo>
                  <a:cubicBezTo>
                    <a:pt x="20" y="82"/>
                    <a:pt x="13" y="98"/>
                    <a:pt x="14" y="99"/>
                  </a:cubicBezTo>
                  <a:cubicBezTo>
                    <a:pt x="23" y="108"/>
                    <a:pt x="23" y="108"/>
                    <a:pt x="23" y="108"/>
                  </a:cubicBezTo>
                  <a:cubicBezTo>
                    <a:pt x="24" y="109"/>
                    <a:pt x="40" y="102"/>
                    <a:pt x="40" y="102"/>
                  </a:cubicBezTo>
                  <a:cubicBezTo>
                    <a:pt x="48" y="105"/>
                    <a:pt x="48" y="105"/>
                    <a:pt x="48" y="105"/>
                  </a:cubicBezTo>
                  <a:cubicBezTo>
                    <a:pt x="48" y="105"/>
                    <a:pt x="55" y="121"/>
                    <a:pt x="56" y="121"/>
                  </a:cubicBezTo>
                  <a:cubicBezTo>
                    <a:pt x="69" y="121"/>
                    <a:pt x="69" y="121"/>
                    <a:pt x="69" y="121"/>
                  </a:cubicBezTo>
                  <a:cubicBezTo>
                    <a:pt x="70" y="121"/>
                    <a:pt x="76" y="105"/>
                    <a:pt x="76" y="105"/>
                  </a:cubicBezTo>
                  <a:cubicBezTo>
                    <a:pt x="84" y="102"/>
                    <a:pt x="84" y="102"/>
                    <a:pt x="84" y="102"/>
                  </a:cubicBezTo>
                  <a:cubicBezTo>
                    <a:pt x="84" y="102"/>
                    <a:pt x="101" y="109"/>
                    <a:pt x="102" y="108"/>
                  </a:cubicBezTo>
                  <a:cubicBezTo>
                    <a:pt x="111" y="99"/>
                    <a:pt x="111" y="99"/>
                    <a:pt x="111" y="99"/>
                  </a:cubicBezTo>
                  <a:cubicBezTo>
                    <a:pt x="112" y="98"/>
                    <a:pt x="104" y="82"/>
                    <a:pt x="104" y="82"/>
                  </a:cubicBezTo>
                  <a:cubicBezTo>
                    <a:pt x="107" y="74"/>
                    <a:pt x="107" y="74"/>
                    <a:pt x="107" y="74"/>
                  </a:cubicBezTo>
                  <a:cubicBezTo>
                    <a:pt x="107" y="74"/>
                    <a:pt x="124" y="68"/>
                    <a:pt x="124" y="67"/>
                  </a:cubicBezTo>
                  <a:cubicBezTo>
                    <a:pt x="124" y="53"/>
                    <a:pt x="124" y="53"/>
                    <a:pt x="124" y="53"/>
                  </a:cubicBezTo>
                  <a:cubicBezTo>
                    <a:pt x="124" y="53"/>
                    <a:pt x="107" y="46"/>
                    <a:pt x="107" y="4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a:cs typeface="+mn-ea"/>
                <a:sym typeface="+mn-lt"/>
              </a:endParaRPr>
            </a:p>
          </p:txBody>
        </p:sp>
        <p:sp>
          <p:nvSpPr>
            <p:cNvPr id="46" name="图形"/>
            <p:cNvSpPr/>
            <p:nvPr/>
          </p:nvSpPr>
          <p:spPr>
            <a:xfrm>
              <a:off x="5677" y="3192"/>
              <a:ext cx="1062" cy="1061"/>
            </a:xfrm>
            <a:prstGeom prst="ellipse">
              <a:avLst/>
            </a:prstGeom>
            <a:solidFill>
              <a:schemeClr val="accent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cs typeface="+mn-ea"/>
                <a:sym typeface="+mn-lt"/>
              </a:endParaRPr>
            </a:p>
          </p:txBody>
        </p:sp>
        <p:sp>
          <p:nvSpPr>
            <p:cNvPr id="47" name="图形"/>
            <p:cNvSpPr/>
            <p:nvPr/>
          </p:nvSpPr>
          <p:spPr>
            <a:xfrm>
              <a:off x="5677" y="5473"/>
              <a:ext cx="1062" cy="1061"/>
            </a:xfrm>
            <a:prstGeom prst="ellipse">
              <a:avLst/>
            </a:prstGeom>
            <a:solidFill>
              <a:schemeClr val="accent2"/>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cs typeface="+mn-ea"/>
                <a:sym typeface="+mn-lt"/>
              </a:endParaRPr>
            </a:p>
          </p:txBody>
        </p:sp>
        <p:sp>
          <p:nvSpPr>
            <p:cNvPr id="48" name="图形"/>
            <p:cNvSpPr/>
            <p:nvPr/>
          </p:nvSpPr>
          <p:spPr>
            <a:xfrm>
              <a:off x="5677" y="7759"/>
              <a:ext cx="1062" cy="1061"/>
            </a:xfrm>
            <a:prstGeom prst="ellipse">
              <a:avLst/>
            </a:prstGeom>
            <a:solidFill>
              <a:schemeClr val="accent1"/>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cs typeface="+mn-ea"/>
                <a:sym typeface="+mn-lt"/>
              </a:endParaRPr>
            </a:p>
          </p:txBody>
        </p:sp>
        <p:sp>
          <p:nvSpPr>
            <p:cNvPr id="49" name="图形"/>
            <p:cNvSpPr>
              <a:spLocks noEditPoints="1"/>
            </p:cNvSpPr>
            <p:nvPr/>
          </p:nvSpPr>
          <p:spPr bwMode="auto">
            <a:xfrm>
              <a:off x="5936" y="8092"/>
              <a:ext cx="545" cy="396"/>
            </a:xfrm>
            <a:custGeom>
              <a:avLst/>
              <a:gdLst>
                <a:gd name="T0" fmla="*/ 241 w 805"/>
                <a:gd name="T1" fmla="*/ 415 h 588"/>
                <a:gd name="T2" fmla="*/ 277 w 805"/>
                <a:gd name="T3" fmla="*/ 415 h 588"/>
                <a:gd name="T4" fmla="*/ 476 w 805"/>
                <a:gd name="T5" fmla="*/ 109 h 588"/>
                <a:gd name="T6" fmla="*/ 37 w 805"/>
                <a:gd name="T7" fmla="*/ 376 h 588"/>
                <a:gd name="T8" fmla="*/ 476 w 805"/>
                <a:gd name="T9" fmla="*/ 376 h 588"/>
                <a:gd name="T10" fmla="*/ 288 w 805"/>
                <a:gd name="T11" fmla="*/ 415 h 588"/>
                <a:gd name="T12" fmla="*/ 229 w 805"/>
                <a:gd name="T13" fmla="*/ 415 h 588"/>
                <a:gd name="T14" fmla="*/ 288 w 805"/>
                <a:gd name="T15" fmla="*/ 415 h 588"/>
                <a:gd name="T16" fmla="*/ 513 w 805"/>
                <a:gd name="T17" fmla="*/ 423 h 588"/>
                <a:gd name="T18" fmla="*/ 308 w 805"/>
                <a:gd name="T19" fmla="*/ 458 h 588"/>
                <a:gd name="T20" fmla="*/ 360 w 805"/>
                <a:gd name="T21" fmla="*/ 561 h 588"/>
                <a:gd name="T22" fmla="*/ 205 w 805"/>
                <a:gd name="T23" fmla="*/ 561 h 588"/>
                <a:gd name="T24" fmla="*/ 153 w 805"/>
                <a:gd name="T25" fmla="*/ 527 h 588"/>
                <a:gd name="T26" fmla="*/ 34 w 805"/>
                <a:gd name="T27" fmla="*/ 458 h 588"/>
                <a:gd name="T28" fmla="*/ 0 w 805"/>
                <a:gd name="T29" fmla="*/ 107 h 588"/>
                <a:gd name="T30" fmla="*/ 479 w 805"/>
                <a:gd name="T31" fmla="*/ 73 h 588"/>
                <a:gd name="T32" fmla="*/ 714 w 805"/>
                <a:gd name="T33" fmla="*/ 393 h 588"/>
                <a:gd name="T34" fmla="*/ 651 w 805"/>
                <a:gd name="T35" fmla="*/ 393 h 588"/>
                <a:gd name="T36" fmla="*/ 714 w 805"/>
                <a:gd name="T37" fmla="*/ 393 h 588"/>
                <a:gd name="T38" fmla="*/ 682 w 805"/>
                <a:gd name="T39" fmla="*/ 442 h 588"/>
                <a:gd name="T40" fmla="*/ 682 w 805"/>
                <a:gd name="T41" fmla="*/ 344 h 588"/>
                <a:gd name="T42" fmla="*/ 756 w 805"/>
                <a:gd name="T43" fmla="*/ 218 h 588"/>
                <a:gd name="T44" fmla="*/ 603 w 805"/>
                <a:gd name="T45" fmla="*/ 241 h 588"/>
                <a:gd name="T46" fmla="*/ 756 w 805"/>
                <a:gd name="T47" fmla="*/ 218 h 588"/>
                <a:gd name="T48" fmla="*/ 585 w 805"/>
                <a:gd name="T49" fmla="*/ 31 h 588"/>
                <a:gd name="T50" fmla="*/ 774 w 805"/>
                <a:gd name="T51" fmla="*/ 558 h 588"/>
                <a:gd name="T52" fmla="*/ 805 w 805"/>
                <a:gd name="T53" fmla="*/ 16 h 588"/>
                <a:gd name="T54" fmla="*/ 790 w 805"/>
                <a:gd name="T55" fmla="*/ 588 h 588"/>
                <a:gd name="T56" fmla="*/ 555 w 805"/>
                <a:gd name="T57" fmla="*/ 573 h 588"/>
                <a:gd name="T58" fmla="*/ 570 w 805"/>
                <a:gd name="T59" fmla="*/ 0 h 588"/>
                <a:gd name="T60" fmla="*/ 805 w 805"/>
                <a:gd name="T61" fmla="*/ 16 h 588"/>
                <a:gd name="T62" fmla="*/ 603 w 805"/>
                <a:gd name="T63" fmla="*/ 71 h 588"/>
                <a:gd name="T64" fmla="*/ 756 w 805"/>
                <a:gd name="T65" fmla="*/ 123 h 588"/>
                <a:gd name="T66" fmla="*/ 756 w 805"/>
                <a:gd name="T67" fmla="*/ 179 h 588"/>
                <a:gd name="T68" fmla="*/ 603 w 805"/>
                <a:gd name="T69" fmla="*/ 202 h 588"/>
                <a:gd name="T70" fmla="*/ 756 w 805"/>
                <a:gd name="T71" fmla="*/ 179 h 588"/>
                <a:gd name="T72" fmla="*/ 603 w 805"/>
                <a:gd name="T73" fmla="*/ 163 h 588"/>
                <a:gd name="T74" fmla="*/ 756 w 805"/>
                <a:gd name="T75" fmla="*/ 14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5" h="588">
                  <a:moveTo>
                    <a:pt x="259" y="397"/>
                  </a:moveTo>
                  <a:cubicBezTo>
                    <a:pt x="249" y="397"/>
                    <a:pt x="241" y="405"/>
                    <a:pt x="241" y="415"/>
                  </a:cubicBezTo>
                  <a:cubicBezTo>
                    <a:pt x="241" y="425"/>
                    <a:pt x="249" y="434"/>
                    <a:pt x="259" y="434"/>
                  </a:cubicBezTo>
                  <a:cubicBezTo>
                    <a:pt x="269" y="434"/>
                    <a:pt x="277" y="425"/>
                    <a:pt x="277" y="415"/>
                  </a:cubicBezTo>
                  <a:cubicBezTo>
                    <a:pt x="277" y="405"/>
                    <a:pt x="269" y="397"/>
                    <a:pt x="259" y="397"/>
                  </a:cubicBezTo>
                  <a:close/>
                  <a:moveTo>
                    <a:pt x="476" y="109"/>
                  </a:moveTo>
                  <a:lnTo>
                    <a:pt x="37" y="109"/>
                  </a:lnTo>
                  <a:lnTo>
                    <a:pt x="37" y="376"/>
                  </a:lnTo>
                  <a:lnTo>
                    <a:pt x="476" y="376"/>
                  </a:lnTo>
                  <a:lnTo>
                    <a:pt x="476" y="376"/>
                  </a:lnTo>
                  <a:lnTo>
                    <a:pt x="476" y="109"/>
                  </a:lnTo>
                  <a:close/>
                  <a:moveTo>
                    <a:pt x="288" y="415"/>
                  </a:moveTo>
                  <a:cubicBezTo>
                    <a:pt x="288" y="399"/>
                    <a:pt x="275" y="386"/>
                    <a:pt x="259" y="386"/>
                  </a:cubicBezTo>
                  <a:cubicBezTo>
                    <a:pt x="242" y="386"/>
                    <a:pt x="229" y="399"/>
                    <a:pt x="229" y="415"/>
                  </a:cubicBezTo>
                  <a:cubicBezTo>
                    <a:pt x="229" y="432"/>
                    <a:pt x="242" y="445"/>
                    <a:pt x="259" y="445"/>
                  </a:cubicBezTo>
                  <a:cubicBezTo>
                    <a:pt x="275" y="445"/>
                    <a:pt x="288" y="432"/>
                    <a:pt x="288" y="415"/>
                  </a:cubicBezTo>
                  <a:close/>
                  <a:moveTo>
                    <a:pt x="513" y="107"/>
                  </a:moveTo>
                  <a:lnTo>
                    <a:pt x="513" y="423"/>
                  </a:lnTo>
                  <a:cubicBezTo>
                    <a:pt x="513" y="442"/>
                    <a:pt x="498" y="458"/>
                    <a:pt x="479" y="458"/>
                  </a:cubicBezTo>
                  <a:lnTo>
                    <a:pt x="308" y="458"/>
                  </a:lnTo>
                  <a:cubicBezTo>
                    <a:pt x="308" y="458"/>
                    <a:pt x="298" y="527"/>
                    <a:pt x="360" y="527"/>
                  </a:cubicBezTo>
                  <a:lnTo>
                    <a:pt x="360" y="561"/>
                  </a:lnTo>
                  <a:lnTo>
                    <a:pt x="308" y="561"/>
                  </a:lnTo>
                  <a:lnTo>
                    <a:pt x="205" y="561"/>
                  </a:lnTo>
                  <a:lnTo>
                    <a:pt x="153" y="561"/>
                  </a:lnTo>
                  <a:lnTo>
                    <a:pt x="153" y="527"/>
                  </a:lnTo>
                  <a:cubicBezTo>
                    <a:pt x="212" y="527"/>
                    <a:pt x="205" y="458"/>
                    <a:pt x="205" y="458"/>
                  </a:cubicBezTo>
                  <a:lnTo>
                    <a:pt x="34" y="458"/>
                  </a:lnTo>
                  <a:cubicBezTo>
                    <a:pt x="15" y="458"/>
                    <a:pt x="0" y="442"/>
                    <a:pt x="0" y="423"/>
                  </a:cubicBezTo>
                  <a:lnTo>
                    <a:pt x="0" y="107"/>
                  </a:lnTo>
                  <a:cubicBezTo>
                    <a:pt x="0" y="88"/>
                    <a:pt x="15" y="73"/>
                    <a:pt x="34" y="73"/>
                  </a:cubicBezTo>
                  <a:lnTo>
                    <a:pt x="479" y="73"/>
                  </a:lnTo>
                  <a:cubicBezTo>
                    <a:pt x="498" y="73"/>
                    <a:pt x="513" y="88"/>
                    <a:pt x="513" y="107"/>
                  </a:cubicBezTo>
                  <a:close/>
                  <a:moveTo>
                    <a:pt x="714" y="393"/>
                  </a:moveTo>
                  <a:cubicBezTo>
                    <a:pt x="714" y="376"/>
                    <a:pt x="699" y="362"/>
                    <a:pt x="682" y="362"/>
                  </a:cubicBezTo>
                  <a:cubicBezTo>
                    <a:pt x="665" y="362"/>
                    <a:pt x="651" y="376"/>
                    <a:pt x="651" y="393"/>
                  </a:cubicBezTo>
                  <a:cubicBezTo>
                    <a:pt x="651" y="411"/>
                    <a:pt x="665" y="425"/>
                    <a:pt x="682" y="425"/>
                  </a:cubicBezTo>
                  <a:cubicBezTo>
                    <a:pt x="699" y="425"/>
                    <a:pt x="714" y="411"/>
                    <a:pt x="714" y="393"/>
                  </a:cubicBezTo>
                  <a:close/>
                  <a:moveTo>
                    <a:pt x="731" y="393"/>
                  </a:moveTo>
                  <a:cubicBezTo>
                    <a:pt x="731" y="421"/>
                    <a:pt x="709" y="442"/>
                    <a:pt x="682" y="442"/>
                  </a:cubicBezTo>
                  <a:cubicBezTo>
                    <a:pt x="655" y="442"/>
                    <a:pt x="633" y="421"/>
                    <a:pt x="633" y="393"/>
                  </a:cubicBezTo>
                  <a:cubicBezTo>
                    <a:pt x="633" y="366"/>
                    <a:pt x="655" y="344"/>
                    <a:pt x="682" y="344"/>
                  </a:cubicBezTo>
                  <a:cubicBezTo>
                    <a:pt x="709" y="344"/>
                    <a:pt x="731" y="366"/>
                    <a:pt x="731" y="393"/>
                  </a:cubicBezTo>
                  <a:close/>
                  <a:moveTo>
                    <a:pt x="756" y="218"/>
                  </a:moveTo>
                  <a:lnTo>
                    <a:pt x="603" y="218"/>
                  </a:lnTo>
                  <a:lnTo>
                    <a:pt x="603" y="241"/>
                  </a:lnTo>
                  <a:lnTo>
                    <a:pt x="756" y="241"/>
                  </a:lnTo>
                  <a:lnTo>
                    <a:pt x="756" y="218"/>
                  </a:lnTo>
                  <a:close/>
                  <a:moveTo>
                    <a:pt x="774" y="31"/>
                  </a:moveTo>
                  <a:lnTo>
                    <a:pt x="585" y="31"/>
                  </a:lnTo>
                  <a:lnTo>
                    <a:pt x="585" y="558"/>
                  </a:lnTo>
                  <a:lnTo>
                    <a:pt x="774" y="558"/>
                  </a:lnTo>
                  <a:lnTo>
                    <a:pt x="774" y="31"/>
                  </a:lnTo>
                  <a:close/>
                  <a:moveTo>
                    <a:pt x="805" y="16"/>
                  </a:moveTo>
                  <a:lnTo>
                    <a:pt x="805" y="573"/>
                  </a:lnTo>
                  <a:cubicBezTo>
                    <a:pt x="805" y="581"/>
                    <a:pt x="798" y="588"/>
                    <a:pt x="790" y="588"/>
                  </a:cubicBezTo>
                  <a:lnTo>
                    <a:pt x="570" y="588"/>
                  </a:lnTo>
                  <a:cubicBezTo>
                    <a:pt x="561" y="588"/>
                    <a:pt x="555" y="581"/>
                    <a:pt x="555" y="573"/>
                  </a:cubicBezTo>
                  <a:lnTo>
                    <a:pt x="555" y="16"/>
                  </a:lnTo>
                  <a:cubicBezTo>
                    <a:pt x="555" y="7"/>
                    <a:pt x="561" y="0"/>
                    <a:pt x="570" y="0"/>
                  </a:cubicBezTo>
                  <a:lnTo>
                    <a:pt x="790" y="0"/>
                  </a:lnTo>
                  <a:cubicBezTo>
                    <a:pt x="798" y="0"/>
                    <a:pt x="805" y="7"/>
                    <a:pt x="805" y="16"/>
                  </a:cubicBezTo>
                  <a:close/>
                  <a:moveTo>
                    <a:pt x="756" y="71"/>
                  </a:moveTo>
                  <a:lnTo>
                    <a:pt x="603" y="71"/>
                  </a:lnTo>
                  <a:lnTo>
                    <a:pt x="603" y="123"/>
                  </a:lnTo>
                  <a:lnTo>
                    <a:pt x="756" y="123"/>
                  </a:lnTo>
                  <a:lnTo>
                    <a:pt x="756" y="71"/>
                  </a:lnTo>
                  <a:close/>
                  <a:moveTo>
                    <a:pt x="756" y="179"/>
                  </a:moveTo>
                  <a:lnTo>
                    <a:pt x="603" y="179"/>
                  </a:lnTo>
                  <a:lnTo>
                    <a:pt x="603" y="202"/>
                  </a:lnTo>
                  <a:lnTo>
                    <a:pt x="756" y="202"/>
                  </a:lnTo>
                  <a:lnTo>
                    <a:pt x="756" y="179"/>
                  </a:lnTo>
                  <a:close/>
                  <a:moveTo>
                    <a:pt x="756" y="163"/>
                  </a:moveTo>
                  <a:lnTo>
                    <a:pt x="603" y="163"/>
                  </a:lnTo>
                  <a:lnTo>
                    <a:pt x="603" y="140"/>
                  </a:lnTo>
                  <a:lnTo>
                    <a:pt x="756" y="140"/>
                  </a:lnTo>
                  <a:lnTo>
                    <a:pt x="756" y="16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a:cs typeface="+mn-ea"/>
                <a:sym typeface="+mn-lt"/>
              </a:endParaRPr>
            </a:p>
          </p:txBody>
        </p:sp>
        <p:sp>
          <p:nvSpPr>
            <p:cNvPr id="50" name="图形"/>
            <p:cNvSpPr>
              <a:spLocks noEditPoints="1"/>
            </p:cNvSpPr>
            <p:nvPr/>
          </p:nvSpPr>
          <p:spPr bwMode="auto">
            <a:xfrm>
              <a:off x="6021" y="5745"/>
              <a:ext cx="376" cy="517"/>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a:cs typeface="+mn-ea"/>
                <a:sym typeface="+mn-lt"/>
              </a:endParaRPr>
            </a:p>
          </p:txBody>
        </p:sp>
        <p:sp>
          <p:nvSpPr>
            <p:cNvPr id="51" name="图形"/>
            <p:cNvSpPr>
              <a:spLocks noEditPoints="1"/>
            </p:cNvSpPr>
            <p:nvPr/>
          </p:nvSpPr>
          <p:spPr bwMode="auto">
            <a:xfrm>
              <a:off x="5983" y="3533"/>
              <a:ext cx="450" cy="379"/>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en-US">
                <a:cs typeface="+mn-ea"/>
                <a:sym typeface="+mn-lt"/>
              </a:endParaRPr>
            </a:p>
          </p:txBody>
        </p:sp>
        <p:sp>
          <p:nvSpPr>
            <p:cNvPr id="75" name="图形"/>
            <p:cNvSpPr txBox="1"/>
            <p:nvPr/>
          </p:nvSpPr>
          <p:spPr>
            <a:xfrm>
              <a:off x="13912" y="3018"/>
              <a:ext cx="3616" cy="628"/>
            </a:xfrm>
            <a:prstGeom prst="rect">
              <a:avLst/>
            </a:prstGeom>
            <a:noFill/>
            <a:extLst>
              <a:ext uri="{909E8E84-426E-40DD-AFC4-6F175D3DCCD1}">
                <a14:hiddenFill xmlns:a14="http://schemas.microsoft.com/office/drawing/2010/main">
                  <a:solidFill>
                    <a:srgbClr val="3A84BE"/>
                  </a:solidFill>
                </a14:hiddenFill>
              </a:ext>
            </a:extLst>
          </p:spPr>
          <p:txBody>
            <a:bodyPr wrap="square" rtlCol="0">
              <a:spAutoFit/>
            </a:bodyPr>
            <a:lstStyle/>
            <a:p>
              <a:pPr algn="l"/>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76" name="图形"/>
            <p:cNvSpPr txBox="1"/>
            <p:nvPr/>
          </p:nvSpPr>
          <p:spPr>
            <a:xfrm>
              <a:off x="13912" y="3535"/>
              <a:ext cx="3615" cy="1193"/>
            </a:xfrm>
            <a:prstGeom prst="rect">
              <a:avLst/>
            </a:prstGeom>
            <a:noFill/>
          </p:spPr>
          <p:txBody>
            <a:bodyPr wrap="square" rtlCol="0">
              <a:spAutoFit/>
            </a:bodyPr>
            <a:lstStyle/>
            <a:p>
              <a:pPr indent="0" algn="l" fontAlgn="auto">
                <a:lnSpc>
                  <a:spcPct val="150000"/>
                </a:lnSpc>
                <a:spcBef>
                  <a:spcPts val="600"/>
                </a:spcBef>
                <a:spcAft>
                  <a:spcPts val="600"/>
                </a:spcAft>
                <a:buClr>
                  <a:srgbClr val="5851BC"/>
                </a:buClr>
                <a:buNone/>
              </a:pPr>
              <a:r>
                <a:rPr lang="en-US" altLang="zh-CN" sz="1000" dirty="0">
                  <a:solidFill>
                    <a:schemeClr val="tx1">
                      <a:lumMod val="50000"/>
                      <a:lumOff val="50000"/>
                    </a:schemeClr>
                  </a:solidFill>
                  <a:cs typeface="+mn-ea"/>
                  <a:sym typeface="+mn-lt"/>
                </a:rPr>
                <a:t>Click here to add content, content to match the title. Click here to add content, content to match the title. </a:t>
              </a:r>
              <a:endParaRPr lang="zh-CN" altLang="zh-CN" sz="1000" dirty="0">
                <a:solidFill>
                  <a:schemeClr val="tx1">
                    <a:lumMod val="50000"/>
                    <a:lumOff val="50000"/>
                  </a:schemeClr>
                </a:solidFill>
                <a:cs typeface="+mn-ea"/>
                <a:sym typeface="+mn-lt"/>
              </a:endParaRPr>
            </a:p>
          </p:txBody>
        </p:sp>
        <p:sp>
          <p:nvSpPr>
            <p:cNvPr id="21" name="图形"/>
            <p:cNvSpPr txBox="1"/>
            <p:nvPr/>
          </p:nvSpPr>
          <p:spPr>
            <a:xfrm>
              <a:off x="13912" y="5230"/>
              <a:ext cx="3616" cy="628"/>
            </a:xfrm>
            <a:prstGeom prst="rect">
              <a:avLst/>
            </a:prstGeom>
            <a:noFill/>
            <a:extLst>
              <a:ext uri="{909E8E84-426E-40DD-AFC4-6F175D3DCCD1}">
                <a14:hiddenFill xmlns:a14="http://schemas.microsoft.com/office/drawing/2010/main">
                  <a:solidFill>
                    <a:srgbClr val="3A84BE"/>
                  </a:solidFill>
                </a14:hiddenFill>
              </a:ext>
            </a:extLst>
          </p:spPr>
          <p:txBody>
            <a:bodyPr wrap="square" rtlCol="0">
              <a:spAutoFit/>
            </a:bodyPr>
            <a:lstStyle/>
            <a:p>
              <a:pPr algn="l"/>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22" name="图形"/>
            <p:cNvSpPr txBox="1"/>
            <p:nvPr/>
          </p:nvSpPr>
          <p:spPr>
            <a:xfrm>
              <a:off x="13912" y="5747"/>
              <a:ext cx="3615" cy="1193"/>
            </a:xfrm>
            <a:prstGeom prst="rect">
              <a:avLst/>
            </a:prstGeom>
            <a:noFill/>
          </p:spPr>
          <p:txBody>
            <a:bodyPr wrap="square" rtlCol="0">
              <a:spAutoFit/>
            </a:bodyPr>
            <a:lstStyle/>
            <a:p>
              <a:pPr indent="0" algn="l" fontAlgn="auto">
                <a:lnSpc>
                  <a:spcPct val="150000"/>
                </a:lnSpc>
                <a:spcBef>
                  <a:spcPts val="600"/>
                </a:spcBef>
                <a:spcAft>
                  <a:spcPts val="600"/>
                </a:spcAft>
                <a:buClr>
                  <a:srgbClr val="5851BC"/>
                </a:buClr>
                <a:buNone/>
              </a:pPr>
              <a:r>
                <a:rPr lang="en-US" altLang="zh-CN" sz="1000" dirty="0">
                  <a:solidFill>
                    <a:schemeClr val="tx1">
                      <a:lumMod val="50000"/>
                      <a:lumOff val="50000"/>
                    </a:schemeClr>
                  </a:solidFill>
                  <a:cs typeface="+mn-ea"/>
                  <a:sym typeface="+mn-lt"/>
                </a:rPr>
                <a:t>Click here to add content, content to match the title. Click here to add content, content to match the title. </a:t>
              </a:r>
              <a:endParaRPr lang="zh-CN" altLang="zh-CN" sz="1000" dirty="0">
                <a:solidFill>
                  <a:schemeClr val="tx1">
                    <a:lumMod val="50000"/>
                    <a:lumOff val="50000"/>
                  </a:schemeClr>
                </a:solidFill>
                <a:cs typeface="+mn-ea"/>
                <a:sym typeface="+mn-lt"/>
              </a:endParaRPr>
            </a:p>
          </p:txBody>
        </p:sp>
        <p:sp>
          <p:nvSpPr>
            <p:cNvPr id="23" name="图形"/>
            <p:cNvSpPr txBox="1"/>
            <p:nvPr/>
          </p:nvSpPr>
          <p:spPr>
            <a:xfrm>
              <a:off x="13912" y="7554"/>
              <a:ext cx="3616" cy="628"/>
            </a:xfrm>
            <a:prstGeom prst="rect">
              <a:avLst/>
            </a:prstGeom>
            <a:noFill/>
            <a:extLst>
              <a:ext uri="{909E8E84-426E-40DD-AFC4-6F175D3DCCD1}">
                <a14:hiddenFill xmlns:a14="http://schemas.microsoft.com/office/drawing/2010/main">
                  <a:solidFill>
                    <a:srgbClr val="3A84BE"/>
                  </a:solidFill>
                </a14:hiddenFill>
              </a:ext>
            </a:extLst>
          </p:spPr>
          <p:txBody>
            <a:bodyPr wrap="square" rtlCol="0">
              <a:spAutoFit/>
            </a:bodyPr>
            <a:lstStyle/>
            <a:p>
              <a:pPr algn="l"/>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24" name="图形"/>
            <p:cNvSpPr txBox="1"/>
            <p:nvPr/>
          </p:nvSpPr>
          <p:spPr>
            <a:xfrm>
              <a:off x="13912" y="8071"/>
              <a:ext cx="3615" cy="1193"/>
            </a:xfrm>
            <a:prstGeom prst="rect">
              <a:avLst/>
            </a:prstGeom>
            <a:noFill/>
          </p:spPr>
          <p:txBody>
            <a:bodyPr wrap="square" rtlCol="0">
              <a:spAutoFit/>
            </a:bodyPr>
            <a:lstStyle/>
            <a:p>
              <a:pPr indent="0" algn="l" fontAlgn="auto">
                <a:lnSpc>
                  <a:spcPct val="150000"/>
                </a:lnSpc>
                <a:spcBef>
                  <a:spcPts val="600"/>
                </a:spcBef>
                <a:spcAft>
                  <a:spcPts val="600"/>
                </a:spcAft>
                <a:buClr>
                  <a:srgbClr val="5851BC"/>
                </a:buClr>
                <a:buNone/>
              </a:pPr>
              <a:r>
                <a:rPr lang="en-US" altLang="zh-CN" sz="1000" dirty="0">
                  <a:solidFill>
                    <a:schemeClr val="tx1">
                      <a:lumMod val="50000"/>
                      <a:lumOff val="50000"/>
                    </a:schemeClr>
                  </a:solidFill>
                  <a:cs typeface="+mn-ea"/>
                  <a:sym typeface="+mn-lt"/>
                </a:rPr>
                <a:t>Click here to add content, content to match the title. Click here to add content, content to match the title. </a:t>
              </a:r>
              <a:endParaRPr lang="zh-CN" altLang="zh-CN" sz="1000" dirty="0">
                <a:solidFill>
                  <a:schemeClr val="tx1">
                    <a:lumMod val="50000"/>
                    <a:lumOff val="50000"/>
                  </a:schemeClr>
                </a:solidFill>
                <a:cs typeface="+mn-ea"/>
                <a:sym typeface="+mn-lt"/>
              </a:endParaRPr>
            </a:p>
          </p:txBody>
        </p:sp>
        <p:sp>
          <p:nvSpPr>
            <p:cNvPr id="25" name="图形"/>
            <p:cNvSpPr txBox="1"/>
            <p:nvPr/>
          </p:nvSpPr>
          <p:spPr>
            <a:xfrm>
              <a:off x="1956" y="3018"/>
              <a:ext cx="3616" cy="628"/>
            </a:xfrm>
            <a:prstGeom prst="rect">
              <a:avLst/>
            </a:prstGeom>
            <a:noFill/>
            <a:extLst>
              <a:ext uri="{909E8E84-426E-40DD-AFC4-6F175D3DCCD1}">
                <a14:hiddenFill xmlns:a14="http://schemas.microsoft.com/office/drawing/2010/main">
                  <a:solidFill>
                    <a:srgbClr val="3A84BE"/>
                  </a:solidFill>
                </a14:hiddenFill>
              </a:ext>
            </a:extLst>
          </p:spPr>
          <p:txBody>
            <a:bodyPr wrap="square" rtlCol="0">
              <a:spAutoFit/>
            </a:bodyPr>
            <a:lstStyle/>
            <a:p>
              <a:pPr algn="r"/>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26" name="图形"/>
            <p:cNvSpPr txBox="1"/>
            <p:nvPr/>
          </p:nvSpPr>
          <p:spPr>
            <a:xfrm>
              <a:off x="1956" y="3535"/>
              <a:ext cx="3615" cy="1193"/>
            </a:xfrm>
            <a:prstGeom prst="rect">
              <a:avLst/>
            </a:prstGeom>
            <a:noFill/>
          </p:spPr>
          <p:txBody>
            <a:bodyPr wrap="square" rtlCol="0">
              <a:spAutoFit/>
            </a:bodyPr>
            <a:lstStyle/>
            <a:p>
              <a:pPr indent="0" algn="r" fontAlgn="auto">
                <a:lnSpc>
                  <a:spcPct val="150000"/>
                </a:lnSpc>
                <a:spcBef>
                  <a:spcPts val="600"/>
                </a:spcBef>
                <a:spcAft>
                  <a:spcPts val="600"/>
                </a:spcAft>
                <a:buClr>
                  <a:srgbClr val="5851BC"/>
                </a:buClr>
                <a:buNone/>
              </a:pPr>
              <a:r>
                <a:rPr lang="en-US" altLang="zh-CN" sz="1000" dirty="0">
                  <a:solidFill>
                    <a:schemeClr val="tx1">
                      <a:lumMod val="50000"/>
                      <a:lumOff val="50000"/>
                    </a:schemeClr>
                  </a:solidFill>
                  <a:cs typeface="+mn-ea"/>
                  <a:sym typeface="+mn-lt"/>
                </a:rPr>
                <a:t>Click here to add content, content to match the title. Click here to add content, content to match the title. </a:t>
              </a:r>
              <a:endParaRPr lang="zh-CN" altLang="zh-CN" sz="1000" dirty="0">
                <a:solidFill>
                  <a:schemeClr val="tx1">
                    <a:lumMod val="50000"/>
                    <a:lumOff val="50000"/>
                  </a:schemeClr>
                </a:solidFill>
                <a:cs typeface="+mn-ea"/>
                <a:sym typeface="+mn-lt"/>
              </a:endParaRPr>
            </a:p>
          </p:txBody>
        </p:sp>
        <p:sp>
          <p:nvSpPr>
            <p:cNvPr id="27" name="图形"/>
            <p:cNvSpPr txBox="1"/>
            <p:nvPr/>
          </p:nvSpPr>
          <p:spPr>
            <a:xfrm>
              <a:off x="1956" y="5230"/>
              <a:ext cx="3616" cy="628"/>
            </a:xfrm>
            <a:prstGeom prst="rect">
              <a:avLst/>
            </a:prstGeom>
            <a:noFill/>
            <a:extLst>
              <a:ext uri="{909E8E84-426E-40DD-AFC4-6F175D3DCCD1}">
                <a14:hiddenFill xmlns:a14="http://schemas.microsoft.com/office/drawing/2010/main">
                  <a:solidFill>
                    <a:srgbClr val="3A84BE"/>
                  </a:solidFill>
                </a14:hiddenFill>
              </a:ext>
            </a:extLst>
          </p:spPr>
          <p:txBody>
            <a:bodyPr wrap="square" rtlCol="0">
              <a:spAutoFit/>
            </a:bodyPr>
            <a:lstStyle/>
            <a:p>
              <a:pPr algn="r"/>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28" name="图形"/>
            <p:cNvSpPr txBox="1"/>
            <p:nvPr/>
          </p:nvSpPr>
          <p:spPr>
            <a:xfrm>
              <a:off x="1956" y="5747"/>
              <a:ext cx="3615" cy="1193"/>
            </a:xfrm>
            <a:prstGeom prst="rect">
              <a:avLst/>
            </a:prstGeom>
            <a:noFill/>
          </p:spPr>
          <p:txBody>
            <a:bodyPr wrap="square" rtlCol="0">
              <a:spAutoFit/>
            </a:bodyPr>
            <a:lstStyle/>
            <a:p>
              <a:pPr indent="0" algn="r" fontAlgn="auto">
                <a:lnSpc>
                  <a:spcPct val="150000"/>
                </a:lnSpc>
                <a:spcBef>
                  <a:spcPts val="600"/>
                </a:spcBef>
                <a:spcAft>
                  <a:spcPts val="600"/>
                </a:spcAft>
                <a:buClr>
                  <a:srgbClr val="5851BC"/>
                </a:buClr>
                <a:buNone/>
              </a:pPr>
              <a:r>
                <a:rPr lang="en-US" altLang="zh-CN" sz="1000" dirty="0">
                  <a:solidFill>
                    <a:schemeClr val="tx1">
                      <a:lumMod val="50000"/>
                      <a:lumOff val="50000"/>
                    </a:schemeClr>
                  </a:solidFill>
                  <a:cs typeface="+mn-ea"/>
                  <a:sym typeface="+mn-lt"/>
                </a:rPr>
                <a:t>Click here to add content, content to match the title. Click here to add content, content to match the title. </a:t>
              </a:r>
              <a:endParaRPr lang="zh-CN" altLang="zh-CN" sz="1000" dirty="0">
                <a:solidFill>
                  <a:schemeClr val="tx1">
                    <a:lumMod val="50000"/>
                    <a:lumOff val="50000"/>
                  </a:schemeClr>
                </a:solidFill>
                <a:cs typeface="+mn-ea"/>
                <a:sym typeface="+mn-lt"/>
              </a:endParaRPr>
            </a:p>
          </p:txBody>
        </p:sp>
        <p:sp>
          <p:nvSpPr>
            <p:cNvPr id="29" name="图形"/>
            <p:cNvSpPr txBox="1"/>
            <p:nvPr/>
          </p:nvSpPr>
          <p:spPr>
            <a:xfrm>
              <a:off x="1956" y="7554"/>
              <a:ext cx="3616" cy="628"/>
            </a:xfrm>
            <a:prstGeom prst="rect">
              <a:avLst/>
            </a:prstGeom>
            <a:noFill/>
            <a:extLst>
              <a:ext uri="{909E8E84-426E-40DD-AFC4-6F175D3DCCD1}">
                <a14:hiddenFill xmlns:a14="http://schemas.microsoft.com/office/drawing/2010/main">
                  <a:solidFill>
                    <a:srgbClr val="3A84BE"/>
                  </a:solidFill>
                </a14:hiddenFill>
              </a:ext>
            </a:extLst>
          </p:spPr>
          <p:txBody>
            <a:bodyPr wrap="square" rtlCol="0">
              <a:spAutoFit/>
            </a:bodyPr>
            <a:lstStyle/>
            <a:p>
              <a:pPr algn="r"/>
              <a:r>
                <a:rPr lang="en-US" altLang="zh-CN" sz="2000" dirty="0">
                  <a:solidFill>
                    <a:schemeClr val="tx1">
                      <a:lumMod val="75000"/>
                      <a:lumOff val="25000"/>
                    </a:schemeClr>
                  </a:solidFill>
                  <a:cs typeface="+mn-ea"/>
                  <a:sym typeface="+mn-lt"/>
                </a:rPr>
                <a:t>Add title text</a:t>
              </a:r>
              <a:endParaRPr lang="zh-CN" altLang="en-US" sz="2000" dirty="0">
                <a:solidFill>
                  <a:schemeClr val="tx1">
                    <a:lumMod val="75000"/>
                    <a:lumOff val="25000"/>
                  </a:schemeClr>
                </a:solidFill>
                <a:cs typeface="+mn-ea"/>
                <a:sym typeface="+mn-lt"/>
              </a:endParaRPr>
            </a:p>
          </p:txBody>
        </p:sp>
        <p:sp>
          <p:nvSpPr>
            <p:cNvPr id="30" name="图形"/>
            <p:cNvSpPr txBox="1"/>
            <p:nvPr/>
          </p:nvSpPr>
          <p:spPr>
            <a:xfrm>
              <a:off x="1956" y="8071"/>
              <a:ext cx="3615" cy="1193"/>
            </a:xfrm>
            <a:prstGeom prst="rect">
              <a:avLst/>
            </a:prstGeom>
            <a:noFill/>
          </p:spPr>
          <p:txBody>
            <a:bodyPr wrap="square" rtlCol="0">
              <a:spAutoFit/>
            </a:bodyPr>
            <a:lstStyle/>
            <a:p>
              <a:pPr indent="0" algn="r" fontAlgn="auto">
                <a:lnSpc>
                  <a:spcPct val="150000"/>
                </a:lnSpc>
                <a:spcBef>
                  <a:spcPts val="600"/>
                </a:spcBef>
                <a:spcAft>
                  <a:spcPts val="600"/>
                </a:spcAft>
                <a:buClr>
                  <a:srgbClr val="5851BC"/>
                </a:buClr>
                <a:buNone/>
              </a:pPr>
              <a:r>
                <a:rPr lang="en-US" altLang="zh-CN" sz="1000" dirty="0">
                  <a:solidFill>
                    <a:schemeClr val="tx1">
                      <a:lumMod val="50000"/>
                      <a:lumOff val="50000"/>
                    </a:schemeClr>
                  </a:solidFill>
                  <a:cs typeface="+mn-ea"/>
                  <a:sym typeface="+mn-lt"/>
                </a:rPr>
                <a:t>Click here to add content, content to match the title. Click here to add content, content to match the title. </a:t>
              </a:r>
              <a:endParaRPr lang="zh-CN" altLang="zh-CN" sz="1000" dirty="0">
                <a:solidFill>
                  <a:schemeClr val="tx1">
                    <a:lumMod val="50000"/>
                    <a:lumOff val="50000"/>
                  </a:schemeClr>
                </a:solidFill>
                <a:cs typeface="+mn-ea"/>
                <a:sym typeface="+mn-lt"/>
              </a:endParaRPr>
            </a:p>
          </p:txBody>
        </p:sp>
      </p:grpSp>
      <p:sp>
        <p:nvSpPr>
          <p:cNvPr id="32" name="TextBox 31"/>
          <p:cNvSpPr txBox="1"/>
          <p:nvPr/>
        </p:nvSpPr>
        <p:spPr>
          <a:xfrm>
            <a:off x="2129180" y="6615569"/>
            <a:ext cx="1800200" cy="123111"/>
          </a:xfrm>
          <a:prstGeom prst="rect">
            <a:avLst/>
          </a:prstGeom>
          <a:noFill/>
        </p:spPr>
        <p:txBody>
          <a:bodyPr wrap="square" rtlCol="0">
            <a:spAutoFit/>
          </a:bodyPr>
          <a:lstStyle/>
          <a:p>
            <a:pPr>
              <a:lnSpc>
                <a:spcPct val="200000"/>
              </a:lnSpc>
            </a:pP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 </a:t>
            </a:r>
            <a:r>
              <a:rPr lang="en-US" altLang="zh-CN" sz="100" dirty="0">
                <a:solidFill>
                  <a:schemeClr val="bg1"/>
                </a:solidFill>
                <a:latin typeface="微软雅黑" panose="020B0503020204020204" pitchFamily="34" charset="-122"/>
              </a:rPr>
              <a:t>http://www.1ppt.com/moban/</a:t>
            </a:r>
            <a:r>
              <a:rPr lang="zh-CN" altLang="en-US" sz="100" dirty="0">
                <a:solidFill>
                  <a:schemeClr val="bg1"/>
                </a:solidFill>
                <a:latin typeface="微软雅黑" panose="020B0503020204020204" pitchFamily="34" charset="-122"/>
              </a:rPr>
              <a:t> </a:t>
            </a:r>
            <a:endParaRPr lang="en-US" altLang="zh-CN" sz="100" dirty="0">
              <a:solidFill>
                <a:schemeClr val="bg1"/>
              </a:solidFill>
              <a:latin typeface="微软雅黑" panose="020B0503020204020204" pitchFamily="34" charset="-122"/>
            </a:endParaRPr>
          </a:p>
        </p:txBody>
      </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p:cNvSpPr/>
          <p:nvPr/>
        </p:nvSpPr>
        <p:spPr>
          <a:xfrm flipH="1">
            <a:off x="-635" y="0"/>
            <a:ext cx="12192635" cy="6858000"/>
          </a:xfrm>
          <a:prstGeom prst="rect">
            <a:avLst/>
          </a:prstGeom>
          <a:gradFill>
            <a:gsLst>
              <a:gs pos="48000">
                <a:srgbClr val="FFFFFF"/>
              </a:gs>
              <a:gs pos="100000">
                <a:srgbClr val="E0E5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图形"/>
          <p:cNvGrpSpPr/>
          <p:nvPr/>
        </p:nvGrpSpPr>
        <p:grpSpPr>
          <a:xfrm>
            <a:off x="-1527175" y="-1099820"/>
            <a:ext cx="14781530" cy="9341485"/>
            <a:chOff x="-2405" y="-1732"/>
            <a:chExt cx="23278" cy="14711"/>
          </a:xfrm>
        </p:grpSpPr>
        <p:sp>
          <p:nvSpPr>
            <p:cNvPr id="23" name="图形"/>
            <p:cNvSpPr/>
            <p:nvPr/>
          </p:nvSpPr>
          <p:spPr>
            <a:xfrm flipH="1">
              <a:off x="-2405" y="5021"/>
              <a:ext cx="8307" cy="7959"/>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图形"/>
            <p:cNvSpPr/>
            <p:nvPr userDrawn="1"/>
          </p:nvSpPr>
          <p:spPr>
            <a:xfrm>
              <a:off x="599" y="618"/>
              <a:ext cx="18002" cy="9564"/>
            </a:xfrm>
            <a:prstGeom prst="rect">
              <a:avLst/>
            </a:prstGeom>
            <a:solidFill>
              <a:schemeClr val="bg1"/>
            </a:solidFill>
            <a:ln>
              <a:noFill/>
            </a:ln>
            <a:effectLst>
              <a:outerShdw blurRad="63500" sx="102000" sy="102000" algn="ctr" rotWithShape="0">
                <a:schemeClr val="bg2">
                  <a:lumMod val="65000"/>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图形"/>
            <p:cNvSpPr/>
            <p:nvPr/>
          </p:nvSpPr>
          <p:spPr>
            <a:xfrm>
              <a:off x="-701" y="-840"/>
              <a:ext cx="2051" cy="2051"/>
            </a:xfrm>
            <a:prstGeom prst="ellipse">
              <a:avLst/>
            </a:prstGeom>
            <a:solidFill>
              <a:srgbClr val="788ADC"/>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图形"/>
            <p:cNvSpPr/>
            <p:nvPr/>
          </p:nvSpPr>
          <p:spPr>
            <a:xfrm>
              <a:off x="1124" y="8850"/>
              <a:ext cx="839" cy="839"/>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图形"/>
            <p:cNvSpPr/>
            <p:nvPr/>
          </p:nvSpPr>
          <p:spPr>
            <a:xfrm>
              <a:off x="2323" y="9489"/>
              <a:ext cx="200" cy="200"/>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图形"/>
            <p:cNvSpPr/>
            <p:nvPr/>
          </p:nvSpPr>
          <p:spPr>
            <a:xfrm>
              <a:off x="16643" y="-1732"/>
              <a:ext cx="4230" cy="4230"/>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图形"/>
            <p:cNvSpPr/>
            <p:nvPr/>
          </p:nvSpPr>
          <p:spPr>
            <a:xfrm>
              <a:off x="16643" y="2273"/>
              <a:ext cx="641" cy="641"/>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图形"/>
            <p:cNvSpPr/>
            <p:nvPr/>
          </p:nvSpPr>
          <p:spPr>
            <a:xfrm>
              <a:off x="17284" y="3189"/>
              <a:ext cx="245" cy="245"/>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图形"/>
            <p:cNvSpPr/>
            <p:nvPr/>
          </p:nvSpPr>
          <p:spPr>
            <a:xfrm>
              <a:off x="17586" y="9158"/>
              <a:ext cx="364" cy="364"/>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图形"/>
            <p:cNvSpPr/>
            <p:nvPr/>
          </p:nvSpPr>
          <p:spPr>
            <a:xfrm>
              <a:off x="18156" y="9734"/>
              <a:ext cx="1806" cy="1806"/>
            </a:xfrm>
            <a:prstGeom prst="ellipse">
              <a:avLst/>
            </a:prstGeom>
            <a:solidFill>
              <a:srgbClr val="788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7" name="图形" descr="5电脑"/>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80365" y="292100"/>
            <a:ext cx="6173470" cy="6173470"/>
          </a:xfrm>
          <a:prstGeom prst="rect">
            <a:avLst/>
          </a:prstGeom>
        </p:spPr>
      </p:pic>
      <p:sp>
        <p:nvSpPr>
          <p:cNvPr id="38" name="图形"/>
          <p:cNvSpPr>
            <a:spLocks noChangeArrowheads="1"/>
          </p:cNvSpPr>
          <p:nvPr/>
        </p:nvSpPr>
        <p:spPr bwMode="auto">
          <a:xfrm>
            <a:off x="5862955" y="2807335"/>
            <a:ext cx="5267960" cy="1015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en-US" altLang="zh-CN" sz="6600" dirty="0">
                <a:latin typeface="+mn-lt"/>
                <a:ea typeface="+mn-ea"/>
                <a:cs typeface="+mn-ea"/>
                <a:sym typeface="+mn-lt"/>
              </a:rPr>
              <a:t>Add title text</a:t>
            </a:r>
            <a:endParaRPr lang="zh-CN" altLang="en-US" sz="6600" dirty="0">
              <a:latin typeface="+mn-lt"/>
              <a:ea typeface="+mn-ea"/>
              <a:cs typeface="+mn-ea"/>
              <a:sym typeface="+mn-lt"/>
            </a:endParaRPr>
          </a:p>
        </p:txBody>
      </p:sp>
      <p:sp>
        <p:nvSpPr>
          <p:cNvPr id="39" name="图形"/>
          <p:cNvSpPr txBox="1"/>
          <p:nvPr/>
        </p:nvSpPr>
        <p:spPr>
          <a:xfrm>
            <a:off x="5862955" y="3730625"/>
            <a:ext cx="5457190" cy="698717"/>
          </a:xfrm>
          <a:prstGeom prst="rect">
            <a:avLst/>
          </a:prstGeom>
          <a:noFill/>
        </p:spPr>
        <p:txBody>
          <a:bodyPr wrap="square" rtlCol="0">
            <a:spAutoFit/>
          </a:bodyPr>
          <a:lstStyle/>
          <a:p>
            <a:pPr algn="l">
              <a:lnSpc>
                <a:spcPct val="150000"/>
              </a:lnSpc>
            </a:pP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 content</a:t>
            </a:r>
            <a:r>
              <a:rPr lang="en-US" altLang="zh-CN" sz="1400">
                <a:cs typeface="+mn-ea"/>
                <a:sym typeface="+mn-lt"/>
              </a:rPr>
              <a:t>.</a:t>
            </a:r>
            <a:r>
              <a:rPr lang="zh-CN" altLang="en-US" sz="1400">
                <a:cs typeface="+mn-ea"/>
                <a:sym typeface="+mn-lt"/>
              </a:rPr>
              <a:t>Add your text</a:t>
            </a:r>
            <a:r>
              <a:rPr lang="en-US" altLang="zh-CN" sz="1400">
                <a:cs typeface="+mn-ea"/>
                <a:sym typeface="+mn-lt"/>
              </a:rPr>
              <a:t>.</a:t>
            </a:r>
            <a:endParaRPr lang="en-US" altLang="zh-CN" sz="1400" dirty="0">
              <a:cs typeface="+mn-ea"/>
              <a:sym typeface="+mn-lt"/>
            </a:endParaRPr>
          </a:p>
        </p:txBody>
      </p:sp>
      <p:grpSp>
        <p:nvGrpSpPr>
          <p:cNvPr id="40" name="图形"/>
          <p:cNvGrpSpPr/>
          <p:nvPr/>
        </p:nvGrpSpPr>
        <p:grpSpPr>
          <a:xfrm>
            <a:off x="5882005" y="4687570"/>
            <a:ext cx="3809365" cy="421640"/>
            <a:chOff x="8697" y="6922"/>
            <a:chExt cx="7521" cy="832"/>
          </a:xfrm>
        </p:grpSpPr>
        <p:grpSp>
          <p:nvGrpSpPr>
            <p:cNvPr id="41" name="组合 40"/>
            <p:cNvGrpSpPr/>
            <p:nvPr/>
          </p:nvGrpSpPr>
          <p:grpSpPr>
            <a:xfrm>
              <a:off x="8697" y="6930"/>
              <a:ext cx="3474" cy="824"/>
              <a:chOff x="5221" y="1596"/>
              <a:chExt cx="3474" cy="824"/>
            </a:xfrm>
          </p:grpSpPr>
          <p:sp>
            <p:nvSpPr>
              <p:cNvPr id="45" name="图形"/>
              <p:cNvSpPr/>
              <p:nvPr/>
            </p:nvSpPr>
            <p:spPr>
              <a:xfrm>
                <a:off x="5221"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图形"/>
              <p:cNvSpPr>
                <a:spLocks noChangeAspect="1"/>
              </p:cNvSpPr>
              <p:nvPr/>
            </p:nvSpPr>
            <p:spPr bwMode="auto">
              <a:xfrm>
                <a:off x="5412" y="1787"/>
                <a:ext cx="443" cy="442"/>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bg1"/>
              </a:solidFill>
              <a:ln>
                <a:noFill/>
              </a:ln>
            </p:spPr>
            <p:txBody>
              <a:bodyPr/>
              <a:lstStyle/>
              <a:p>
                <a:endParaRPr lang="zh-CN" altLang="en-US">
                  <a:cs typeface="+mn-ea"/>
                  <a:sym typeface="+mn-lt"/>
                </a:endParaRPr>
              </a:p>
            </p:txBody>
          </p:sp>
          <p:sp>
            <p:nvSpPr>
              <p:cNvPr id="49" name="图形"/>
              <p:cNvSpPr/>
              <p:nvPr/>
            </p:nvSpPr>
            <p:spPr>
              <a:xfrm>
                <a:off x="6546"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图形"/>
              <p:cNvSpPr>
                <a:spLocks noChangeAspect="1"/>
              </p:cNvSpPr>
              <p:nvPr/>
            </p:nvSpPr>
            <p:spPr bwMode="auto">
              <a:xfrm>
                <a:off x="6737" y="1809"/>
                <a:ext cx="443" cy="398"/>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a:lstStyle/>
              <a:p>
                <a:endParaRPr lang="zh-CN" altLang="en-US">
                  <a:cs typeface="+mn-ea"/>
                  <a:sym typeface="+mn-lt"/>
                </a:endParaRPr>
              </a:p>
            </p:txBody>
          </p:sp>
          <p:sp>
            <p:nvSpPr>
              <p:cNvPr id="51" name="图形"/>
              <p:cNvSpPr/>
              <p:nvPr/>
            </p:nvSpPr>
            <p:spPr>
              <a:xfrm>
                <a:off x="7871"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图形"/>
              <p:cNvSpPr>
                <a:spLocks noChangeAspect="1"/>
              </p:cNvSpPr>
              <p:nvPr/>
            </p:nvSpPr>
            <p:spPr bwMode="auto">
              <a:xfrm>
                <a:off x="8062" y="1820"/>
                <a:ext cx="443" cy="377"/>
              </a:xfrm>
              <a:custGeom>
                <a:avLst/>
                <a:gdLst>
                  <a:gd name="T0" fmla="*/ 12330 w 12804"/>
                  <a:gd name="T1" fmla="*/ 2371 h 10907"/>
                  <a:gd name="T2" fmla="*/ 11382 w 12804"/>
                  <a:gd name="T3" fmla="*/ 2371 h 10907"/>
                  <a:gd name="T4" fmla="*/ 11382 w 12804"/>
                  <a:gd name="T5" fmla="*/ 3319 h 10907"/>
                  <a:gd name="T6" fmla="*/ 10907 w 12804"/>
                  <a:gd name="T7" fmla="*/ 3793 h 10907"/>
                  <a:gd name="T8" fmla="*/ 10433 w 12804"/>
                  <a:gd name="T9" fmla="*/ 3319 h 10907"/>
                  <a:gd name="T10" fmla="*/ 10433 w 12804"/>
                  <a:gd name="T11" fmla="*/ 2371 h 10907"/>
                  <a:gd name="T12" fmla="*/ 9485 w 12804"/>
                  <a:gd name="T13" fmla="*/ 2371 h 10907"/>
                  <a:gd name="T14" fmla="*/ 9010 w 12804"/>
                  <a:gd name="T15" fmla="*/ 1897 h 10907"/>
                  <a:gd name="T16" fmla="*/ 9485 w 12804"/>
                  <a:gd name="T17" fmla="*/ 1422 h 10907"/>
                  <a:gd name="T18" fmla="*/ 10433 w 12804"/>
                  <a:gd name="T19" fmla="*/ 1422 h 10907"/>
                  <a:gd name="T20" fmla="*/ 10433 w 12804"/>
                  <a:gd name="T21" fmla="*/ 474 h 10907"/>
                  <a:gd name="T22" fmla="*/ 10907 w 12804"/>
                  <a:gd name="T23" fmla="*/ 0 h 10907"/>
                  <a:gd name="T24" fmla="*/ 11382 w 12804"/>
                  <a:gd name="T25" fmla="*/ 474 h 10907"/>
                  <a:gd name="T26" fmla="*/ 11382 w 12804"/>
                  <a:gd name="T27" fmla="*/ 1422 h 10907"/>
                  <a:gd name="T28" fmla="*/ 12330 w 12804"/>
                  <a:gd name="T29" fmla="*/ 1422 h 10907"/>
                  <a:gd name="T30" fmla="*/ 12804 w 12804"/>
                  <a:gd name="T31" fmla="*/ 1897 h 10907"/>
                  <a:gd name="T32" fmla="*/ 12330 w 12804"/>
                  <a:gd name="T33" fmla="*/ 2371 h 10907"/>
                  <a:gd name="T34" fmla="*/ 9485 w 12804"/>
                  <a:gd name="T35" fmla="*/ 4031 h 10907"/>
                  <a:gd name="T36" fmla="*/ 8773 w 12804"/>
                  <a:gd name="T37" fmla="*/ 4742 h 10907"/>
                  <a:gd name="T38" fmla="*/ 8062 w 12804"/>
                  <a:gd name="T39" fmla="*/ 4031 h 10907"/>
                  <a:gd name="T40" fmla="*/ 8773 w 12804"/>
                  <a:gd name="T41" fmla="*/ 3319 h 10907"/>
                  <a:gd name="T42" fmla="*/ 9485 w 12804"/>
                  <a:gd name="T43" fmla="*/ 4031 h 10907"/>
                  <a:gd name="T44" fmla="*/ 7588 w 12804"/>
                  <a:gd name="T45" fmla="*/ 2371 h 10907"/>
                  <a:gd name="T46" fmla="*/ 948 w 12804"/>
                  <a:gd name="T47" fmla="*/ 2371 h 10907"/>
                  <a:gd name="T48" fmla="*/ 948 w 12804"/>
                  <a:gd name="T49" fmla="*/ 8980 h 10907"/>
                  <a:gd name="T50" fmla="*/ 3764 w 12804"/>
                  <a:gd name="T51" fmla="*/ 4327 h 10907"/>
                  <a:gd name="T52" fmla="*/ 6868 w 12804"/>
                  <a:gd name="T53" fmla="*/ 9010 h 10907"/>
                  <a:gd name="T54" fmla="*/ 8454 w 12804"/>
                  <a:gd name="T55" fmla="*/ 6639 h 10907"/>
                  <a:gd name="T56" fmla="*/ 9959 w 12804"/>
                  <a:gd name="T57" fmla="*/ 8980 h 10907"/>
                  <a:gd name="T58" fmla="*/ 10433 w 12804"/>
                  <a:gd name="T59" fmla="*/ 8980 h 10907"/>
                  <a:gd name="T60" fmla="*/ 10433 w 12804"/>
                  <a:gd name="T61" fmla="*/ 6165 h 10907"/>
                  <a:gd name="T62" fmla="*/ 10907 w 12804"/>
                  <a:gd name="T63" fmla="*/ 5690 h 10907"/>
                  <a:gd name="T64" fmla="*/ 11382 w 12804"/>
                  <a:gd name="T65" fmla="*/ 6165 h 10907"/>
                  <a:gd name="T66" fmla="*/ 11382 w 12804"/>
                  <a:gd name="T67" fmla="*/ 9959 h 10907"/>
                  <a:gd name="T68" fmla="*/ 10433 w 12804"/>
                  <a:gd name="T69" fmla="*/ 10907 h 10907"/>
                  <a:gd name="T70" fmla="*/ 948 w 12804"/>
                  <a:gd name="T71" fmla="*/ 10907 h 10907"/>
                  <a:gd name="T72" fmla="*/ 0 w 12804"/>
                  <a:gd name="T73" fmla="*/ 9959 h 10907"/>
                  <a:gd name="T74" fmla="*/ 0 w 12804"/>
                  <a:gd name="T75" fmla="*/ 2371 h 10907"/>
                  <a:gd name="T76" fmla="*/ 948 w 12804"/>
                  <a:gd name="T77" fmla="*/ 1422 h 10907"/>
                  <a:gd name="T78" fmla="*/ 7588 w 12804"/>
                  <a:gd name="T79" fmla="*/ 1422 h 10907"/>
                  <a:gd name="T80" fmla="*/ 8062 w 12804"/>
                  <a:gd name="T81" fmla="*/ 1897 h 10907"/>
                  <a:gd name="T82" fmla="*/ 7588 w 12804"/>
                  <a:gd name="T83" fmla="*/ 2371 h 10907"/>
                  <a:gd name="T84" fmla="*/ 7588 w 12804"/>
                  <a:gd name="T85" fmla="*/ 2371 h 10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04" h="10907">
                    <a:moveTo>
                      <a:pt x="12330" y="2371"/>
                    </a:moveTo>
                    <a:lnTo>
                      <a:pt x="11382" y="2371"/>
                    </a:lnTo>
                    <a:lnTo>
                      <a:pt x="11382" y="3319"/>
                    </a:lnTo>
                    <a:cubicBezTo>
                      <a:pt x="11382" y="3581"/>
                      <a:pt x="11169" y="3793"/>
                      <a:pt x="10907" y="3793"/>
                    </a:cubicBezTo>
                    <a:cubicBezTo>
                      <a:pt x="10646" y="3793"/>
                      <a:pt x="10433" y="3581"/>
                      <a:pt x="10433" y="3319"/>
                    </a:cubicBezTo>
                    <a:lnTo>
                      <a:pt x="10433" y="2371"/>
                    </a:lnTo>
                    <a:lnTo>
                      <a:pt x="9485" y="2371"/>
                    </a:lnTo>
                    <a:cubicBezTo>
                      <a:pt x="9223" y="2371"/>
                      <a:pt x="9010" y="2158"/>
                      <a:pt x="9010" y="1897"/>
                    </a:cubicBezTo>
                    <a:cubicBezTo>
                      <a:pt x="9010" y="1635"/>
                      <a:pt x="9223" y="1422"/>
                      <a:pt x="9485" y="1422"/>
                    </a:cubicBezTo>
                    <a:lnTo>
                      <a:pt x="10433" y="1422"/>
                    </a:lnTo>
                    <a:lnTo>
                      <a:pt x="10433" y="474"/>
                    </a:lnTo>
                    <a:cubicBezTo>
                      <a:pt x="10433" y="212"/>
                      <a:pt x="10646" y="0"/>
                      <a:pt x="10907" y="0"/>
                    </a:cubicBezTo>
                    <a:cubicBezTo>
                      <a:pt x="11169" y="0"/>
                      <a:pt x="11382" y="212"/>
                      <a:pt x="11382" y="474"/>
                    </a:cubicBezTo>
                    <a:lnTo>
                      <a:pt x="11382" y="1422"/>
                    </a:lnTo>
                    <a:lnTo>
                      <a:pt x="12330" y="1422"/>
                    </a:lnTo>
                    <a:cubicBezTo>
                      <a:pt x="12592" y="1422"/>
                      <a:pt x="12804" y="1635"/>
                      <a:pt x="12804" y="1897"/>
                    </a:cubicBezTo>
                    <a:cubicBezTo>
                      <a:pt x="12804" y="2158"/>
                      <a:pt x="12592" y="2371"/>
                      <a:pt x="12330" y="2371"/>
                    </a:cubicBezTo>
                    <a:close/>
                    <a:moveTo>
                      <a:pt x="9485" y="4031"/>
                    </a:moveTo>
                    <a:cubicBezTo>
                      <a:pt x="9485" y="4423"/>
                      <a:pt x="9166" y="4742"/>
                      <a:pt x="8773" y="4742"/>
                    </a:cubicBezTo>
                    <a:cubicBezTo>
                      <a:pt x="8381" y="4742"/>
                      <a:pt x="8062" y="4423"/>
                      <a:pt x="8062" y="4031"/>
                    </a:cubicBezTo>
                    <a:cubicBezTo>
                      <a:pt x="8062" y="3638"/>
                      <a:pt x="8381" y="3319"/>
                      <a:pt x="8773" y="3319"/>
                    </a:cubicBezTo>
                    <a:cubicBezTo>
                      <a:pt x="9166" y="3319"/>
                      <a:pt x="9485" y="3638"/>
                      <a:pt x="9485" y="4031"/>
                    </a:cubicBezTo>
                    <a:close/>
                    <a:moveTo>
                      <a:pt x="7588" y="2371"/>
                    </a:moveTo>
                    <a:lnTo>
                      <a:pt x="948" y="2371"/>
                    </a:lnTo>
                    <a:lnTo>
                      <a:pt x="948" y="8980"/>
                    </a:lnTo>
                    <a:cubicBezTo>
                      <a:pt x="949" y="8977"/>
                      <a:pt x="1987" y="4327"/>
                      <a:pt x="3764" y="4327"/>
                    </a:cubicBezTo>
                    <a:cubicBezTo>
                      <a:pt x="4935" y="4327"/>
                      <a:pt x="6126" y="7923"/>
                      <a:pt x="6868" y="9010"/>
                    </a:cubicBezTo>
                    <a:cubicBezTo>
                      <a:pt x="6868" y="9010"/>
                      <a:pt x="7450" y="6654"/>
                      <a:pt x="8454" y="6639"/>
                    </a:cubicBezTo>
                    <a:cubicBezTo>
                      <a:pt x="9447" y="6624"/>
                      <a:pt x="9959" y="8980"/>
                      <a:pt x="9959" y="8980"/>
                    </a:cubicBezTo>
                    <a:lnTo>
                      <a:pt x="10433" y="8980"/>
                    </a:lnTo>
                    <a:lnTo>
                      <a:pt x="10433" y="6165"/>
                    </a:lnTo>
                    <a:cubicBezTo>
                      <a:pt x="10433" y="5903"/>
                      <a:pt x="10646" y="5690"/>
                      <a:pt x="10907" y="5690"/>
                    </a:cubicBezTo>
                    <a:cubicBezTo>
                      <a:pt x="11169" y="5690"/>
                      <a:pt x="11382" y="5903"/>
                      <a:pt x="11382" y="6165"/>
                    </a:cubicBezTo>
                    <a:lnTo>
                      <a:pt x="11382" y="9959"/>
                    </a:lnTo>
                    <a:cubicBezTo>
                      <a:pt x="11382" y="10483"/>
                      <a:pt x="10957" y="10907"/>
                      <a:pt x="10433" y="10907"/>
                    </a:cubicBezTo>
                    <a:lnTo>
                      <a:pt x="948" y="10907"/>
                    </a:lnTo>
                    <a:cubicBezTo>
                      <a:pt x="424" y="10907"/>
                      <a:pt x="0" y="10483"/>
                      <a:pt x="0" y="9959"/>
                    </a:cubicBezTo>
                    <a:lnTo>
                      <a:pt x="0" y="2371"/>
                    </a:lnTo>
                    <a:cubicBezTo>
                      <a:pt x="0" y="1847"/>
                      <a:pt x="424" y="1422"/>
                      <a:pt x="948" y="1422"/>
                    </a:cubicBezTo>
                    <a:lnTo>
                      <a:pt x="7588" y="1422"/>
                    </a:lnTo>
                    <a:cubicBezTo>
                      <a:pt x="7850" y="1422"/>
                      <a:pt x="8062" y="1635"/>
                      <a:pt x="8062" y="1897"/>
                    </a:cubicBezTo>
                    <a:cubicBezTo>
                      <a:pt x="8062" y="2158"/>
                      <a:pt x="7850" y="2371"/>
                      <a:pt x="7588" y="2371"/>
                    </a:cubicBezTo>
                    <a:close/>
                    <a:moveTo>
                      <a:pt x="7588" y="2371"/>
                    </a:moveTo>
                    <a:close/>
                  </a:path>
                </a:pathLst>
              </a:custGeom>
              <a:solidFill>
                <a:schemeClr val="bg1"/>
              </a:solidFill>
              <a:ln>
                <a:noFill/>
              </a:ln>
            </p:spPr>
            <p:txBody>
              <a:bodyPr/>
              <a:lstStyle/>
              <a:p>
                <a:endParaRPr lang="zh-CN" altLang="en-US">
                  <a:cs typeface="+mn-ea"/>
                  <a:sym typeface="+mn-lt"/>
                </a:endParaRPr>
              </a:p>
            </p:txBody>
          </p:sp>
        </p:grpSp>
        <p:grpSp>
          <p:nvGrpSpPr>
            <p:cNvPr id="54" name="组合 53"/>
            <p:cNvGrpSpPr/>
            <p:nvPr/>
          </p:nvGrpSpPr>
          <p:grpSpPr>
            <a:xfrm>
              <a:off x="12744" y="6922"/>
              <a:ext cx="3474" cy="824"/>
              <a:chOff x="5221" y="1596"/>
              <a:chExt cx="3474" cy="824"/>
            </a:xfrm>
          </p:grpSpPr>
          <p:sp>
            <p:nvSpPr>
              <p:cNvPr id="55" name="图形"/>
              <p:cNvSpPr/>
              <p:nvPr/>
            </p:nvSpPr>
            <p:spPr>
              <a:xfrm>
                <a:off x="5221"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图形"/>
              <p:cNvSpPr>
                <a:spLocks noChangeAspect="1"/>
              </p:cNvSpPr>
              <p:nvPr/>
            </p:nvSpPr>
            <p:spPr bwMode="auto">
              <a:xfrm>
                <a:off x="5412" y="1787"/>
                <a:ext cx="443" cy="442"/>
              </a:xfrm>
              <a:custGeom>
                <a:avLst/>
                <a:gdLst>
                  <a:gd name="T0" fmla="*/ 11212 w 12607"/>
                  <a:gd name="T1" fmla="*/ 4855 h 12594"/>
                  <a:gd name="T2" fmla="*/ 11019 w 12607"/>
                  <a:gd name="T3" fmla="*/ 4855 h 12594"/>
                  <a:gd name="T4" fmla="*/ 10644 w 12607"/>
                  <a:gd name="T5" fmla="*/ 3981 h 12594"/>
                  <a:gd name="T6" fmla="*/ 10796 w 12607"/>
                  <a:gd name="T7" fmla="*/ 3830 h 12594"/>
                  <a:gd name="T8" fmla="*/ 10796 w 12607"/>
                  <a:gd name="T9" fmla="*/ 1864 h 12594"/>
                  <a:gd name="T10" fmla="*/ 10755 w 12607"/>
                  <a:gd name="T11" fmla="*/ 1823 h 12594"/>
                  <a:gd name="T12" fmla="*/ 8781 w 12607"/>
                  <a:gd name="T13" fmla="*/ 1823 h 12594"/>
                  <a:gd name="T14" fmla="*/ 8611 w 12607"/>
                  <a:gd name="T15" fmla="*/ 1992 h 12594"/>
                  <a:gd name="T16" fmla="*/ 7729 w 12607"/>
                  <a:gd name="T17" fmla="*/ 1634 h 12594"/>
                  <a:gd name="T18" fmla="*/ 7729 w 12607"/>
                  <a:gd name="T19" fmla="*/ 1390 h 12594"/>
                  <a:gd name="T20" fmla="*/ 6333 w 12607"/>
                  <a:gd name="T21" fmla="*/ 0 h 12594"/>
                  <a:gd name="T22" fmla="*/ 6274 w 12607"/>
                  <a:gd name="T23" fmla="*/ 0 h 12594"/>
                  <a:gd name="T24" fmla="*/ 4878 w 12607"/>
                  <a:gd name="T25" fmla="*/ 1390 h 12594"/>
                  <a:gd name="T26" fmla="*/ 4878 w 12607"/>
                  <a:gd name="T27" fmla="*/ 1652 h 12594"/>
                  <a:gd name="T28" fmla="*/ 4033 w 12607"/>
                  <a:gd name="T29" fmla="*/ 2003 h 12594"/>
                  <a:gd name="T30" fmla="*/ 3852 w 12607"/>
                  <a:gd name="T31" fmla="*/ 1823 h 12594"/>
                  <a:gd name="T32" fmla="*/ 1878 w 12607"/>
                  <a:gd name="T33" fmla="*/ 1823 h 12594"/>
                  <a:gd name="T34" fmla="*/ 1837 w 12607"/>
                  <a:gd name="T35" fmla="*/ 1864 h 12594"/>
                  <a:gd name="T36" fmla="*/ 1837 w 12607"/>
                  <a:gd name="T37" fmla="*/ 3830 h 12594"/>
                  <a:gd name="T38" fmla="*/ 2012 w 12607"/>
                  <a:gd name="T39" fmla="*/ 4004 h 12594"/>
                  <a:gd name="T40" fmla="*/ 1650 w 12607"/>
                  <a:gd name="T41" fmla="*/ 4855 h 12594"/>
                  <a:gd name="T42" fmla="*/ 1396 w 12607"/>
                  <a:gd name="T43" fmla="*/ 4855 h 12594"/>
                  <a:gd name="T44" fmla="*/ 0 w 12607"/>
                  <a:gd name="T45" fmla="*/ 6245 h 12594"/>
                  <a:gd name="T46" fmla="*/ 0 w 12607"/>
                  <a:gd name="T47" fmla="*/ 6304 h 12594"/>
                  <a:gd name="T48" fmla="*/ 1396 w 12607"/>
                  <a:gd name="T49" fmla="*/ 7694 h 12594"/>
                  <a:gd name="T50" fmla="*/ 1618 w 12607"/>
                  <a:gd name="T51" fmla="*/ 7694 h 12594"/>
                  <a:gd name="T52" fmla="*/ 1983 w 12607"/>
                  <a:gd name="T53" fmla="*/ 8593 h 12594"/>
                  <a:gd name="T54" fmla="*/ 1814 w 12607"/>
                  <a:gd name="T55" fmla="*/ 8761 h 12594"/>
                  <a:gd name="T56" fmla="*/ 1814 w 12607"/>
                  <a:gd name="T57" fmla="*/ 10728 h 12594"/>
                  <a:gd name="T58" fmla="*/ 1855 w 12607"/>
                  <a:gd name="T59" fmla="*/ 10769 h 12594"/>
                  <a:gd name="T60" fmla="*/ 3829 w 12607"/>
                  <a:gd name="T61" fmla="*/ 10769 h 12594"/>
                  <a:gd name="T62" fmla="*/ 3981 w 12607"/>
                  <a:gd name="T63" fmla="*/ 10618 h 12594"/>
                  <a:gd name="T64" fmla="*/ 4878 w 12607"/>
                  <a:gd name="T65" fmla="*/ 10999 h 12594"/>
                  <a:gd name="T66" fmla="*/ 4878 w 12607"/>
                  <a:gd name="T67" fmla="*/ 11204 h 12594"/>
                  <a:gd name="T68" fmla="*/ 6274 w 12607"/>
                  <a:gd name="T69" fmla="*/ 12594 h 12594"/>
                  <a:gd name="T70" fmla="*/ 6333 w 12607"/>
                  <a:gd name="T71" fmla="*/ 12594 h 12594"/>
                  <a:gd name="T72" fmla="*/ 7729 w 12607"/>
                  <a:gd name="T73" fmla="*/ 11204 h 12594"/>
                  <a:gd name="T74" fmla="*/ 7729 w 12607"/>
                  <a:gd name="T75" fmla="*/ 11016 h 12594"/>
                  <a:gd name="T76" fmla="*/ 8664 w 12607"/>
                  <a:gd name="T77" fmla="*/ 10630 h 12594"/>
                  <a:gd name="T78" fmla="*/ 8803 w 12607"/>
                  <a:gd name="T79" fmla="*/ 10769 h 12594"/>
                  <a:gd name="T80" fmla="*/ 10777 w 12607"/>
                  <a:gd name="T81" fmla="*/ 10769 h 12594"/>
                  <a:gd name="T82" fmla="*/ 10819 w 12607"/>
                  <a:gd name="T83" fmla="*/ 10728 h 12594"/>
                  <a:gd name="T84" fmla="*/ 10819 w 12607"/>
                  <a:gd name="T85" fmla="*/ 8761 h 12594"/>
                  <a:gd name="T86" fmla="*/ 10673 w 12607"/>
                  <a:gd name="T87" fmla="*/ 8616 h 12594"/>
                  <a:gd name="T88" fmla="*/ 11051 w 12607"/>
                  <a:gd name="T89" fmla="*/ 7694 h 12594"/>
                  <a:gd name="T90" fmla="*/ 11211 w 12607"/>
                  <a:gd name="T91" fmla="*/ 7694 h 12594"/>
                  <a:gd name="T92" fmla="*/ 12607 w 12607"/>
                  <a:gd name="T93" fmla="*/ 6304 h 12594"/>
                  <a:gd name="T94" fmla="*/ 12607 w 12607"/>
                  <a:gd name="T95" fmla="*/ 6245 h 12594"/>
                  <a:gd name="T96" fmla="*/ 11212 w 12607"/>
                  <a:gd name="T97" fmla="*/ 4855 h 12594"/>
                  <a:gd name="T98" fmla="*/ 6337 w 12607"/>
                  <a:gd name="T99" fmla="*/ 8498 h 12594"/>
                  <a:gd name="T100" fmla="*/ 4152 w 12607"/>
                  <a:gd name="T101" fmla="*/ 6323 h 12594"/>
                  <a:gd name="T102" fmla="*/ 6337 w 12607"/>
                  <a:gd name="T103" fmla="*/ 4146 h 12594"/>
                  <a:gd name="T104" fmla="*/ 8521 w 12607"/>
                  <a:gd name="T105" fmla="*/ 6323 h 12594"/>
                  <a:gd name="T106" fmla="*/ 6337 w 12607"/>
                  <a:gd name="T107" fmla="*/ 8498 h 12594"/>
                  <a:gd name="T108" fmla="*/ 6337 w 12607"/>
                  <a:gd name="T109" fmla="*/ 8498 h 1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07" h="12594">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bg1"/>
              </a:solidFill>
              <a:ln>
                <a:noFill/>
              </a:ln>
            </p:spPr>
            <p:txBody>
              <a:bodyPr/>
              <a:lstStyle/>
              <a:p>
                <a:endParaRPr lang="zh-CN" altLang="en-US">
                  <a:cs typeface="+mn-ea"/>
                  <a:sym typeface="+mn-lt"/>
                </a:endParaRPr>
              </a:p>
            </p:txBody>
          </p:sp>
          <p:sp>
            <p:nvSpPr>
              <p:cNvPr id="57" name="图形"/>
              <p:cNvSpPr/>
              <p:nvPr/>
            </p:nvSpPr>
            <p:spPr>
              <a:xfrm>
                <a:off x="6546" y="1596"/>
                <a:ext cx="825" cy="825"/>
              </a:xfrm>
              <a:prstGeom prst="ellipse">
                <a:avLst/>
              </a:prstGeom>
              <a:solidFill>
                <a:srgbClr val="788A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图形"/>
              <p:cNvSpPr>
                <a:spLocks noChangeAspect="1"/>
              </p:cNvSpPr>
              <p:nvPr/>
            </p:nvSpPr>
            <p:spPr bwMode="auto">
              <a:xfrm>
                <a:off x="6737" y="1809"/>
                <a:ext cx="443" cy="398"/>
              </a:xfrm>
              <a:custGeom>
                <a:avLst/>
                <a:gdLst>
                  <a:gd name="T0" fmla="*/ 56 w 12800"/>
                  <a:gd name="T1" fmla="*/ 0 h 11520"/>
                  <a:gd name="T2" fmla="*/ 0 w 12800"/>
                  <a:gd name="T3" fmla="*/ 11464 h 11520"/>
                  <a:gd name="T4" fmla="*/ 2337 w 12800"/>
                  <a:gd name="T5" fmla="*/ 11520 h 11520"/>
                  <a:gd name="T6" fmla="*/ 4424 w 12800"/>
                  <a:gd name="T7" fmla="*/ 9322 h 11520"/>
                  <a:gd name="T8" fmla="*/ 6706 w 12800"/>
                  <a:gd name="T9" fmla="*/ 11520 h 11520"/>
                  <a:gd name="T10" fmla="*/ 6762 w 12800"/>
                  <a:gd name="T11" fmla="*/ 83 h 11520"/>
                  <a:gd name="T12" fmla="*/ 2894 w 12800"/>
                  <a:gd name="T13" fmla="*/ 7652 h 11520"/>
                  <a:gd name="T14" fmla="*/ 1280 w 12800"/>
                  <a:gd name="T15" fmla="*/ 6066 h 11520"/>
                  <a:gd name="T16" fmla="*/ 2894 w 12800"/>
                  <a:gd name="T17" fmla="*/ 7652 h 11520"/>
                  <a:gd name="T18" fmla="*/ 1280 w 12800"/>
                  <a:gd name="T19" fmla="*/ 5287 h 11520"/>
                  <a:gd name="T20" fmla="*/ 2894 w 12800"/>
                  <a:gd name="T21" fmla="*/ 3701 h 11520"/>
                  <a:gd name="T22" fmla="*/ 2894 w 12800"/>
                  <a:gd name="T23" fmla="*/ 2922 h 11520"/>
                  <a:gd name="T24" fmla="*/ 1280 w 12800"/>
                  <a:gd name="T25" fmla="*/ 1336 h 11520"/>
                  <a:gd name="T26" fmla="*/ 2894 w 12800"/>
                  <a:gd name="T27" fmla="*/ 2922 h 11520"/>
                  <a:gd name="T28" fmla="*/ 3840 w 12800"/>
                  <a:gd name="T29" fmla="*/ 7652 h 11520"/>
                  <a:gd name="T30" fmla="*/ 5454 w 12800"/>
                  <a:gd name="T31" fmla="*/ 6066 h 11520"/>
                  <a:gd name="T32" fmla="*/ 5454 w 12800"/>
                  <a:gd name="T33" fmla="*/ 5287 h 11520"/>
                  <a:gd name="T34" fmla="*/ 3840 w 12800"/>
                  <a:gd name="T35" fmla="*/ 3701 h 11520"/>
                  <a:gd name="T36" fmla="*/ 5454 w 12800"/>
                  <a:gd name="T37" fmla="*/ 5287 h 11520"/>
                  <a:gd name="T38" fmla="*/ 3840 w 12800"/>
                  <a:gd name="T39" fmla="*/ 2922 h 11520"/>
                  <a:gd name="T40" fmla="*/ 5454 w 12800"/>
                  <a:gd name="T41" fmla="*/ 1336 h 11520"/>
                  <a:gd name="T42" fmla="*/ 12466 w 12800"/>
                  <a:gd name="T43" fmla="*/ 3701 h 11520"/>
                  <a:gd name="T44" fmla="*/ 7763 w 12800"/>
                  <a:gd name="T45" fmla="*/ 4035 h 11520"/>
                  <a:gd name="T46" fmla="*/ 7791 w 12800"/>
                  <a:gd name="T47" fmla="*/ 11492 h 11520"/>
                  <a:gd name="T48" fmla="*/ 9544 w 12800"/>
                  <a:gd name="T49" fmla="*/ 10045 h 11520"/>
                  <a:gd name="T50" fmla="*/ 11019 w 12800"/>
                  <a:gd name="T51" fmla="*/ 11492 h 11520"/>
                  <a:gd name="T52" fmla="*/ 12772 w 12800"/>
                  <a:gd name="T53" fmla="*/ 11464 h 11520"/>
                  <a:gd name="T54" fmla="*/ 12466 w 12800"/>
                  <a:gd name="T55" fmla="*/ 3701 h 11520"/>
                  <a:gd name="T56" fmla="*/ 8403 w 12800"/>
                  <a:gd name="T57" fmla="*/ 8821 h 11520"/>
                  <a:gd name="T58" fmla="*/ 12104 w 12800"/>
                  <a:gd name="T59" fmla="*/ 8042 h 11520"/>
                  <a:gd name="T60" fmla="*/ 12104 w 12800"/>
                  <a:gd name="T61" fmla="*/ 7263 h 11520"/>
                  <a:gd name="T62" fmla="*/ 8403 w 12800"/>
                  <a:gd name="T63" fmla="*/ 6483 h 11520"/>
                  <a:gd name="T64" fmla="*/ 12104 w 12800"/>
                  <a:gd name="T65" fmla="*/ 7263 h 11520"/>
                  <a:gd name="T66" fmla="*/ 8403 w 12800"/>
                  <a:gd name="T67" fmla="*/ 5677 h 11520"/>
                  <a:gd name="T68" fmla="*/ 12104 w 12800"/>
                  <a:gd name="T69" fmla="*/ 4897 h 11520"/>
                  <a:gd name="T70" fmla="*/ 12104 w 12800"/>
                  <a:gd name="T71" fmla="*/ 5677 h 1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00" h="11520">
                    <a:moveTo>
                      <a:pt x="6706" y="0"/>
                    </a:moveTo>
                    <a:lnTo>
                      <a:pt x="56" y="0"/>
                    </a:lnTo>
                    <a:cubicBezTo>
                      <a:pt x="28" y="0"/>
                      <a:pt x="0" y="28"/>
                      <a:pt x="0" y="83"/>
                    </a:cubicBezTo>
                    <a:lnTo>
                      <a:pt x="0" y="11464"/>
                    </a:lnTo>
                    <a:cubicBezTo>
                      <a:pt x="0" y="11492"/>
                      <a:pt x="28" y="11520"/>
                      <a:pt x="56" y="11520"/>
                    </a:cubicBezTo>
                    <a:lnTo>
                      <a:pt x="2337" y="11520"/>
                    </a:lnTo>
                    <a:lnTo>
                      <a:pt x="2337" y="9322"/>
                    </a:lnTo>
                    <a:lnTo>
                      <a:pt x="4424" y="9322"/>
                    </a:lnTo>
                    <a:lnTo>
                      <a:pt x="4424" y="11520"/>
                    </a:lnTo>
                    <a:lnTo>
                      <a:pt x="6706" y="11520"/>
                    </a:lnTo>
                    <a:cubicBezTo>
                      <a:pt x="6734" y="11520"/>
                      <a:pt x="6762" y="11492"/>
                      <a:pt x="6762" y="11464"/>
                    </a:cubicBezTo>
                    <a:lnTo>
                      <a:pt x="6762" y="83"/>
                    </a:lnTo>
                    <a:cubicBezTo>
                      <a:pt x="6762" y="28"/>
                      <a:pt x="6734" y="0"/>
                      <a:pt x="6706" y="0"/>
                    </a:cubicBezTo>
                    <a:close/>
                    <a:moveTo>
                      <a:pt x="2894" y="7652"/>
                    </a:moveTo>
                    <a:lnTo>
                      <a:pt x="1280" y="7652"/>
                    </a:lnTo>
                    <a:lnTo>
                      <a:pt x="1280" y="6066"/>
                    </a:lnTo>
                    <a:lnTo>
                      <a:pt x="2894" y="6066"/>
                    </a:lnTo>
                    <a:lnTo>
                      <a:pt x="2894" y="7652"/>
                    </a:lnTo>
                    <a:close/>
                    <a:moveTo>
                      <a:pt x="2894" y="5287"/>
                    </a:moveTo>
                    <a:lnTo>
                      <a:pt x="1280" y="5287"/>
                    </a:lnTo>
                    <a:lnTo>
                      <a:pt x="1280" y="3701"/>
                    </a:lnTo>
                    <a:lnTo>
                      <a:pt x="2894" y="3701"/>
                    </a:lnTo>
                    <a:lnTo>
                      <a:pt x="2894" y="5287"/>
                    </a:lnTo>
                    <a:close/>
                    <a:moveTo>
                      <a:pt x="2894" y="2922"/>
                    </a:moveTo>
                    <a:lnTo>
                      <a:pt x="1280" y="2922"/>
                    </a:lnTo>
                    <a:lnTo>
                      <a:pt x="1280" y="1336"/>
                    </a:lnTo>
                    <a:lnTo>
                      <a:pt x="2894" y="1336"/>
                    </a:lnTo>
                    <a:lnTo>
                      <a:pt x="2894" y="2922"/>
                    </a:lnTo>
                    <a:close/>
                    <a:moveTo>
                      <a:pt x="5454" y="7652"/>
                    </a:moveTo>
                    <a:lnTo>
                      <a:pt x="3840" y="7652"/>
                    </a:lnTo>
                    <a:lnTo>
                      <a:pt x="3840" y="6066"/>
                    </a:lnTo>
                    <a:lnTo>
                      <a:pt x="5454" y="6066"/>
                    </a:lnTo>
                    <a:lnTo>
                      <a:pt x="5454" y="7652"/>
                    </a:lnTo>
                    <a:close/>
                    <a:moveTo>
                      <a:pt x="5454" y="5287"/>
                    </a:moveTo>
                    <a:lnTo>
                      <a:pt x="3840" y="5287"/>
                    </a:lnTo>
                    <a:lnTo>
                      <a:pt x="3840" y="3701"/>
                    </a:lnTo>
                    <a:lnTo>
                      <a:pt x="5454" y="3701"/>
                    </a:lnTo>
                    <a:lnTo>
                      <a:pt x="5454" y="5287"/>
                    </a:lnTo>
                    <a:close/>
                    <a:moveTo>
                      <a:pt x="5454" y="2922"/>
                    </a:moveTo>
                    <a:lnTo>
                      <a:pt x="3840" y="2922"/>
                    </a:lnTo>
                    <a:lnTo>
                      <a:pt x="3840" y="1336"/>
                    </a:lnTo>
                    <a:lnTo>
                      <a:pt x="5454" y="1336"/>
                    </a:lnTo>
                    <a:lnTo>
                      <a:pt x="5454" y="2922"/>
                    </a:lnTo>
                    <a:close/>
                    <a:moveTo>
                      <a:pt x="12466" y="3701"/>
                    </a:moveTo>
                    <a:lnTo>
                      <a:pt x="8097" y="3701"/>
                    </a:lnTo>
                    <a:cubicBezTo>
                      <a:pt x="7903" y="3701"/>
                      <a:pt x="7763" y="3840"/>
                      <a:pt x="7763" y="4035"/>
                    </a:cubicBezTo>
                    <a:lnTo>
                      <a:pt x="7763" y="11464"/>
                    </a:lnTo>
                    <a:cubicBezTo>
                      <a:pt x="7763" y="11492"/>
                      <a:pt x="7791" y="11492"/>
                      <a:pt x="7791" y="11492"/>
                    </a:cubicBezTo>
                    <a:lnTo>
                      <a:pt x="9544" y="11492"/>
                    </a:lnTo>
                    <a:lnTo>
                      <a:pt x="9544" y="10045"/>
                    </a:lnTo>
                    <a:lnTo>
                      <a:pt x="11019" y="10045"/>
                    </a:lnTo>
                    <a:lnTo>
                      <a:pt x="11019" y="11492"/>
                    </a:lnTo>
                    <a:lnTo>
                      <a:pt x="12744" y="11492"/>
                    </a:lnTo>
                    <a:cubicBezTo>
                      <a:pt x="12772" y="11492"/>
                      <a:pt x="12772" y="11464"/>
                      <a:pt x="12772" y="11464"/>
                    </a:cubicBezTo>
                    <a:lnTo>
                      <a:pt x="12772" y="4035"/>
                    </a:lnTo>
                    <a:cubicBezTo>
                      <a:pt x="12800" y="3868"/>
                      <a:pt x="12633" y="3701"/>
                      <a:pt x="12466" y="3701"/>
                    </a:cubicBezTo>
                    <a:close/>
                    <a:moveTo>
                      <a:pt x="12104" y="8821"/>
                    </a:moveTo>
                    <a:lnTo>
                      <a:pt x="8403" y="8821"/>
                    </a:lnTo>
                    <a:lnTo>
                      <a:pt x="8403" y="8042"/>
                    </a:lnTo>
                    <a:lnTo>
                      <a:pt x="12104" y="8042"/>
                    </a:lnTo>
                    <a:lnTo>
                      <a:pt x="12104" y="8821"/>
                    </a:lnTo>
                    <a:close/>
                    <a:moveTo>
                      <a:pt x="12104" y="7263"/>
                    </a:moveTo>
                    <a:lnTo>
                      <a:pt x="8403" y="7263"/>
                    </a:lnTo>
                    <a:lnTo>
                      <a:pt x="8403" y="6483"/>
                    </a:lnTo>
                    <a:lnTo>
                      <a:pt x="12104" y="6483"/>
                    </a:lnTo>
                    <a:lnTo>
                      <a:pt x="12104" y="7263"/>
                    </a:lnTo>
                    <a:close/>
                    <a:moveTo>
                      <a:pt x="12104" y="5677"/>
                    </a:moveTo>
                    <a:lnTo>
                      <a:pt x="8403" y="5677"/>
                    </a:lnTo>
                    <a:lnTo>
                      <a:pt x="8403" y="4897"/>
                    </a:lnTo>
                    <a:lnTo>
                      <a:pt x="12104" y="4897"/>
                    </a:lnTo>
                    <a:lnTo>
                      <a:pt x="12104" y="5677"/>
                    </a:lnTo>
                    <a:close/>
                    <a:moveTo>
                      <a:pt x="12104" y="5677"/>
                    </a:moveTo>
                    <a:close/>
                  </a:path>
                </a:pathLst>
              </a:custGeom>
              <a:solidFill>
                <a:schemeClr val="bg1"/>
              </a:solidFill>
              <a:ln>
                <a:noFill/>
              </a:ln>
            </p:spPr>
            <p:txBody>
              <a:bodyPr/>
              <a:lstStyle/>
              <a:p>
                <a:endParaRPr lang="zh-CN" altLang="en-US">
                  <a:cs typeface="+mn-ea"/>
                  <a:sym typeface="+mn-lt"/>
                </a:endParaRPr>
              </a:p>
            </p:txBody>
          </p:sp>
          <p:sp>
            <p:nvSpPr>
              <p:cNvPr id="60" name="图形"/>
              <p:cNvSpPr/>
              <p:nvPr/>
            </p:nvSpPr>
            <p:spPr>
              <a:xfrm>
                <a:off x="7871" y="1596"/>
                <a:ext cx="825" cy="825"/>
              </a:xfrm>
              <a:prstGeom prst="ellipse">
                <a:avLst/>
              </a:prstGeom>
              <a:solidFill>
                <a:srgbClr val="FFAA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图形"/>
              <p:cNvSpPr>
                <a:spLocks noChangeAspect="1"/>
              </p:cNvSpPr>
              <p:nvPr/>
            </p:nvSpPr>
            <p:spPr bwMode="auto">
              <a:xfrm>
                <a:off x="8062" y="1820"/>
                <a:ext cx="443" cy="377"/>
              </a:xfrm>
              <a:custGeom>
                <a:avLst/>
                <a:gdLst>
                  <a:gd name="T0" fmla="*/ 12330 w 12804"/>
                  <a:gd name="T1" fmla="*/ 2371 h 10907"/>
                  <a:gd name="T2" fmla="*/ 11382 w 12804"/>
                  <a:gd name="T3" fmla="*/ 2371 h 10907"/>
                  <a:gd name="T4" fmla="*/ 11382 w 12804"/>
                  <a:gd name="T5" fmla="*/ 3319 h 10907"/>
                  <a:gd name="T6" fmla="*/ 10907 w 12804"/>
                  <a:gd name="T7" fmla="*/ 3793 h 10907"/>
                  <a:gd name="T8" fmla="*/ 10433 w 12804"/>
                  <a:gd name="T9" fmla="*/ 3319 h 10907"/>
                  <a:gd name="T10" fmla="*/ 10433 w 12804"/>
                  <a:gd name="T11" fmla="*/ 2371 h 10907"/>
                  <a:gd name="T12" fmla="*/ 9485 w 12804"/>
                  <a:gd name="T13" fmla="*/ 2371 h 10907"/>
                  <a:gd name="T14" fmla="*/ 9010 w 12804"/>
                  <a:gd name="T15" fmla="*/ 1897 h 10907"/>
                  <a:gd name="T16" fmla="*/ 9485 w 12804"/>
                  <a:gd name="T17" fmla="*/ 1422 h 10907"/>
                  <a:gd name="T18" fmla="*/ 10433 w 12804"/>
                  <a:gd name="T19" fmla="*/ 1422 h 10907"/>
                  <a:gd name="T20" fmla="*/ 10433 w 12804"/>
                  <a:gd name="T21" fmla="*/ 474 h 10907"/>
                  <a:gd name="T22" fmla="*/ 10907 w 12804"/>
                  <a:gd name="T23" fmla="*/ 0 h 10907"/>
                  <a:gd name="T24" fmla="*/ 11382 w 12804"/>
                  <a:gd name="T25" fmla="*/ 474 h 10907"/>
                  <a:gd name="T26" fmla="*/ 11382 w 12804"/>
                  <a:gd name="T27" fmla="*/ 1422 h 10907"/>
                  <a:gd name="T28" fmla="*/ 12330 w 12804"/>
                  <a:gd name="T29" fmla="*/ 1422 h 10907"/>
                  <a:gd name="T30" fmla="*/ 12804 w 12804"/>
                  <a:gd name="T31" fmla="*/ 1897 h 10907"/>
                  <a:gd name="T32" fmla="*/ 12330 w 12804"/>
                  <a:gd name="T33" fmla="*/ 2371 h 10907"/>
                  <a:gd name="T34" fmla="*/ 9485 w 12804"/>
                  <a:gd name="T35" fmla="*/ 4031 h 10907"/>
                  <a:gd name="T36" fmla="*/ 8773 w 12804"/>
                  <a:gd name="T37" fmla="*/ 4742 h 10907"/>
                  <a:gd name="T38" fmla="*/ 8062 w 12804"/>
                  <a:gd name="T39" fmla="*/ 4031 h 10907"/>
                  <a:gd name="T40" fmla="*/ 8773 w 12804"/>
                  <a:gd name="T41" fmla="*/ 3319 h 10907"/>
                  <a:gd name="T42" fmla="*/ 9485 w 12804"/>
                  <a:gd name="T43" fmla="*/ 4031 h 10907"/>
                  <a:gd name="T44" fmla="*/ 7588 w 12804"/>
                  <a:gd name="T45" fmla="*/ 2371 h 10907"/>
                  <a:gd name="T46" fmla="*/ 948 w 12804"/>
                  <a:gd name="T47" fmla="*/ 2371 h 10907"/>
                  <a:gd name="T48" fmla="*/ 948 w 12804"/>
                  <a:gd name="T49" fmla="*/ 8980 h 10907"/>
                  <a:gd name="T50" fmla="*/ 3764 w 12804"/>
                  <a:gd name="T51" fmla="*/ 4327 h 10907"/>
                  <a:gd name="T52" fmla="*/ 6868 w 12804"/>
                  <a:gd name="T53" fmla="*/ 9010 h 10907"/>
                  <a:gd name="T54" fmla="*/ 8454 w 12804"/>
                  <a:gd name="T55" fmla="*/ 6639 h 10907"/>
                  <a:gd name="T56" fmla="*/ 9959 w 12804"/>
                  <a:gd name="T57" fmla="*/ 8980 h 10907"/>
                  <a:gd name="T58" fmla="*/ 10433 w 12804"/>
                  <a:gd name="T59" fmla="*/ 8980 h 10907"/>
                  <a:gd name="T60" fmla="*/ 10433 w 12804"/>
                  <a:gd name="T61" fmla="*/ 6165 h 10907"/>
                  <a:gd name="T62" fmla="*/ 10907 w 12804"/>
                  <a:gd name="T63" fmla="*/ 5690 h 10907"/>
                  <a:gd name="T64" fmla="*/ 11382 w 12804"/>
                  <a:gd name="T65" fmla="*/ 6165 h 10907"/>
                  <a:gd name="T66" fmla="*/ 11382 w 12804"/>
                  <a:gd name="T67" fmla="*/ 9959 h 10907"/>
                  <a:gd name="T68" fmla="*/ 10433 w 12804"/>
                  <a:gd name="T69" fmla="*/ 10907 h 10907"/>
                  <a:gd name="T70" fmla="*/ 948 w 12804"/>
                  <a:gd name="T71" fmla="*/ 10907 h 10907"/>
                  <a:gd name="T72" fmla="*/ 0 w 12804"/>
                  <a:gd name="T73" fmla="*/ 9959 h 10907"/>
                  <a:gd name="T74" fmla="*/ 0 w 12804"/>
                  <a:gd name="T75" fmla="*/ 2371 h 10907"/>
                  <a:gd name="T76" fmla="*/ 948 w 12804"/>
                  <a:gd name="T77" fmla="*/ 1422 h 10907"/>
                  <a:gd name="T78" fmla="*/ 7588 w 12804"/>
                  <a:gd name="T79" fmla="*/ 1422 h 10907"/>
                  <a:gd name="T80" fmla="*/ 8062 w 12804"/>
                  <a:gd name="T81" fmla="*/ 1897 h 10907"/>
                  <a:gd name="T82" fmla="*/ 7588 w 12804"/>
                  <a:gd name="T83" fmla="*/ 2371 h 10907"/>
                  <a:gd name="T84" fmla="*/ 7588 w 12804"/>
                  <a:gd name="T85" fmla="*/ 2371 h 10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04" h="10907">
                    <a:moveTo>
                      <a:pt x="12330" y="2371"/>
                    </a:moveTo>
                    <a:lnTo>
                      <a:pt x="11382" y="2371"/>
                    </a:lnTo>
                    <a:lnTo>
                      <a:pt x="11382" y="3319"/>
                    </a:lnTo>
                    <a:cubicBezTo>
                      <a:pt x="11382" y="3581"/>
                      <a:pt x="11169" y="3793"/>
                      <a:pt x="10907" y="3793"/>
                    </a:cubicBezTo>
                    <a:cubicBezTo>
                      <a:pt x="10646" y="3793"/>
                      <a:pt x="10433" y="3581"/>
                      <a:pt x="10433" y="3319"/>
                    </a:cubicBezTo>
                    <a:lnTo>
                      <a:pt x="10433" y="2371"/>
                    </a:lnTo>
                    <a:lnTo>
                      <a:pt x="9485" y="2371"/>
                    </a:lnTo>
                    <a:cubicBezTo>
                      <a:pt x="9223" y="2371"/>
                      <a:pt x="9010" y="2158"/>
                      <a:pt x="9010" y="1897"/>
                    </a:cubicBezTo>
                    <a:cubicBezTo>
                      <a:pt x="9010" y="1635"/>
                      <a:pt x="9223" y="1422"/>
                      <a:pt x="9485" y="1422"/>
                    </a:cubicBezTo>
                    <a:lnTo>
                      <a:pt x="10433" y="1422"/>
                    </a:lnTo>
                    <a:lnTo>
                      <a:pt x="10433" y="474"/>
                    </a:lnTo>
                    <a:cubicBezTo>
                      <a:pt x="10433" y="212"/>
                      <a:pt x="10646" y="0"/>
                      <a:pt x="10907" y="0"/>
                    </a:cubicBezTo>
                    <a:cubicBezTo>
                      <a:pt x="11169" y="0"/>
                      <a:pt x="11382" y="212"/>
                      <a:pt x="11382" y="474"/>
                    </a:cubicBezTo>
                    <a:lnTo>
                      <a:pt x="11382" y="1422"/>
                    </a:lnTo>
                    <a:lnTo>
                      <a:pt x="12330" y="1422"/>
                    </a:lnTo>
                    <a:cubicBezTo>
                      <a:pt x="12592" y="1422"/>
                      <a:pt x="12804" y="1635"/>
                      <a:pt x="12804" y="1897"/>
                    </a:cubicBezTo>
                    <a:cubicBezTo>
                      <a:pt x="12804" y="2158"/>
                      <a:pt x="12592" y="2371"/>
                      <a:pt x="12330" y="2371"/>
                    </a:cubicBezTo>
                    <a:close/>
                    <a:moveTo>
                      <a:pt x="9485" y="4031"/>
                    </a:moveTo>
                    <a:cubicBezTo>
                      <a:pt x="9485" y="4423"/>
                      <a:pt x="9166" y="4742"/>
                      <a:pt x="8773" y="4742"/>
                    </a:cubicBezTo>
                    <a:cubicBezTo>
                      <a:pt x="8381" y="4742"/>
                      <a:pt x="8062" y="4423"/>
                      <a:pt x="8062" y="4031"/>
                    </a:cubicBezTo>
                    <a:cubicBezTo>
                      <a:pt x="8062" y="3638"/>
                      <a:pt x="8381" y="3319"/>
                      <a:pt x="8773" y="3319"/>
                    </a:cubicBezTo>
                    <a:cubicBezTo>
                      <a:pt x="9166" y="3319"/>
                      <a:pt x="9485" y="3638"/>
                      <a:pt x="9485" y="4031"/>
                    </a:cubicBezTo>
                    <a:close/>
                    <a:moveTo>
                      <a:pt x="7588" y="2371"/>
                    </a:moveTo>
                    <a:lnTo>
                      <a:pt x="948" y="2371"/>
                    </a:lnTo>
                    <a:lnTo>
                      <a:pt x="948" y="8980"/>
                    </a:lnTo>
                    <a:cubicBezTo>
                      <a:pt x="949" y="8977"/>
                      <a:pt x="1987" y="4327"/>
                      <a:pt x="3764" y="4327"/>
                    </a:cubicBezTo>
                    <a:cubicBezTo>
                      <a:pt x="4935" y="4327"/>
                      <a:pt x="6126" y="7923"/>
                      <a:pt x="6868" y="9010"/>
                    </a:cubicBezTo>
                    <a:cubicBezTo>
                      <a:pt x="6868" y="9010"/>
                      <a:pt x="7450" y="6654"/>
                      <a:pt x="8454" y="6639"/>
                    </a:cubicBezTo>
                    <a:cubicBezTo>
                      <a:pt x="9447" y="6624"/>
                      <a:pt x="9959" y="8980"/>
                      <a:pt x="9959" y="8980"/>
                    </a:cubicBezTo>
                    <a:lnTo>
                      <a:pt x="10433" y="8980"/>
                    </a:lnTo>
                    <a:lnTo>
                      <a:pt x="10433" y="6165"/>
                    </a:lnTo>
                    <a:cubicBezTo>
                      <a:pt x="10433" y="5903"/>
                      <a:pt x="10646" y="5690"/>
                      <a:pt x="10907" y="5690"/>
                    </a:cubicBezTo>
                    <a:cubicBezTo>
                      <a:pt x="11169" y="5690"/>
                      <a:pt x="11382" y="5903"/>
                      <a:pt x="11382" y="6165"/>
                    </a:cubicBezTo>
                    <a:lnTo>
                      <a:pt x="11382" y="9959"/>
                    </a:lnTo>
                    <a:cubicBezTo>
                      <a:pt x="11382" y="10483"/>
                      <a:pt x="10957" y="10907"/>
                      <a:pt x="10433" y="10907"/>
                    </a:cubicBezTo>
                    <a:lnTo>
                      <a:pt x="948" y="10907"/>
                    </a:lnTo>
                    <a:cubicBezTo>
                      <a:pt x="424" y="10907"/>
                      <a:pt x="0" y="10483"/>
                      <a:pt x="0" y="9959"/>
                    </a:cubicBezTo>
                    <a:lnTo>
                      <a:pt x="0" y="2371"/>
                    </a:lnTo>
                    <a:cubicBezTo>
                      <a:pt x="0" y="1847"/>
                      <a:pt x="424" y="1422"/>
                      <a:pt x="948" y="1422"/>
                    </a:cubicBezTo>
                    <a:lnTo>
                      <a:pt x="7588" y="1422"/>
                    </a:lnTo>
                    <a:cubicBezTo>
                      <a:pt x="7850" y="1422"/>
                      <a:pt x="8062" y="1635"/>
                      <a:pt x="8062" y="1897"/>
                    </a:cubicBezTo>
                    <a:cubicBezTo>
                      <a:pt x="8062" y="2158"/>
                      <a:pt x="7850" y="2371"/>
                      <a:pt x="7588" y="2371"/>
                    </a:cubicBezTo>
                    <a:close/>
                    <a:moveTo>
                      <a:pt x="7588" y="2371"/>
                    </a:moveTo>
                    <a:close/>
                  </a:path>
                </a:pathLst>
              </a:custGeom>
              <a:solidFill>
                <a:schemeClr val="bg1"/>
              </a:solidFill>
              <a:ln>
                <a:noFill/>
              </a:ln>
            </p:spPr>
            <p:txBody>
              <a:bodyPr/>
              <a:lstStyle/>
              <a:p>
                <a:endParaRPr lang="zh-CN" altLang="en-US">
                  <a:cs typeface="+mn-ea"/>
                  <a:sym typeface="+mn-lt"/>
                </a:endParaRPr>
              </a:p>
            </p:txBody>
          </p:sp>
        </p:grpSp>
      </p:grpSp>
      <p:grpSp>
        <p:nvGrpSpPr>
          <p:cNvPr id="62" name="图形"/>
          <p:cNvGrpSpPr/>
          <p:nvPr/>
        </p:nvGrpSpPr>
        <p:grpSpPr>
          <a:xfrm>
            <a:off x="5774055" y="1949450"/>
            <a:ext cx="3020695" cy="769620"/>
            <a:chOff x="9093" y="3070"/>
            <a:chExt cx="4757" cy="1212"/>
          </a:xfrm>
        </p:grpSpPr>
        <p:sp>
          <p:nvSpPr>
            <p:cNvPr id="63" name="图形"/>
            <p:cNvSpPr/>
            <p:nvPr/>
          </p:nvSpPr>
          <p:spPr>
            <a:xfrm>
              <a:off x="9093" y="3189"/>
              <a:ext cx="957" cy="957"/>
            </a:xfrm>
            <a:prstGeom prst="ellipse">
              <a:avLst/>
            </a:prstGeom>
            <a:solidFill>
              <a:srgbClr val="FF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图形"/>
            <p:cNvSpPr txBox="1"/>
            <p:nvPr/>
          </p:nvSpPr>
          <p:spPr>
            <a:xfrm>
              <a:off x="9159" y="3070"/>
              <a:ext cx="4691" cy="1212"/>
            </a:xfrm>
            <a:prstGeom prst="rect">
              <a:avLst/>
            </a:prstGeom>
            <a:noFill/>
          </p:spPr>
          <p:txBody>
            <a:bodyPr wrap="none" rtlCol="0" anchor="t">
              <a:spAutoFit/>
            </a:bodyPr>
            <a:lstStyle/>
            <a:p>
              <a:pPr algn="l"/>
              <a:r>
                <a:rPr lang="en-US" altLang="zh-CN" sz="4400">
                  <a:solidFill>
                    <a:schemeClr val="bg1"/>
                  </a:solidFill>
                  <a:cs typeface="+mn-ea"/>
                  <a:sym typeface="+mn-lt"/>
                </a:rPr>
                <a:t>C</a:t>
              </a:r>
              <a:r>
                <a:rPr lang="en-US" altLang="zh-CN" sz="4400">
                  <a:solidFill>
                    <a:schemeClr val="tx1"/>
                  </a:solidFill>
                  <a:cs typeface="+mn-ea"/>
                  <a:sym typeface="+mn-lt"/>
                </a:rPr>
                <a:t>hapter </a:t>
              </a:r>
              <a:r>
                <a:rPr lang="en-US" altLang="zh-CN" sz="4400">
                  <a:solidFill>
                    <a:srgbClr val="788ADC"/>
                  </a:solidFill>
                  <a:cs typeface="+mn-ea"/>
                  <a:sym typeface="+mn-lt"/>
                </a:rPr>
                <a:t>02</a:t>
              </a:r>
            </a:p>
          </p:txBody>
        </p:sp>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3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147445" y="1466850"/>
            <a:ext cx="9805035" cy="3945890"/>
            <a:chOff x="1807" y="2310"/>
            <a:chExt cx="15441" cy="6214"/>
          </a:xfrm>
        </p:grpSpPr>
        <p:grpSp>
          <p:nvGrpSpPr>
            <p:cNvPr id="5" name="图形"/>
            <p:cNvGrpSpPr/>
            <p:nvPr/>
          </p:nvGrpSpPr>
          <p:grpSpPr>
            <a:xfrm>
              <a:off x="1807" y="2458"/>
              <a:ext cx="8989" cy="5902"/>
              <a:chOff x="1427" y="3058"/>
              <a:chExt cx="8989" cy="5902"/>
            </a:xfrm>
          </p:grpSpPr>
          <p:sp>
            <p:nvSpPr>
              <p:cNvPr id="6" name="图形"/>
              <p:cNvSpPr/>
              <p:nvPr/>
            </p:nvSpPr>
            <p:spPr>
              <a:xfrm>
                <a:off x="1427" y="3240"/>
                <a:ext cx="1381" cy="1381"/>
              </a:xfrm>
              <a:prstGeom prst="ellipse">
                <a:avLst/>
              </a:prstGeom>
              <a:solidFill>
                <a:schemeClr val="accent1"/>
              </a:solidFill>
              <a:ln w="12700" cap="flat">
                <a:noFill/>
                <a:miter lim="400000"/>
              </a:ln>
              <a:effectLst/>
            </p:spPr>
            <p:txBody>
              <a:bodyPr wrap="square" lIns="71437" tIns="71437" rIns="71437" bIns="71437" numCol="1" anchor="ctr">
                <a:noAutofit/>
              </a:bodyPr>
              <a:lstStyle/>
              <a:p>
                <a:pPr algn="ctr">
                  <a:defRPr sz="3200" cap="none">
                    <a:solidFill>
                      <a:srgbClr val="FFFFFF"/>
                    </a:solidFill>
                  </a:defRPr>
                </a:pPr>
                <a:endParaRPr>
                  <a:cs typeface="+mn-ea"/>
                  <a:sym typeface="+mn-lt"/>
                </a:endParaRPr>
              </a:p>
            </p:txBody>
          </p:sp>
          <p:sp>
            <p:nvSpPr>
              <p:cNvPr id="7" name="图形"/>
              <p:cNvSpPr/>
              <p:nvPr/>
            </p:nvSpPr>
            <p:spPr>
              <a:xfrm>
                <a:off x="1427" y="5409"/>
                <a:ext cx="1381" cy="1381"/>
              </a:xfrm>
              <a:prstGeom prst="ellipse">
                <a:avLst/>
              </a:prstGeom>
              <a:solidFill>
                <a:schemeClr val="accent2"/>
              </a:solidFill>
              <a:ln w="12700" cap="flat">
                <a:noFill/>
                <a:miter lim="400000"/>
              </a:ln>
              <a:effectLst/>
            </p:spPr>
            <p:txBody>
              <a:bodyPr wrap="square" lIns="71437" tIns="71437" rIns="71437" bIns="71437" numCol="1" anchor="ctr">
                <a:noAutofit/>
              </a:bodyPr>
              <a:lstStyle/>
              <a:p>
                <a:pPr algn="ctr">
                  <a:defRPr sz="3200" cap="none">
                    <a:solidFill>
                      <a:srgbClr val="FFFFFF"/>
                    </a:solidFill>
                  </a:defRPr>
                </a:pPr>
                <a:endParaRPr>
                  <a:cs typeface="+mn-ea"/>
                  <a:sym typeface="+mn-lt"/>
                </a:endParaRPr>
              </a:p>
            </p:txBody>
          </p:sp>
          <p:sp>
            <p:nvSpPr>
              <p:cNvPr id="8" name="图形"/>
              <p:cNvSpPr/>
              <p:nvPr/>
            </p:nvSpPr>
            <p:spPr>
              <a:xfrm>
                <a:off x="1427" y="7579"/>
                <a:ext cx="1381" cy="1381"/>
              </a:xfrm>
              <a:prstGeom prst="ellipse">
                <a:avLst/>
              </a:prstGeom>
              <a:solidFill>
                <a:schemeClr val="accent1"/>
              </a:solidFill>
              <a:ln w="12700" cap="flat">
                <a:noFill/>
                <a:miter lim="400000"/>
              </a:ln>
              <a:effectLst/>
            </p:spPr>
            <p:txBody>
              <a:bodyPr wrap="square" lIns="71437" tIns="71437" rIns="71437" bIns="71437" numCol="1" anchor="ctr">
                <a:noAutofit/>
              </a:bodyPr>
              <a:lstStyle/>
              <a:p>
                <a:pPr algn="ctr">
                  <a:defRPr sz="3200" cap="none">
                    <a:solidFill>
                      <a:srgbClr val="FFFFFF"/>
                    </a:solidFill>
                  </a:defRPr>
                </a:pPr>
                <a:endParaRPr dirty="0">
                  <a:cs typeface="+mn-ea"/>
                  <a:sym typeface="+mn-lt"/>
                </a:endParaRPr>
              </a:p>
            </p:txBody>
          </p:sp>
          <p:sp>
            <p:nvSpPr>
              <p:cNvPr id="9" name="图形"/>
              <p:cNvSpPr txBox="1"/>
              <p:nvPr/>
            </p:nvSpPr>
            <p:spPr>
              <a:xfrm>
                <a:off x="3065" y="3058"/>
                <a:ext cx="3813" cy="628"/>
              </a:xfrm>
              <a:prstGeom prst="rect">
                <a:avLst/>
              </a:prstGeom>
              <a:noFill/>
            </p:spPr>
            <p:txBody>
              <a:bodyPr wrap="square" rtlCol="0">
                <a:spAutoFit/>
              </a:bodyPr>
              <a:lstStyle/>
              <a:p>
                <a:pPr algn="l"/>
                <a:r>
                  <a:rPr lang="en-US" altLang="zh-CN" sz="2000" dirty="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sp>
            <p:nvSpPr>
              <p:cNvPr id="10" name="图形"/>
              <p:cNvSpPr txBox="1"/>
              <p:nvPr/>
            </p:nvSpPr>
            <p:spPr>
              <a:xfrm>
                <a:off x="3065" y="3629"/>
                <a:ext cx="7351" cy="591"/>
              </a:xfrm>
              <a:prstGeom prst="rect">
                <a:avLst/>
              </a:prstGeom>
              <a:noFill/>
            </p:spPr>
            <p:txBody>
              <a:bodyPr wrap="square" rtlCol="0">
                <a:spAutoFit/>
              </a:bodyPr>
              <a:lstStyle/>
              <a:p>
                <a:pPr>
                  <a:lnSpc>
                    <a:spcPct val="150000"/>
                  </a:lnSpc>
                </a:pPr>
                <a:r>
                  <a:rPr lang="en-US" altLang="zh-CN" sz="1400" dirty="0">
                    <a:solidFill>
                      <a:schemeClr val="tx1">
                        <a:lumMod val="85000"/>
                        <a:lumOff val="15000"/>
                      </a:schemeClr>
                    </a:solidFill>
                    <a:cs typeface="+mn-ea"/>
                    <a:sym typeface="+mn-lt"/>
                  </a:rPr>
                  <a:t>Click here to add content, content to match the title. </a:t>
                </a:r>
                <a:endParaRPr lang="zh-CN" altLang="en-US" sz="1400" dirty="0">
                  <a:solidFill>
                    <a:schemeClr val="tx1">
                      <a:lumMod val="85000"/>
                      <a:lumOff val="15000"/>
                    </a:schemeClr>
                  </a:solidFill>
                  <a:cs typeface="+mn-ea"/>
                  <a:sym typeface="+mn-lt"/>
                </a:endParaRPr>
              </a:p>
            </p:txBody>
          </p:sp>
          <p:sp>
            <p:nvSpPr>
              <p:cNvPr id="11" name="图形"/>
              <p:cNvSpPr txBox="1"/>
              <p:nvPr/>
            </p:nvSpPr>
            <p:spPr>
              <a:xfrm>
                <a:off x="3065" y="5278"/>
                <a:ext cx="3813" cy="628"/>
              </a:xfrm>
              <a:prstGeom prst="rect">
                <a:avLst/>
              </a:prstGeom>
              <a:noFill/>
            </p:spPr>
            <p:txBody>
              <a:bodyPr wrap="square" rtlCol="0">
                <a:spAutoFit/>
              </a:bodyPr>
              <a:lstStyle/>
              <a:p>
                <a:pPr algn="l"/>
                <a:r>
                  <a:rPr lang="en-US" altLang="zh-CN" sz="2000" dirty="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sp>
            <p:nvSpPr>
              <p:cNvPr id="12" name="图形"/>
              <p:cNvSpPr txBox="1"/>
              <p:nvPr/>
            </p:nvSpPr>
            <p:spPr>
              <a:xfrm>
                <a:off x="3065" y="5849"/>
                <a:ext cx="7351" cy="591"/>
              </a:xfrm>
              <a:prstGeom prst="rect">
                <a:avLst/>
              </a:prstGeom>
              <a:noFill/>
            </p:spPr>
            <p:txBody>
              <a:bodyPr wrap="square" rtlCol="0">
                <a:spAutoFit/>
              </a:bodyPr>
              <a:lstStyle/>
              <a:p>
                <a:pPr>
                  <a:lnSpc>
                    <a:spcPct val="150000"/>
                  </a:lnSpc>
                </a:pPr>
                <a:r>
                  <a:rPr lang="en-US" altLang="zh-CN" sz="1400" dirty="0">
                    <a:solidFill>
                      <a:schemeClr val="tx1">
                        <a:lumMod val="85000"/>
                        <a:lumOff val="15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17" name="图形"/>
              <p:cNvSpPr txBox="1"/>
              <p:nvPr/>
            </p:nvSpPr>
            <p:spPr>
              <a:xfrm>
                <a:off x="3065" y="7478"/>
                <a:ext cx="3813" cy="628"/>
              </a:xfrm>
              <a:prstGeom prst="rect">
                <a:avLst/>
              </a:prstGeom>
              <a:noFill/>
            </p:spPr>
            <p:txBody>
              <a:bodyPr wrap="square" rtlCol="0">
                <a:spAutoFit/>
              </a:bodyPr>
              <a:lstStyle/>
              <a:p>
                <a:pPr algn="l"/>
                <a:r>
                  <a:rPr lang="en-US" altLang="zh-CN" sz="2000" dirty="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sp>
            <p:nvSpPr>
              <p:cNvPr id="18" name="图形"/>
              <p:cNvSpPr txBox="1"/>
              <p:nvPr/>
            </p:nvSpPr>
            <p:spPr>
              <a:xfrm>
                <a:off x="3065" y="8050"/>
                <a:ext cx="7351" cy="591"/>
              </a:xfrm>
              <a:prstGeom prst="rect">
                <a:avLst/>
              </a:prstGeom>
              <a:noFill/>
            </p:spPr>
            <p:txBody>
              <a:bodyPr wrap="square" rtlCol="0">
                <a:spAutoFit/>
              </a:bodyPr>
              <a:lstStyle/>
              <a:p>
                <a:pPr>
                  <a:lnSpc>
                    <a:spcPct val="150000"/>
                  </a:lnSpc>
                </a:pPr>
                <a:r>
                  <a:rPr lang="en-US" altLang="zh-CN" sz="1400" dirty="0">
                    <a:solidFill>
                      <a:schemeClr val="tx1">
                        <a:lumMod val="85000"/>
                        <a:lumOff val="15000"/>
                      </a:schemeClr>
                    </a:solidFill>
                    <a:cs typeface="+mn-ea"/>
                    <a:sym typeface="+mn-lt"/>
                  </a:rPr>
                  <a:t>Click here to add content, content to match the title. </a:t>
                </a:r>
                <a:endParaRPr lang="zh-CN" altLang="en-US" sz="1400" dirty="0">
                  <a:solidFill>
                    <a:schemeClr val="tx1">
                      <a:lumMod val="50000"/>
                      <a:lumOff val="50000"/>
                    </a:schemeClr>
                  </a:solidFill>
                  <a:cs typeface="+mn-ea"/>
                  <a:sym typeface="+mn-lt"/>
                </a:endParaRPr>
              </a:p>
            </p:txBody>
          </p:sp>
          <p:sp>
            <p:nvSpPr>
              <p:cNvPr id="24" name="图形"/>
              <p:cNvSpPr txBox="1"/>
              <p:nvPr/>
            </p:nvSpPr>
            <p:spPr>
              <a:xfrm>
                <a:off x="1435" y="3551"/>
                <a:ext cx="1373" cy="725"/>
              </a:xfrm>
              <a:prstGeom prst="rect">
                <a:avLst/>
              </a:prstGeom>
              <a:noFill/>
            </p:spPr>
            <p:txBody>
              <a:bodyPr wrap="square" rtlCol="0">
                <a:spAutoFit/>
              </a:bodyPr>
              <a:lstStyle/>
              <a:p>
                <a:r>
                  <a:rPr lang="en-US" altLang="zh-CN" sz="2400" b="1">
                    <a:solidFill>
                      <a:schemeClr val="bg1"/>
                    </a:solidFill>
                    <a:cs typeface="+mn-ea"/>
                    <a:sym typeface="+mn-lt"/>
                  </a:rPr>
                  <a:t>65%</a:t>
                </a:r>
              </a:p>
            </p:txBody>
          </p:sp>
          <p:sp>
            <p:nvSpPr>
              <p:cNvPr id="27" name="图形"/>
              <p:cNvSpPr txBox="1"/>
              <p:nvPr/>
            </p:nvSpPr>
            <p:spPr>
              <a:xfrm>
                <a:off x="1427" y="5705"/>
                <a:ext cx="1373" cy="725"/>
              </a:xfrm>
              <a:prstGeom prst="rect">
                <a:avLst/>
              </a:prstGeom>
              <a:noFill/>
            </p:spPr>
            <p:txBody>
              <a:bodyPr wrap="square" rtlCol="0">
                <a:spAutoFit/>
              </a:bodyPr>
              <a:lstStyle/>
              <a:p>
                <a:r>
                  <a:rPr lang="en-US" altLang="zh-CN" sz="2400" b="1">
                    <a:solidFill>
                      <a:schemeClr val="bg1"/>
                    </a:solidFill>
                    <a:cs typeface="+mn-ea"/>
                    <a:sym typeface="+mn-lt"/>
                  </a:rPr>
                  <a:t>72%</a:t>
                </a:r>
              </a:p>
            </p:txBody>
          </p:sp>
          <p:sp>
            <p:nvSpPr>
              <p:cNvPr id="28" name="图形"/>
              <p:cNvSpPr txBox="1"/>
              <p:nvPr/>
            </p:nvSpPr>
            <p:spPr>
              <a:xfrm>
                <a:off x="1435" y="7890"/>
                <a:ext cx="1373" cy="725"/>
              </a:xfrm>
              <a:prstGeom prst="rect">
                <a:avLst/>
              </a:prstGeom>
              <a:noFill/>
            </p:spPr>
            <p:txBody>
              <a:bodyPr wrap="square" rtlCol="0">
                <a:spAutoFit/>
              </a:bodyPr>
              <a:lstStyle/>
              <a:p>
                <a:r>
                  <a:rPr lang="en-US" altLang="zh-CN" sz="2400" b="1">
                    <a:solidFill>
                      <a:schemeClr val="bg1"/>
                    </a:solidFill>
                    <a:cs typeface="+mn-ea"/>
                    <a:sym typeface="+mn-lt"/>
                  </a:rPr>
                  <a:t>48%</a:t>
                </a:r>
              </a:p>
            </p:txBody>
          </p:sp>
        </p:grpSp>
        <p:pic>
          <p:nvPicPr>
            <p:cNvPr id="29" name="图形" descr="E:\006包图网\素材\09办公3D\2记录.png2记录"/>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099" y="2310"/>
              <a:ext cx="6149" cy="6214"/>
            </a:xfrm>
            <a:prstGeom prst="rect">
              <a:avLst/>
            </a:prstGeom>
          </p:spPr>
        </p:pic>
      </p:grpSp>
    </p:spTree>
    <p:custDataLst>
      <p:tags r:id="rId1"/>
    </p:custDataLst>
  </p:cSld>
  <p:clrMapOvr>
    <a:masterClrMapping/>
  </p:clrMapOvr>
  <p:transition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MH" val="20150913182123"/>
  <p:tag name="MH_LIBRARY" val="GRAPHIC"/>
  <p:tag name="MH_ORDER" val="文本框 11"/>
</p:tagLst>
</file>

<file path=ppt/tags/tag26.xml><?xml version="1.0" encoding="utf-8"?>
<p:tagLst xmlns:a="http://schemas.openxmlformats.org/drawingml/2006/main" xmlns:r="http://schemas.openxmlformats.org/officeDocument/2006/relationships" xmlns:p="http://schemas.openxmlformats.org/presentationml/2006/main">
  <p:tag name="MH" val="20150913182123"/>
  <p:tag name="MH_LIBRARY" val="GRAPHIC"/>
  <p:tag name="MH_ORDER" val="文本框 1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ww.jpppt.com">
  <a:themeElements>
    <a:clrScheme name="自定义 745">
      <a:dk1>
        <a:srgbClr val="000000"/>
      </a:dk1>
      <a:lt1>
        <a:srgbClr val="FFFFFF"/>
      </a:lt1>
      <a:dk2>
        <a:srgbClr val="0F1423"/>
      </a:dk2>
      <a:lt2>
        <a:srgbClr val="FFFFFF"/>
      </a:lt2>
      <a:accent1>
        <a:srgbClr val="788ADC"/>
      </a:accent1>
      <a:accent2>
        <a:srgbClr val="FFAAAA"/>
      </a:accent2>
      <a:accent3>
        <a:srgbClr val="788ADC"/>
      </a:accent3>
      <a:accent4>
        <a:srgbClr val="FFAAAA"/>
      </a:accent4>
      <a:accent5>
        <a:srgbClr val="788ADC"/>
      </a:accent5>
      <a:accent6>
        <a:srgbClr val="FFAAAA"/>
      </a:accent6>
      <a:hlink>
        <a:srgbClr val="788ADC"/>
      </a:hlink>
      <a:folHlink>
        <a:srgbClr val="FFAAAA"/>
      </a:folHlink>
    </a:clrScheme>
    <a:fontScheme name="ibq4opd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58号-创中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58号-创中黑"/>
        <a:ea typeface=""/>
        <a:cs typeface=""/>
        <a:font script="Jpan" typeface="ＭＳ Ｐゴシック"/>
        <a:font script="Hang" typeface="맑은 고딕"/>
        <a:font script="Hans" typeface="字魂58号-创中黑"/>
        <a:font script="Hant" typeface="新細明體"/>
        <a:font script="Arab" typeface="字魂58号-创中黑"/>
        <a:font script="Hebr" typeface="字魂58号-创中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8号-创中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1631</Words>
  <Application>Microsoft Office PowerPoint</Application>
  <PresentationFormat>宽屏</PresentationFormat>
  <Paragraphs>202</Paragraphs>
  <Slides>25</Slides>
  <Notes>2</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微软雅黑</vt:lpstr>
      <vt:lpstr>字魂58号-创中黑</vt:lpstr>
      <vt:lpstr>Arial</vt:lpstr>
      <vt:lpstr>Calibri</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财务报告</dc:title>
  <dc:creator>第一PPT</dc:creator>
  <cp:keywords>www.1ppt.com</cp:keywords>
  <dc:description>www.1ppt.com</dc:description>
  <cp:lastModifiedBy>之灵</cp:lastModifiedBy>
  <cp:revision>281</cp:revision>
  <dcterms:created xsi:type="dcterms:W3CDTF">2019-06-19T02:08:00Z</dcterms:created>
  <dcterms:modified xsi:type="dcterms:W3CDTF">2022-09-18T10:27:04Z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2052-11.1.0.11372</vt:lpwstr>
  </property>
  <property fmtid="{D5CDD505-2E9C-101B-9397-08002B2CF9AE}" pid="3" name="KSOSaveFontToCloudKey">
    <vt:lpwstr>212913176_cloud</vt:lpwstr>
  </property>
  <property fmtid="{D5CDD505-2E9C-101B-9397-08002B2CF9AE}" pid="4" name="ICV">
    <vt:lpwstr>34A87A8623BA4D7C8FEEAA3B5DA9FDE1</vt:lpwstr>
  </property>
</Properties>
</file>