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83" r:id="rId3"/>
    <p:sldId id="284" r:id="rId4"/>
    <p:sldId id="310" r:id="rId5"/>
    <p:sldId id="297" r:id="rId6"/>
    <p:sldId id="298" r:id="rId7"/>
    <p:sldId id="299" r:id="rId8"/>
    <p:sldId id="300" r:id="rId9"/>
    <p:sldId id="294" r:id="rId10"/>
    <p:sldId id="301" r:id="rId11"/>
    <p:sldId id="302" r:id="rId12"/>
    <p:sldId id="303" r:id="rId13"/>
    <p:sldId id="304" r:id="rId14"/>
    <p:sldId id="311" r:id="rId15"/>
    <p:sldId id="305" r:id="rId16"/>
    <p:sldId id="306" r:id="rId17"/>
    <p:sldId id="307" r:id="rId18"/>
    <p:sldId id="308" r:id="rId19"/>
    <p:sldId id="309" r:id="rId20"/>
    <p:sldId id="312" r:id="rId21"/>
    <p:sldId id="290" r:id="rId22"/>
    <p:sldId id="291" r:id="rId23"/>
    <p:sldId id="293" r:id="rId24"/>
    <p:sldId id="292" r:id="rId25"/>
    <p:sldId id="287" r:id="rId26"/>
    <p:sldId id="288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2B8A"/>
    <a:srgbClr val="CDBF97"/>
    <a:srgbClr val="8D7545"/>
    <a:srgbClr val="ECE8E5"/>
    <a:srgbClr val="E4CBCB"/>
    <a:srgbClr val="A88755"/>
    <a:srgbClr val="1F2020"/>
    <a:srgbClr val="263B45"/>
    <a:srgbClr val="193B3C"/>
    <a:srgbClr val="4E6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3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pPr/>
              <a:t>2022/9/19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9272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205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352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1612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7117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4438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294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7590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5226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6807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477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610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6579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6195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500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3710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59594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813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6261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2664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1728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959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4007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6538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759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1033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24048" y="6565402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13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5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2022/9/19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42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2022/9/19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2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97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6538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6103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559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2313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4988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0126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7853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2000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8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75029B1-78BD-4D63-9FBB-64D48B1C8E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" b="737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7FEB2BC-8228-4CC4-A468-6DA629C2F728}"/>
              </a:ext>
            </a:extLst>
          </p:cNvPr>
          <p:cNvSpPr txBox="1"/>
          <p:nvPr/>
        </p:nvSpPr>
        <p:spPr>
          <a:xfrm>
            <a:off x="2182616" y="1688933"/>
            <a:ext cx="8168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rPr>
              <a:t>Free PPT templates</a:t>
            </a:r>
            <a:endParaRPr lang="zh-CN" alt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0EB59B7-6B52-469C-A973-ED58F1960673}"/>
              </a:ext>
            </a:extLst>
          </p:cNvPr>
          <p:cNvSpPr txBox="1"/>
          <p:nvPr/>
        </p:nvSpPr>
        <p:spPr>
          <a:xfrm>
            <a:off x="2841116" y="3006042"/>
            <a:ext cx="650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Insert the Subtitle of Your Presentation</a:t>
            </a:r>
          </a:p>
        </p:txBody>
      </p:sp>
      <p:pic>
        <p:nvPicPr>
          <p:cNvPr id="7" name="图片 6" descr="图片包含 文字&#10;&#10;描述已自动生成">
            <a:extLst>
              <a:ext uri="{FF2B5EF4-FFF2-40B4-BE49-F238E27FC236}">
                <a16:creationId xmlns:a16="http://schemas.microsoft.com/office/drawing/2014/main" id="{6AA693DB-7234-4996-AE36-AFBE14579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17" y="3845611"/>
            <a:ext cx="3004583" cy="212183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9346AA5-D34F-4102-A9D9-A6333288FF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3" t="14172" r="29466" b="25486"/>
          <a:stretch/>
        </p:blipFill>
        <p:spPr>
          <a:xfrm flipH="1">
            <a:off x="8911050" y="2928189"/>
            <a:ext cx="1664352" cy="20923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3719159-5742-4DCE-AE31-8C8E32F6D8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5" y="1637182"/>
            <a:ext cx="2750414" cy="2750414"/>
          </a:xfrm>
          <a:prstGeom prst="rect">
            <a:avLst/>
          </a:prstGeom>
        </p:spPr>
      </p:pic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648C7C94-48B9-35DF-9059-B6C7CBB4CDA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61432" y="605236"/>
            <a:ext cx="1280160" cy="42672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AA3AFE7-3AEA-AA08-4827-616F51578C93}"/>
              </a:ext>
            </a:extLst>
          </p:cNvPr>
          <p:cNvGrpSpPr/>
          <p:nvPr/>
        </p:nvGrpSpPr>
        <p:grpSpPr>
          <a:xfrm>
            <a:off x="4636873" y="6393659"/>
            <a:ext cx="3247363" cy="309068"/>
            <a:chOff x="4414802" y="4745227"/>
            <a:chExt cx="3247363" cy="309068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D1DE07B-FACB-2EEA-47F4-6BA2F12E107A}"/>
                </a:ext>
              </a:extLst>
            </p:cNvPr>
            <p:cNvGrpSpPr/>
            <p:nvPr/>
          </p:nvGrpSpPr>
          <p:grpSpPr>
            <a:xfrm>
              <a:off x="6315058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8" name="Oval 15">
                <a:extLst>
                  <a:ext uri="{FF2B5EF4-FFF2-40B4-BE49-F238E27FC236}">
                    <a16:creationId xmlns:a16="http://schemas.microsoft.com/office/drawing/2014/main" id="{6E895D75-F4BA-8ED2-CFFD-6AC89ED32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9" name="Group 16">
                <a:extLst>
                  <a:ext uri="{FF2B5EF4-FFF2-40B4-BE49-F238E27FC236}">
                    <a16:creationId xmlns:a16="http://schemas.microsoft.com/office/drawing/2014/main" id="{0F0108A2-6A21-9F5A-9BA6-3309833771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20" name="Freeform 17">
                  <a:extLst>
                    <a:ext uri="{FF2B5EF4-FFF2-40B4-BE49-F238E27FC236}">
                      <a16:creationId xmlns:a16="http://schemas.microsoft.com/office/drawing/2014/main" id="{EA81E8F6-8E8E-7A34-CCBA-7FB84F511A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8">
                  <a:extLst>
                    <a:ext uri="{FF2B5EF4-FFF2-40B4-BE49-F238E27FC236}">
                      <a16:creationId xmlns:a16="http://schemas.microsoft.com/office/drawing/2014/main" id="{34B9F64A-4809-FE98-1A02-035D21FE70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165FFDB2-B5FF-0833-C32F-22EB272E7DAB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4" name="Oval 10">
                <a:extLst>
                  <a:ext uri="{FF2B5EF4-FFF2-40B4-BE49-F238E27FC236}">
                    <a16:creationId xmlns:a16="http://schemas.microsoft.com/office/drawing/2014/main" id="{17EBF6E3-D50C-1549-CD0E-553D37EB1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B192D1EA-3920-79B8-CE92-7CA10E06773F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6" name="Freeform 12">
                  <a:extLst>
                    <a:ext uri="{FF2B5EF4-FFF2-40B4-BE49-F238E27FC236}">
                      <a16:creationId xmlns:a16="http://schemas.microsoft.com/office/drawing/2014/main" id="{3B4D46B1-BAF5-3BA8-08B4-B127BE469D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3">
                  <a:extLst>
                    <a:ext uri="{FF2B5EF4-FFF2-40B4-BE49-F238E27FC236}">
                      <a16:creationId xmlns:a16="http://schemas.microsoft.com/office/drawing/2014/main" id="{5E5E1FAA-F9AA-BFBB-CB00-7C86C4FF1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2" name="Text Box 20">
              <a:extLst>
                <a:ext uri="{FF2B5EF4-FFF2-40B4-BE49-F238E27FC236}">
                  <a16:creationId xmlns:a16="http://schemas.microsoft.com/office/drawing/2014/main" id="{439E411B-CDFB-6D36-34E8-E73979D9825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05465" y="4751931"/>
              <a:ext cx="10567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E07B326-0487-7A5F-7BB6-6572BAFE41AE}"/>
                </a:ext>
              </a:extLst>
            </p:cNvPr>
            <p:cNvSpPr/>
            <p:nvPr/>
          </p:nvSpPr>
          <p:spPr>
            <a:xfrm>
              <a:off x="4705028" y="4751931"/>
              <a:ext cx="150714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jpppt.com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669C17-7851-46FC-BD90-7078361B5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8" b="43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20353139-F811-48A1-AC2B-2F761C560F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62275" y="2005796"/>
            <a:ext cx="6680200" cy="2624138"/>
            <a:chOff x="1866" y="1176"/>
            <a:chExt cx="4208" cy="1653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4EE0D55-F2E1-4DA6-9EDB-38B64DF4541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6" y="1176"/>
              <a:ext cx="4208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521A23-23E5-4945-8157-74FD301BA7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8" y="1176"/>
              <a:ext cx="832" cy="1653"/>
            </a:xfrm>
            <a:custGeom>
              <a:avLst/>
              <a:gdLst>
                <a:gd name="T0" fmla="*/ 1 w 252"/>
                <a:gd name="T1" fmla="*/ 258 h 501"/>
                <a:gd name="T2" fmla="*/ 0 w 252"/>
                <a:gd name="T3" fmla="*/ 43 h 501"/>
                <a:gd name="T4" fmla="*/ 17 w 252"/>
                <a:gd name="T5" fmla="*/ 17 h 501"/>
                <a:gd name="T6" fmla="*/ 51 w 252"/>
                <a:gd name="T7" fmla="*/ 8 h 501"/>
                <a:gd name="T8" fmla="*/ 165 w 252"/>
                <a:gd name="T9" fmla="*/ 2 h 501"/>
                <a:gd name="T10" fmla="*/ 223 w 252"/>
                <a:gd name="T11" fmla="*/ 7 h 501"/>
                <a:gd name="T12" fmla="*/ 235 w 252"/>
                <a:gd name="T13" fmla="*/ 12 h 501"/>
                <a:gd name="T14" fmla="*/ 250 w 252"/>
                <a:gd name="T15" fmla="*/ 39 h 501"/>
                <a:gd name="T16" fmla="*/ 250 w 252"/>
                <a:gd name="T17" fmla="*/ 54 h 501"/>
                <a:gd name="T18" fmla="*/ 250 w 252"/>
                <a:gd name="T19" fmla="*/ 242 h 501"/>
                <a:gd name="T20" fmla="*/ 250 w 252"/>
                <a:gd name="T21" fmla="*/ 450 h 501"/>
                <a:gd name="T22" fmla="*/ 250 w 252"/>
                <a:gd name="T23" fmla="*/ 467 h 501"/>
                <a:gd name="T24" fmla="*/ 232 w 252"/>
                <a:gd name="T25" fmla="*/ 493 h 501"/>
                <a:gd name="T26" fmla="*/ 179 w 252"/>
                <a:gd name="T27" fmla="*/ 501 h 501"/>
                <a:gd name="T28" fmla="*/ 31 w 252"/>
                <a:gd name="T29" fmla="*/ 497 h 501"/>
                <a:gd name="T30" fmla="*/ 18 w 252"/>
                <a:gd name="T31" fmla="*/ 495 h 501"/>
                <a:gd name="T32" fmla="*/ 1 w 252"/>
                <a:gd name="T33" fmla="*/ 472 h 501"/>
                <a:gd name="T34" fmla="*/ 1 w 252"/>
                <a:gd name="T35" fmla="*/ 258 h 501"/>
                <a:gd name="T36" fmla="*/ 1 w 252"/>
                <a:gd name="T37" fmla="*/ 258 h 501"/>
                <a:gd name="T38" fmla="*/ 237 w 252"/>
                <a:gd name="T39" fmla="*/ 251 h 501"/>
                <a:gd name="T40" fmla="*/ 237 w 252"/>
                <a:gd name="T41" fmla="*/ 50 h 501"/>
                <a:gd name="T42" fmla="*/ 14 w 252"/>
                <a:gd name="T43" fmla="*/ 52 h 501"/>
                <a:gd name="T44" fmla="*/ 15 w 252"/>
                <a:gd name="T45" fmla="*/ 257 h 501"/>
                <a:gd name="T46" fmla="*/ 237 w 252"/>
                <a:gd name="T47" fmla="*/ 251 h 501"/>
                <a:gd name="T48" fmla="*/ 238 w 252"/>
                <a:gd name="T49" fmla="*/ 292 h 501"/>
                <a:gd name="T50" fmla="*/ 179 w 252"/>
                <a:gd name="T51" fmla="*/ 299 h 501"/>
                <a:gd name="T52" fmla="*/ 50 w 252"/>
                <a:gd name="T53" fmla="*/ 296 h 501"/>
                <a:gd name="T54" fmla="*/ 14 w 252"/>
                <a:gd name="T55" fmla="*/ 293 h 501"/>
                <a:gd name="T56" fmla="*/ 14 w 252"/>
                <a:gd name="T57" fmla="*/ 481 h 501"/>
                <a:gd name="T58" fmla="*/ 31 w 252"/>
                <a:gd name="T59" fmla="*/ 485 h 501"/>
                <a:gd name="T60" fmla="*/ 179 w 252"/>
                <a:gd name="T61" fmla="*/ 489 h 501"/>
                <a:gd name="T62" fmla="*/ 226 w 252"/>
                <a:gd name="T63" fmla="*/ 482 h 501"/>
                <a:gd name="T64" fmla="*/ 238 w 252"/>
                <a:gd name="T65" fmla="*/ 468 h 501"/>
                <a:gd name="T66" fmla="*/ 238 w 252"/>
                <a:gd name="T67" fmla="*/ 459 h 501"/>
                <a:gd name="T68" fmla="*/ 238 w 252"/>
                <a:gd name="T69" fmla="*/ 307 h 501"/>
                <a:gd name="T70" fmla="*/ 238 w 252"/>
                <a:gd name="T71" fmla="*/ 292 h 501"/>
                <a:gd name="T72" fmla="*/ 13 w 252"/>
                <a:gd name="T73" fmla="*/ 35 h 501"/>
                <a:gd name="T74" fmla="*/ 44 w 252"/>
                <a:gd name="T75" fmla="*/ 42 h 501"/>
                <a:gd name="T76" fmla="*/ 180 w 252"/>
                <a:gd name="T77" fmla="*/ 46 h 501"/>
                <a:gd name="T78" fmla="*/ 228 w 252"/>
                <a:gd name="T79" fmla="*/ 39 h 501"/>
                <a:gd name="T80" fmla="*/ 239 w 252"/>
                <a:gd name="T81" fmla="*/ 28 h 501"/>
                <a:gd name="T82" fmla="*/ 207 w 252"/>
                <a:gd name="T83" fmla="*/ 17 h 501"/>
                <a:gd name="T84" fmla="*/ 87 w 252"/>
                <a:gd name="T85" fmla="*/ 15 h 501"/>
                <a:gd name="T86" fmla="*/ 38 w 252"/>
                <a:gd name="T87" fmla="*/ 23 h 501"/>
                <a:gd name="T88" fmla="*/ 13 w 252"/>
                <a:gd name="T89" fmla="*/ 35 h 501"/>
                <a:gd name="T90" fmla="*/ 14 w 252"/>
                <a:gd name="T91" fmla="*/ 276 h 501"/>
                <a:gd name="T92" fmla="*/ 43 w 252"/>
                <a:gd name="T93" fmla="*/ 284 h 501"/>
                <a:gd name="T94" fmla="*/ 181 w 252"/>
                <a:gd name="T95" fmla="*/ 287 h 501"/>
                <a:gd name="T96" fmla="*/ 228 w 252"/>
                <a:gd name="T97" fmla="*/ 280 h 501"/>
                <a:gd name="T98" fmla="*/ 237 w 252"/>
                <a:gd name="T99" fmla="*/ 272 h 501"/>
                <a:gd name="T100" fmla="*/ 229 w 252"/>
                <a:gd name="T101" fmla="*/ 264 h 501"/>
                <a:gd name="T102" fmla="*/ 204 w 252"/>
                <a:gd name="T103" fmla="*/ 258 h 501"/>
                <a:gd name="T104" fmla="*/ 105 w 252"/>
                <a:gd name="T105" fmla="*/ 255 h 501"/>
                <a:gd name="T106" fmla="*/ 33 w 252"/>
                <a:gd name="T107" fmla="*/ 265 h 501"/>
                <a:gd name="T108" fmla="*/ 14 w 252"/>
                <a:gd name="T109" fmla="*/ 27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2" h="501">
                  <a:moveTo>
                    <a:pt x="1" y="258"/>
                  </a:moveTo>
                  <a:cubicBezTo>
                    <a:pt x="1" y="186"/>
                    <a:pt x="1" y="114"/>
                    <a:pt x="0" y="43"/>
                  </a:cubicBezTo>
                  <a:cubicBezTo>
                    <a:pt x="0" y="30"/>
                    <a:pt x="5" y="21"/>
                    <a:pt x="17" y="17"/>
                  </a:cubicBezTo>
                  <a:cubicBezTo>
                    <a:pt x="28" y="13"/>
                    <a:pt x="39" y="10"/>
                    <a:pt x="51" y="8"/>
                  </a:cubicBezTo>
                  <a:cubicBezTo>
                    <a:pt x="89" y="1"/>
                    <a:pt x="127" y="0"/>
                    <a:pt x="165" y="2"/>
                  </a:cubicBezTo>
                  <a:cubicBezTo>
                    <a:pt x="185" y="2"/>
                    <a:pt x="204" y="2"/>
                    <a:pt x="223" y="7"/>
                  </a:cubicBezTo>
                  <a:cubicBezTo>
                    <a:pt x="227" y="9"/>
                    <a:pt x="231" y="10"/>
                    <a:pt x="235" y="12"/>
                  </a:cubicBezTo>
                  <a:cubicBezTo>
                    <a:pt x="250" y="18"/>
                    <a:pt x="252" y="22"/>
                    <a:pt x="250" y="39"/>
                  </a:cubicBezTo>
                  <a:cubicBezTo>
                    <a:pt x="250" y="44"/>
                    <a:pt x="250" y="49"/>
                    <a:pt x="250" y="54"/>
                  </a:cubicBezTo>
                  <a:cubicBezTo>
                    <a:pt x="250" y="117"/>
                    <a:pt x="250" y="179"/>
                    <a:pt x="250" y="242"/>
                  </a:cubicBezTo>
                  <a:cubicBezTo>
                    <a:pt x="250" y="311"/>
                    <a:pt x="250" y="380"/>
                    <a:pt x="250" y="450"/>
                  </a:cubicBezTo>
                  <a:cubicBezTo>
                    <a:pt x="250" y="455"/>
                    <a:pt x="250" y="461"/>
                    <a:pt x="250" y="467"/>
                  </a:cubicBezTo>
                  <a:cubicBezTo>
                    <a:pt x="251" y="481"/>
                    <a:pt x="246" y="490"/>
                    <a:pt x="232" y="493"/>
                  </a:cubicBezTo>
                  <a:cubicBezTo>
                    <a:pt x="215" y="497"/>
                    <a:pt x="197" y="501"/>
                    <a:pt x="179" y="501"/>
                  </a:cubicBezTo>
                  <a:cubicBezTo>
                    <a:pt x="130" y="501"/>
                    <a:pt x="81" y="498"/>
                    <a:pt x="31" y="497"/>
                  </a:cubicBezTo>
                  <a:cubicBezTo>
                    <a:pt x="27" y="496"/>
                    <a:pt x="23" y="496"/>
                    <a:pt x="18" y="495"/>
                  </a:cubicBezTo>
                  <a:cubicBezTo>
                    <a:pt x="3" y="491"/>
                    <a:pt x="1" y="487"/>
                    <a:pt x="1" y="472"/>
                  </a:cubicBezTo>
                  <a:cubicBezTo>
                    <a:pt x="1" y="400"/>
                    <a:pt x="1" y="329"/>
                    <a:pt x="1" y="258"/>
                  </a:cubicBezTo>
                  <a:cubicBezTo>
                    <a:pt x="1" y="258"/>
                    <a:pt x="1" y="258"/>
                    <a:pt x="1" y="258"/>
                  </a:cubicBezTo>
                  <a:close/>
                  <a:moveTo>
                    <a:pt x="237" y="251"/>
                  </a:moveTo>
                  <a:cubicBezTo>
                    <a:pt x="237" y="184"/>
                    <a:pt x="237" y="117"/>
                    <a:pt x="237" y="50"/>
                  </a:cubicBezTo>
                  <a:cubicBezTo>
                    <a:pt x="162" y="65"/>
                    <a:pt x="88" y="56"/>
                    <a:pt x="14" y="52"/>
                  </a:cubicBezTo>
                  <a:cubicBezTo>
                    <a:pt x="11" y="71"/>
                    <a:pt x="12" y="247"/>
                    <a:pt x="15" y="257"/>
                  </a:cubicBezTo>
                  <a:cubicBezTo>
                    <a:pt x="88" y="239"/>
                    <a:pt x="162" y="238"/>
                    <a:pt x="237" y="251"/>
                  </a:cubicBezTo>
                  <a:close/>
                  <a:moveTo>
                    <a:pt x="238" y="292"/>
                  </a:moveTo>
                  <a:cubicBezTo>
                    <a:pt x="217" y="295"/>
                    <a:pt x="198" y="299"/>
                    <a:pt x="179" y="299"/>
                  </a:cubicBezTo>
                  <a:cubicBezTo>
                    <a:pt x="136" y="299"/>
                    <a:pt x="93" y="297"/>
                    <a:pt x="50" y="296"/>
                  </a:cubicBezTo>
                  <a:cubicBezTo>
                    <a:pt x="38" y="296"/>
                    <a:pt x="26" y="294"/>
                    <a:pt x="14" y="293"/>
                  </a:cubicBezTo>
                  <a:cubicBezTo>
                    <a:pt x="14" y="355"/>
                    <a:pt x="14" y="418"/>
                    <a:pt x="14" y="481"/>
                  </a:cubicBezTo>
                  <a:cubicBezTo>
                    <a:pt x="20" y="482"/>
                    <a:pt x="26" y="484"/>
                    <a:pt x="31" y="485"/>
                  </a:cubicBezTo>
                  <a:cubicBezTo>
                    <a:pt x="80" y="486"/>
                    <a:pt x="130" y="489"/>
                    <a:pt x="179" y="489"/>
                  </a:cubicBezTo>
                  <a:cubicBezTo>
                    <a:pt x="195" y="489"/>
                    <a:pt x="211" y="485"/>
                    <a:pt x="226" y="482"/>
                  </a:cubicBezTo>
                  <a:cubicBezTo>
                    <a:pt x="234" y="481"/>
                    <a:pt x="238" y="476"/>
                    <a:pt x="238" y="468"/>
                  </a:cubicBezTo>
                  <a:cubicBezTo>
                    <a:pt x="238" y="465"/>
                    <a:pt x="238" y="462"/>
                    <a:pt x="238" y="459"/>
                  </a:cubicBezTo>
                  <a:cubicBezTo>
                    <a:pt x="238" y="408"/>
                    <a:pt x="238" y="357"/>
                    <a:pt x="238" y="307"/>
                  </a:cubicBezTo>
                  <a:cubicBezTo>
                    <a:pt x="238" y="302"/>
                    <a:pt x="238" y="297"/>
                    <a:pt x="238" y="292"/>
                  </a:cubicBezTo>
                  <a:close/>
                  <a:moveTo>
                    <a:pt x="13" y="35"/>
                  </a:moveTo>
                  <a:cubicBezTo>
                    <a:pt x="24" y="42"/>
                    <a:pt x="34" y="42"/>
                    <a:pt x="44" y="42"/>
                  </a:cubicBezTo>
                  <a:cubicBezTo>
                    <a:pt x="89" y="44"/>
                    <a:pt x="135" y="46"/>
                    <a:pt x="180" y="46"/>
                  </a:cubicBezTo>
                  <a:cubicBezTo>
                    <a:pt x="196" y="46"/>
                    <a:pt x="212" y="41"/>
                    <a:pt x="228" y="39"/>
                  </a:cubicBezTo>
                  <a:cubicBezTo>
                    <a:pt x="233" y="38"/>
                    <a:pt x="239" y="35"/>
                    <a:pt x="239" y="28"/>
                  </a:cubicBezTo>
                  <a:cubicBezTo>
                    <a:pt x="229" y="21"/>
                    <a:pt x="218" y="18"/>
                    <a:pt x="207" y="17"/>
                  </a:cubicBezTo>
                  <a:cubicBezTo>
                    <a:pt x="167" y="12"/>
                    <a:pt x="127" y="12"/>
                    <a:pt x="87" y="15"/>
                  </a:cubicBezTo>
                  <a:cubicBezTo>
                    <a:pt x="70" y="17"/>
                    <a:pt x="54" y="20"/>
                    <a:pt x="38" y="23"/>
                  </a:cubicBezTo>
                  <a:cubicBezTo>
                    <a:pt x="30" y="24"/>
                    <a:pt x="21" y="26"/>
                    <a:pt x="13" y="35"/>
                  </a:cubicBezTo>
                  <a:close/>
                  <a:moveTo>
                    <a:pt x="14" y="276"/>
                  </a:moveTo>
                  <a:cubicBezTo>
                    <a:pt x="23" y="283"/>
                    <a:pt x="33" y="283"/>
                    <a:pt x="43" y="284"/>
                  </a:cubicBezTo>
                  <a:cubicBezTo>
                    <a:pt x="89" y="285"/>
                    <a:pt x="135" y="287"/>
                    <a:pt x="181" y="287"/>
                  </a:cubicBezTo>
                  <a:cubicBezTo>
                    <a:pt x="196" y="287"/>
                    <a:pt x="212" y="283"/>
                    <a:pt x="228" y="280"/>
                  </a:cubicBezTo>
                  <a:cubicBezTo>
                    <a:pt x="231" y="279"/>
                    <a:pt x="236" y="275"/>
                    <a:pt x="237" y="272"/>
                  </a:cubicBezTo>
                  <a:cubicBezTo>
                    <a:pt x="239" y="267"/>
                    <a:pt x="233" y="265"/>
                    <a:pt x="229" y="264"/>
                  </a:cubicBezTo>
                  <a:cubicBezTo>
                    <a:pt x="221" y="261"/>
                    <a:pt x="212" y="258"/>
                    <a:pt x="204" y="258"/>
                  </a:cubicBezTo>
                  <a:cubicBezTo>
                    <a:pt x="171" y="256"/>
                    <a:pt x="138" y="254"/>
                    <a:pt x="105" y="255"/>
                  </a:cubicBezTo>
                  <a:cubicBezTo>
                    <a:pt x="81" y="256"/>
                    <a:pt x="57" y="261"/>
                    <a:pt x="33" y="265"/>
                  </a:cubicBezTo>
                  <a:cubicBezTo>
                    <a:pt x="27" y="266"/>
                    <a:pt x="19" y="268"/>
                    <a:pt x="14" y="2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D52FDA2-E096-4B19-A36A-E1D09014AE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6" y="1173"/>
              <a:ext cx="828" cy="1656"/>
            </a:xfrm>
            <a:custGeom>
              <a:avLst/>
              <a:gdLst>
                <a:gd name="T0" fmla="*/ 250 w 251"/>
                <a:gd name="T1" fmla="*/ 255 h 502"/>
                <a:gd name="T2" fmla="*/ 250 w 251"/>
                <a:gd name="T3" fmla="*/ 452 h 502"/>
                <a:gd name="T4" fmla="*/ 251 w 251"/>
                <a:gd name="T5" fmla="*/ 468 h 502"/>
                <a:gd name="T6" fmla="*/ 233 w 251"/>
                <a:gd name="T7" fmla="*/ 494 h 502"/>
                <a:gd name="T8" fmla="*/ 180 w 251"/>
                <a:gd name="T9" fmla="*/ 502 h 502"/>
                <a:gd name="T10" fmla="*/ 32 w 251"/>
                <a:gd name="T11" fmla="*/ 498 h 502"/>
                <a:gd name="T12" fmla="*/ 15 w 251"/>
                <a:gd name="T13" fmla="*/ 494 h 502"/>
                <a:gd name="T14" fmla="*/ 1 w 251"/>
                <a:gd name="T15" fmla="*/ 475 h 502"/>
                <a:gd name="T16" fmla="*/ 2 w 251"/>
                <a:gd name="T17" fmla="*/ 337 h 502"/>
                <a:gd name="T18" fmla="*/ 2 w 251"/>
                <a:gd name="T19" fmla="*/ 128 h 502"/>
                <a:gd name="T20" fmla="*/ 0 w 251"/>
                <a:gd name="T21" fmla="*/ 40 h 502"/>
                <a:gd name="T22" fmla="*/ 14 w 251"/>
                <a:gd name="T23" fmla="*/ 19 h 502"/>
                <a:gd name="T24" fmla="*/ 47 w 251"/>
                <a:gd name="T25" fmla="*/ 9 h 502"/>
                <a:gd name="T26" fmla="*/ 195 w 251"/>
                <a:gd name="T27" fmla="*/ 4 h 502"/>
                <a:gd name="T28" fmla="*/ 238 w 251"/>
                <a:gd name="T29" fmla="*/ 15 h 502"/>
                <a:gd name="T30" fmla="*/ 251 w 251"/>
                <a:gd name="T31" fmla="*/ 35 h 502"/>
                <a:gd name="T32" fmla="*/ 251 w 251"/>
                <a:gd name="T33" fmla="*/ 255 h 502"/>
                <a:gd name="T34" fmla="*/ 250 w 251"/>
                <a:gd name="T35" fmla="*/ 255 h 502"/>
                <a:gd name="T36" fmla="*/ 16 w 251"/>
                <a:gd name="T37" fmla="*/ 118 h 502"/>
                <a:gd name="T38" fmla="*/ 17 w 251"/>
                <a:gd name="T39" fmla="*/ 483 h 502"/>
                <a:gd name="T40" fmla="*/ 34 w 251"/>
                <a:gd name="T41" fmla="*/ 486 h 502"/>
                <a:gd name="T42" fmla="*/ 169 w 251"/>
                <a:gd name="T43" fmla="*/ 490 h 502"/>
                <a:gd name="T44" fmla="*/ 221 w 251"/>
                <a:gd name="T45" fmla="*/ 484 h 502"/>
                <a:gd name="T46" fmla="*/ 238 w 251"/>
                <a:gd name="T47" fmla="*/ 463 h 502"/>
                <a:gd name="T48" fmla="*/ 238 w 251"/>
                <a:gd name="T49" fmla="*/ 129 h 502"/>
                <a:gd name="T50" fmla="*/ 238 w 251"/>
                <a:gd name="T51" fmla="*/ 116 h 502"/>
                <a:gd name="T52" fmla="*/ 227 w 251"/>
                <a:gd name="T53" fmla="*/ 117 h 502"/>
                <a:gd name="T54" fmla="*/ 156 w 251"/>
                <a:gd name="T55" fmla="*/ 125 h 502"/>
                <a:gd name="T56" fmla="*/ 16 w 251"/>
                <a:gd name="T57" fmla="*/ 118 h 502"/>
                <a:gd name="T58" fmla="*/ 13 w 251"/>
                <a:gd name="T59" fmla="*/ 100 h 502"/>
                <a:gd name="T60" fmla="*/ 33 w 251"/>
                <a:gd name="T61" fmla="*/ 108 h 502"/>
                <a:gd name="T62" fmla="*/ 179 w 251"/>
                <a:gd name="T63" fmla="*/ 112 h 502"/>
                <a:gd name="T64" fmla="*/ 226 w 251"/>
                <a:gd name="T65" fmla="*/ 105 h 502"/>
                <a:gd name="T66" fmla="*/ 238 w 251"/>
                <a:gd name="T67" fmla="*/ 95 h 502"/>
                <a:gd name="T68" fmla="*/ 230 w 251"/>
                <a:gd name="T69" fmla="*/ 90 h 502"/>
                <a:gd name="T70" fmla="*/ 198 w 251"/>
                <a:gd name="T71" fmla="*/ 82 h 502"/>
                <a:gd name="T72" fmla="*/ 59 w 251"/>
                <a:gd name="T73" fmla="*/ 85 h 502"/>
                <a:gd name="T74" fmla="*/ 25 w 251"/>
                <a:gd name="T75" fmla="*/ 93 h 502"/>
                <a:gd name="T76" fmla="*/ 13 w 251"/>
                <a:gd name="T77" fmla="*/ 100 h 502"/>
                <a:gd name="T78" fmla="*/ 241 w 251"/>
                <a:gd name="T79" fmla="*/ 32 h 502"/>
                <a:gd name="T80" fmla="*/ 206 w 251"/>
                <a:gd name="T81" fmla="*/ 18 h 502"/>
                <a:gd name="T82" fmla="*/ 47 w 251"/>
                <a:gd name="T83" fmla="*/ 22 h 502"/>
                <a:gd name="T84" fmla="*/ 20 w 251"/>
                <a:gd name="T85" fmla="*/ 29 h 502"/>
                <a:gd name="T86" fmla="*/ 13 w 251"/>
                <a:gd name="T87" fmla="*/ 36 h 502"/>
                <a:gd name="T88" fmla="*/ 45 w 251"/>
                <a:gd name="T89" fmla="*/ 44 h 502"/>
                <a:gd name="T90" fmla="*/ 177 w 251"/>
                <a:gd name="T91" fmla="*/ 47 h 502"/>
                <a:gd name="T92" fmla="*/ 226 w 251"/>
                <a:gd name="T93" fmla="*/ 40 h 502"/>
                <a:gd name="T94" fmla="*/ 241 w 251"/>
                <a:gd name="T95" fmla="*/ 32 h 502"/>
                <a:gd name="T96" fmla="*/ 238 w 251"/>
                <a:gd name="T97" fmla="*/ 51 h 502"/>
                <a:gd name="T98" fmla="*/ 15 w 251"/>
                <a:gd name="T99" fmla="*/ 54 h 502"/>
                <a:gd name="T100" fmla="*/ 15 w 251"/>
                <a:gd name="T101" fmla="*/ 83 h 502"/>
                <a:gd name="T102" fmla="*/ 126 w 251"/>
                <a:gd name="T103" fmla="*/ 67 h 502"/>
                <a:gd name="T104" fmla="*/ 238 w 251"/>
                <a:gd name="T105" fmla="*/ 78 h 502"/>
                <a:gd name="T106" fmla="*/ 238 w 251"/>
                <a:gd name="T107" fmla="*/ 5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1" h="502">
                  <a:moveTo>
                    <a:pt x="250" y="255"/>
                  </a:moveTo>
                  <a:cubicBezTo>
                    <a:pt x="250" y="320"/>
                    <a:pt x="250" y="386"/>
                    <a:pt x="250" y="452"/>
                  </a:cubicBezTo>
                  <a:cubicBezTo>
                    <a:pt x="250" y="457"/>
                    <a:pt x="250" y="463"/>
                    <a:pt x="251" y="468"/>
                  </a:cubicBezTo>
                  <a:cubicBezTo>
                    <a:pt x="251" y="482"/>
                    <a:pt x="246" y="491"/>
                    <a:pt x="233" y="494"/>
                  </a:cubicBezTo>
                  <a:cubicBezTo>
                    <a:pt x="215" y="498"/>
                    <a:pt x="197" y="502"/>
                    <a:pt x="180" y="502"/>
                  </a:cubicBezTo>
                  <a:cubicBezTo>
                    <a:pt x="131" y="502"/>
                    <a:pt x="81" y="499"/>
                    <a:pt x="32" y="498"/>
                  </a:cubicBezTo>
                  <a:cubicBezTo>
                    <a:pt x="26" y="497"/>
                    <a:pt x="20" y="496"/>
                    <a:pt x="15" y="494"/>
                  </a:cubicBezTo>
                  <a:cubicBezTo>
                    <a:pt x="3" y="491"/>
                    <a:pt x="1" y="487"/>
                    <a:pt x="1" y="475"/>
                  </a:cubicBezTo>
                  <a:cubicBezTo>
                    <a:pt x="1" y="429"/>
                    <a:pt x="2" y="383"/>
                    <a:pt x="2" y="337"/>
                  </a:cubicBezTo>
                  <a:cubicBezTo>
                    <a:pt x="2" y="267"/>
                    <a:pt x="2" y="198"/>
                    <a:pt x="2" y="128"/>
                  </a:cubicBezTo>
                  <a:cubicBezTo>
                    <a:pt x="1" y="98"/>
                    <a:pt x="1" y="69"/>
                    <a:pt x="0" y="40"/>
                  </a:cubicBezTo>
                  <a:cubicBezTo>
                    <a:pt x="0" y="29"/>
                    <a:pt x="5" y="23"/>
                    <a:pt x="14" y="19"/>
                  </a:cubicBezTo>
                  <a:cubicBezTo>
                    <a:pt x="25" y="15"/>
                    <a:pt x="36" y="12"/>
                    <a:pt x="47" y="9"/>
                  </a:cubicBezTo>
                  <a:cubicBezTo>
                    <a:pt x="96" y="0"/>
                    <a:pt x="145" y="1"/>
                    <a:pt x="195" y="4"/>
                  </a:cubicBezTo>
                  <a:cubicBezTo>
                    <a:pt x="209" y="5"/>
                    <a:pt x="224" y="10"/>
                    <a:pt x="238" y="15"/>
                  </a:cubicBezTo>
                  <a:cubicBezTo>
                    <a:pt x="248" y="18"/>
                    <a:pt x="251" y="25"/>
                    <a:pt x="251" y="35"/>
                  </a:cubicBezTo>
                  <a:cubicBezTo>
                    <a:pt x="251" y="108"/>
                    <a:pt x="251" y="181"/>
                    <a:pt x="251" y="255"/>
                  </a:cubicBezTo>
                  <a:cubicBezTo>
                    <a:pt x="251" y="255"/>
                    <a:pt x="250" y="255"/>
                    <a:pt x="250" y="255"/>
                  </a:cubicBezTo>
                  <a:close/>
                  <a:moveTo>
                    <a:pt x="16" y="118"/>
                  </a:moveTo>
                  <a:cubicBezTo>
                    <a:pt x="12" y="132"/>
                    <a:pt x="13" y="470"/>
                    <a:pt x="17" y="483"/>
                  </a:cubicBezTo>
                  <a:cubicBezTo>
                    <a:pt x="22" y="484"/>
                    <a:pt x="28" y="486"/>
                    <a:pt x="34" y="486"/>
                  </a:cubicBezTo>
                  <a:cubicBezTo>
                    <a:pt x="79" y="488"/>
                    <a:pt x="124" y="490"/>
                    <a:pt x="169" y="490"/>
                  </a:cubicBezTo>
                  <a:cubicBezTo>
                    <a:pt x="187" y="491"/>
                    <a:pt x="204" y="487"/>
                    <a:pt x="221" y="484"/>
                  </a:cubicBezTo>
                  <a:cubicBezTo>
                    <a:pt x="238" y="481"/>
                    <a:pt x="238" y="480"/>
                    <a:pt x="238" y="463"/>
                  </a:cubicBezTo>
                  <a:cubicBezTo>
                    <a:pt x="238" y="352"/>
                    <a:pt x="238" y="240"/>
                    <a:pt x="238" y="129"/>
                  </a:cubicBezTo>
                  <a:cubicBezTo>
                    <a:pt x="238" y="125"/>
                    <a:pt x="238" y="121"/>
                    <a:pt x="238" y="116"/>
                  </a:cubicBezTo>
                  <a:cubicBezTo>
                    <a:pt x="233" y="117"/>
                    <a:pt x="230" y="117"/>
                    <a:pt x="227" y="117"/>
                  </a:cubicBezTo>
                  <a:cubicBezTo>
                    <a:pt x="203" y="123"/>
                    <a:pt x="180" y="126"/>
                    <a:pt x="156" y="125"/>
                  </a:cubicBezTo>
                  <a:cubicBezTo>
                    <a:pt x="109" y="123"/>
                    <a:pt x="62" y="125"/>
                    <a:pt x="16" y="118"/>
                  </a:cubicBezTo>
                  <a:close/>
                  <a:moveTo>
                    <a:pt x="13" y="100"/>
                  </a:moveTo>
                  <a:cubicBezTo>
                    <a:pt x="19" y="107"/>
                    <a:pt x="26" y="107"/>
                    <a:pt x="33" y="108"/>
                  </a:cubicBezTo>
                  <a:cubicBezTo>
                    <a:pt x="81" y="110"/>
                    <a:pt x="130" y="112"/>
                    <a:pt x="179" y="112"/>
                  </a:cubicBezTo>
                  <a:cubicBezTo>
                    <a:pt x="195" y="112"/>
                    <a:pt x="211" y="108"/>
                    <a:pt x="226" y="105"/>
                  </a:cubicBezTo>
                  <a:cubicBezTo>
                    <a:pt x="232" y="104"/>
                    <a:pt x="236" y="102"/>
                    <a:pt x="238" y="95"/>
                  </a:cubicBezTo>
                  <a:cubicBezTo>
                    <a:pt x="236" y="93"/>
                    <a:pt x="233" y="91"/>
                    <a:pt x="230" y="90"/>
                  </a:cubicBezTo>
                  <a:cubicBezTo>
                    <a:pt x="220" y="87"/>
                    <a:pt x="209" y="83"/>
                    <a:pt x="198" y="82"/>
                  </a:cubicBezTo>
                  <a:cubicBezTo>
                    <a:pt x="152" y="78"/>
                    <a:pt x="105" y="78"/>
                    <a:pt x="59" y="85"/>
                  </a:cubicBezTo>
                  <a:cubicBezTo>
                    <a:pt x="48" y="87"/>
                    <a:pt x="37" y="90"/>
                    <a:pt x="25" y="93"/>
                  </a:cubicBezTo>
                  <a:cubicBezTo>
                    <a:pt x="21" y="94"/>
                    <a:pt x="18" y="97"/>
                    <a:pt x="13" y="100"/>
                  </a:cubicBezTo>
                  <a:close/>
                  <a:moveTo>
                    <a:pt x="241" y="32"/>
                  </a:moveTo>
                  <a:cubicBezTo>
                    <a:pt x="228" y="22"/>
                    <a:pt x="221" y="19"/>
                    <a:pt x="206" y="18"/>
                  </a:cubicBezTo>
                  <a:cubicBezTo>
                    <a:pt x="153" y="12"/>
                    <a:pt x="100" y="12"/>
                    <a:pt x="47" y="22"/>
                  </a:cubicBezTo>
                  <a:cubicBezTo>
                    <a:pt x="38" y="23"/>
                    <a:pt x="29" y="26"/>
                    <a:pt x="20" y="29"/>
                  </a:cubicBezTo>
                  <a:cubicBezTo>
                    <a:pt x="18" y="30"/>
                    <a:pt x="16" y="33"/>
                    <a:pt x="13" y="36"/>
                  </a:cubicBezTo>
                  <a:cubicBezTo>
                    <a:pt x="24" y="43"/>
                    <a:pt x="35" y="43"/>
                    <a:pt x="45" y="44"/>
                  </a:cubicBezTo>
                  <a:cubicBezTo>
                    <a:pt x="89" y="45"/>
                    <a:pt x="133" y="47"/>
                    <a:pt x="177" y="47"/>
                  </a:cubicBezTo>
                  <a:cubicBezTo>
                    <a:pt x="193" y="47"/>
                    <a:pt x="210" y="43"/>
                    <a:pt x="226" y="40"/>
                  </a:cubicBezTo>
                  <a:cubicBezTo>
                    <a:pt x="231" y="39"/>
                    <a:pt x="235" y="35"/>
                    <a:pt x="241" y="32"/>
                  </a:cubicBezTo>
                  <a:close/>
                  <a:moveTo>
                    <a:pt x="238" y="51"/>
                  </a:moveTo>
                  <a:cubicBezTo>
                    <a:pt x="163" y="66"/>
                    <a:pt x="89" y="57"/>
                    <a:pt x="15" y="54"/>
                  </a:cubicBezTo>
                  <a:cubicBezTo>
                    <a:pt x="15" y="63"/>
                    <a:pt x="15" y="73"/>
                    <a:pt x="15" y="83"/>
                  </a:cubicBezTo>
                  <a:cubicBezTo>
                    <a:pt x="51" y="72"/>
                    <a:pt x="89" y="68"/>
                    <a:pt x="126" y="67"/>
                  </a:cubicBezTo>
                  <a:cubicBezTo>
                    <a:pt x="163" y="67"/>
                    <a:pt x="201" y="66"/>
                    <a:pt x="238" y="78"/>
                  </a:cubicBezTo>
                  <a:cubicBezTo>
                    <a:pt x="238" y="68"/>
                    <a:pt x="238" y="59"/>
                    <a:pt x="238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A437CE6-FD91-4D85-A557-7C94DFA96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4" y="1169"/>
              <a:ext cx="828" cy="1660"/>
            </a:xfrm>
            <a:custGeom>
              <a:avLst/>
              <a:gdLst>
                <a:gd name="T0" fmla="*/ 250 w 251"/>
                <a:gd name="T1" fmla="*/ 254 h 503"/>
                <a:gd name="T2" fmla="*/ 250 w 251"/>
                <a:gd name="T3" fmla="*/ 453 h 503"/>
                <a:gd name="T4" fmla="*/ 250 w 251"/>
                <a:gd name="T5" fmla="*/ 469 h 503"/>
                <a:gd name="T6" fmla="*/ 231 w 251"/>
                <a:gd name="T7" fmla="*/ 495 h 503"/>
                <a:gd name="T8" fmla="*/ 180 w 251"/>
                <a:gd name="T9" fmla="*/ 503 h 503"/>
                <a:gd name="T10" fmla="*/ 32 w 251"/>
                <a:gd name="T11" fmla="*/ 499 h 503"/>
                <a:gd name="T12" fmla="*/ 20 w 251"/>
                <a:gd name="T13" fmla="*/ 497 h 503"/>
                <a:gd name="T14" fmla="*/ 1 w 251"/>
                <a:gd name="T15" fmla="*/ 472 h 503"/>
                <a:gd name="T16" fmla="*/ 1 w 251"/>
                <a:gd name="T17" fmla="*/ 290 h 503"/>
                <a:gd name="T18" fmla="*/ 0 w 251"/>
                <a:gd name="T19" fmla="*/ 180 h 503"/>
                <a:gd name="T20" fmla="*/ 1 w 251"/>
                <a:gd name="T21" fmla="*/ 60 h 503"/>
                <a:gd name="T22" fmla="*/ 1 w 251"/>
                <a:gd name="T23" fmla="*/ 44 h 503"/>
                <a:gd name="T24" fmla="*/ 13 w 251"/>
                <a:gd name="T25" fmla="*/ 20 h 503"/>
                <a:gd name="T26" fmla="*/ 34 w 251"/>
                <a:gd name="T27" fmla="*/ 13 h 503"/>
                <a:gd name="T28" fmla="*/ 210 w 251"/>
                <a:gd name="T29" fmla="*/ 7 h 503"/>
                <a:gd name="T30" fmla="*/ 238 w 251"/>
                <a:gd name="T31" fmla="*/ 16 h 503"/>
                <a:gd name="T32" fmla="*/ 251 w 251"/>
                <a:gd name="T33" fmla="*/ 36 h 503"/>
                <a:gd name="T34" fmla="*/ 250 w 251"/>
                <a:gd name="T35" fmla="*/ 142 h 503"/>
                <a:gd name="T36" fmla="*/ 250 w 251"/>
                <a:gd name="T37" fmla="*/ 254 h 503"/>
                <a:gd name="T38" fmla="*/ 14 w 251"/>
                <a:gd name="T39" fmla="*/ 483 h 503"/>
                <a:gd name="T40" fmla="*/ 34 w 251"/>
                <a:gd name="T41" fmla="*/ 487 h 503"/>
                <a:gd name="T42" fmla="*/ 170 w 251"/>
                <a:gd name="T43" fmla="*/ 491 h 503"/>
                <a:gd name="T44" fmla="*/ 222 w 251"/>
                <a:gd name="T45" fmla="*/ 485 h 503"/>
                <a:gd name="T46" fmla="*/ 238 w 251"/>
                <a:gd name="T47" fmla="*/ 465 h 503"/>
                <a:gd name="T48" fmla="*/ 238 w 251"/>
                <a:gd name="T49" fmla="*/ 205 h 503"/>
                <a:gd name="T50" fmla="*/ 237 w 251"/>
                <a:gd name="T51" fmla="*/ 195 h 503"/>
                <a:gd name="T52" fmla="*/ 179 w 251"/>
                <a:gd name="T53" fmla="*/ 202 h 503"/>
                <a:gd name="T54" fmla="*/ 49 w 251"/>
                <a:gd name="T55" fmla="*/ 199 h 503"/>
                <a:gd name="T56" fmla="*/ 14 w 251"/>
                <a:gd name="T57" fmla="*/ 196 h 503"/>
                <a:gd name="T58" fmla="*/ 14 w 251"/>
                <a:gd name="T59" fmla="*/ 483 h 503"/>
                <a:gd name="T60" fmla="*/ 238 w 251"/>
                <a:gd name="T61" fmla="*/ 52 h 503"/>
                <a:gd name="T62" fmla="*/ 180 w 251"/>
                <a:gd name="T63" fmla="*/ 60 h 503"/>
                <a:gd name="T64" fmla="*/ 54 w 251"/>
                <a:gd name="T65" fmla="*/ 57 h 503"/>
                <a:gd name="T66" fmla="*/ 14 w 251"/>
                <a:gd name="T67" fmla="*/ 54 h 503"/>
                <a:gd name="T68" fmla="*/ 14 w 251"/>
                <a:gd name="T69" fmla="*/ 160 h 503"/>
                <a:gd name="T70" fmla="*/ 238 w 251"/>
                <a:gd name="T71" fmla="*/ 154 h 503"/>
                <a:gd name="T72" fmla="*/ 238 w 251"/>
                <a:gd name="T73" fmla="*/ 52 h 503"/>
                <a:gd name="T74" fmla="*/ 12 w 251"/>
                <a:gd name="T75" fmla="*/ 180 h 503"/>
                <a:gd name="T76" fmla="*/ 45 w 251"/>
                <a:gd name="T77" fmla="*/ 187 h 503"/>
                <a:gd name="T78" fmla="*/ 177 w 251"/>
                <a:gd name="T79" fmla="*/ 190 h 503"/>
                <a:gd name="T80" fmla="*/ 226 w 251"/>
                <a:gd name="T81" fmla="*/ 183 h 503"/>
                <a:gd name="T82" fmla="*/ 238 w 251"/>
                <a:gd name="T83" fmla="*/ 173 h 503"/>
                <a:gd name="T84" fmla="*/ 204 w 251"/>
                <a:gd name="T85" fmla="*/ 161 h 503"/>
                <a:gd name="T86" fmla="*/ 91 w 251"/>
                <a:gd name="T87" fmla="*/ 159 h 503"/>
                <a:gd name="T88" fmla="*/ 37 w 251"/>
                <a:gd name="T89" fmla="*/ 167 h 503"/>
                <a:gd name="T90" fmla="*/ 12 w 251"/>
                <a:gd name="T91" fmla="*/ 180 h 503"/>
                <a:gd name="T92" fmla="*/ 13 w 251"/>
                <a:gd name="T93" fmla="*/ 37 h 503"/>
                <a:gd name="T94" fmla="*/ 45 w 251"/>
                <a:gd name="T95" fmla="*/ 45 h 503"/>
                <a:gd name="T96" fmla="*/ 177 w 251"/>
                <a:gd name="T97" fmla="*/ 48 h 503"/>
                <a:gd name="T98" fmla="*/ 226 w 251"/>
                <a:gd name="T99" fmla="*/ 41 h 503"/>
                <a:gd name="T100" fmla="*/ 238 w 251"/>
                <a:gd name="T101" fmla="*/ 30 h 503"/>
                <a:gd name="T102" fmla="*/ 204 w 251"/>
                <a:gd name="T103" fmla="*/ 18 h 503"/>
                <a:gd name="T104" fmla="*/ 91 w 251"/>
                <a:gd name="T105" fmla="*/ 17 h 503"/>
                <a:gd name="T106" fmla="*/ 37 w 251"/>
                <a:gd name="T107" fmla="*/ 25 h 503"/>
                <a:gd name="T108" fmla="*/ 13 w 251"/>
                <a:gd name="T109" fmla="*/ 37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503">
                  <a:moveTo>
                    <a:pt x="250" y="254"/>
                  </a:moveTo>
                  <a:cubicBezTo>
                    <a:pt x="250" y="320"/>
                    <a:pt x="250" y="387"/>
                    <a:pt x="250" y="453"/>
                  </a:cubicBezTo>
                  <a:cubicBezTo>
                    <a:pt x="250" y="458"/>
                    <a:pt x="250" y="464"/>
                    <a:pt x="250" y="469"/>
                  </a:cubicBezTo>
                  <a:cubicBezTo>
                    <a:pt x="251" y="484"/>
                    <a:pt x="246" y="492"/>
                    <a:pt x="231" y="495"/>
                  </a:cubicBezTo>
                  <a:cubicBezTo>
                    <a:pt x="214" y="499"/>
                    <a:pt x="197" y="503"/>
                    <a:pt x="180" y="503"/>
                  </a:cubicBezTo>
                  <a:cubicBezTo>
                    <a:pt x="131" y="503"/>
                    <a:pt x="81" y="500"/>
                    <a:pt x="32" y="499"/>
                  </a:cubicBezTo>
                  <a:cubicBezTo>
                    <a:pt x="28" y="498"/>
                    <a:pt x="24" y="498"/>
                    <a:pt x="20" y="497"/>
                  </a:cubicBezTo>
                  <a:cubicBezTo>
                    <a:pt x="4" y="493"/>
                    <a:pt x="1" y="489"/>
                    <a:pt x="1" y="472"/>
                  </a:cubicBezTo>
                  <a:cubicBezTo>
                    <a:pt x="1" y="412"/>
                    <a:pt x="2" y="351"/>
                    <a:pt x="1" y="290"/>
                  </a:cubicBezTo>
                  <a:cubicBezTo>
                    <a:pt x="1" y="254"/>
                    <a:pt x="0" y="217"/>
                    <a:pt x="0" y="180"/>
                  </a:cubicBezTo>
                  <a:cubicBezTo>
                    <a:pt x="0" y="140"/>
                    <a:pt x="1" y="100"/>
                    <a:pt x="1" y="60"/>
                  </a:cubicBezTo>
                  <a:cubicBezTo>
                    <a:pt x="1" y="54"/>
                    <a:pt x="1" y="49"/>
                    <a:pt x="1" y="44"/>
                  </a:cubicBezTo>
                  <a:cubicBezTo>
                    <a:pt x="0" y="31"/>
                    <a:pt x="2" y="26"/>
                    <a:pt x="13" y="20"/>
                  </a:cubicBezTo>
                  <a:cubicBezTo>
                    <a:pt x="20" y="17"/>
                    <a:pt x="27" y="15"/>
                    <a:pt x="34" y="13"/>
                  </a:cubicBezTo>
                  <a:cubicBezTo>
                    <a:pt x="92" y="1"/>
                    <a:pt x="151" y="0"/>
                    <a:pt x="210" y="7"/>
                  </a:cubicBezTo>
                  <a:cubicBezTo>
                    <a:pt x="220" y="8"/>
                    <a:pt x="229" y="12"/>
                    <a:pt x="238" y="16"/>
                  </a:cubicBezTo>
                  <a:cubicBezTo>
                    <a:pt x="247" y="19"/>
                    <a:pt x="251" y="26"/>
                    <a:pt x="251" y="36"/>
                  </a:cubicBezTo>
                  <a:cubicBezTo>
                    <a:pt x="250" y="71"/>
                    <a:pt x="250" y="107"/>
                    <a:pt x="250" y="142"/>
                  </a:cubicBezTo>
                  <a:cubicBezTo>
                    <a:pt x="250" y="179"/>
                    <a:pt x="250" y="217"/>
                    <a:pt x="250" y="254"/>
                  </a:cubicBezTo>
                  <a:close/>
                  <a:moveTo>
                    <a:pt x="14" y="483"/>
                  </a:moveTo>
                  <a:cubicBezTo>
                    <a:pt x="22" y="485"/>
                    <a:pt x="28" y="486"/>
                    <a:pt x="34" y="487"/>
                  </a:cubicBezTo>
                  <a:cubicBezTo>
                    <a:pt x="79" y="489"/>
                    <a:pt x="125" y="491"/>
                    <a:pt x="170" y="491"/>
                  </a:cubicBezTo>
                  <a:cubicBezTo>
                    <a:pt x="187" y="492"/>
                    <a:pt x="205" y="488"/>
                    <a:pt x="222" y="485"/>
                  </a:cubicBezTo>
                  <a:cubicBezTo>
                    <a:pt x="238" y="482"/>
                    <a:pt x="238" y="481"/>
                    <a:pt x="238" y="465"/>
                  </a:cubicBezTo>
                  <a:cubicBezTo>
                    <a:pt x="238" y="378"/>
                    <a:pt x="238" y="291"/>
                    <a:pt x="238" y="205"/>
                  </a:cubicBezTo>
                  <a:cubicBezTo>
                    <a:pt x="238" y="201"/>
                    <a:pt x="237" y="198"/>
                    <a:pt x="237" y="195"/>
                  </a:cubicBezTo>
                  <a:cubicBezTo>
                    <a:pt x="217" y="197"/>
                    <a:pt x="198" y="202"/>
                    <a:pt x="179" y="202"/>
                  </a:cubicBezTo>
                  <a:cubicBezTo>
                    <a:pt x="136" y="202"/>
                    <a:pt x="93" y="201"/>
                    <a:pt x="49" y="199"/>
                  </a:cubicBezTo>
                  <a:cubicBezTo>
                    <a:pt x="38" y="199"/>
                    <a:pt x="27" y="197"/>
                    <a:pt x="14" y="196"/>
                  </a:cubicBezTo>
                  <a:cubicBezTo>
                    <a:pt x="14" y="292"/>
                    <a:pt x="14" y="386"/>
                    <a:pt x="14" y="483"/>
                  </a:cubicBezTo>
                  <a:close/>
                  <a:moveTo>
                    <a:pt x="238" y="52"/>
                  </a:moveTo>
                  <a:cubicBezTo>
                    <a:pt x="217" y="55"/>
                    <a:pt x="199" y="59"/>
                    <a:pt x="180" y="60"/>
                  </a:cubicBezTo>
                  <a:cubicBezTo>
                    <a:pt x="138" y="60"/>
                    <a:pt x="96" y="58"/>
                    <a:pt x="54" y="57"/>
                  </a:cubicBezTo>
                  <a:cubicBezTo>
                    <a:pt x="41" y="57"/>
                    <a:pt x="28" y="55"/>
                    <a:pt x="14" y="54"/>
                  </a:cubicBezTo>
                  <a:cubicBezTo>
                    <a:pt x="14" y="90"/>
                    <a:pt x="14" y="125"/>
                    <a:pt x="14" y="160"/>
                  </a:cubicBezTo>
                  <a:cubicBezTo>
                    <a:pt x="89" y="142"/>
                    <a:pt x="163" y="141"/>
                    <a:pt x="238" y="154"/>
                  </a:cubicBezTo>
                  <a:cubicBezTo>
                    <a:pt x="238" y="121"/>
                    <a:pt x="238" y="86"/>
                    <a:pt x="238" y="52"/>
                  </a:cubicBezTo>
                  <a:close/>
                  <a:moveTo>
                    <a:pt x="12" y="180"/>
                  </a:moveTo>
                  <a:cubicBezTo>
                    <a:pt x="24" y="186"/>
                    <a:pt x="35" y="187"/>
                    <a:pt x="45" y="187"/>
                  </a:cubicBezTo>
                  <a:cubicBezTo>
                    <a:pt x="89" y="188"/>
                    <a:pt x="133" y="190"/>
                    <a:pt x="177" y="190"/>
                  </a:cubicBezTo>
                  <a:cubicBezTo>
                    <a:pt x="193" y="190"/>
                    <a:pt x="209" y="186"/>
                    <a:pt x="226" y="183"/>
                  </a:cubicBezTo>
                  <a:cubicBezTo>
                    <a:pt x="231" y="182"/>
                    <a:pt x="237" y="181"/>
                    <a:pt x="238" y="173"/>
                  </a:cubicBezTo>
                  <a:cubicBezTo>
                    <a:pt x="228" y="164"/>
                    <a:pt x="216" y="162"/>
                    <a:pt x="204" y="161"/>
                  </a:cubicBezTo>
                  <a:cubicBezTo>
                    <a:pt x="167" y="156"/>
                    <a:pt x="129" y="157"/>
                    <a:pt x="91" y="159"/>
                  </a:cubicBezTo>
                  <a:cubicBezTo>
                    <a:pt x="73" y="161"/>
                    <a:pt x="55" y="164"/>
                    <a:pt x="37" y="167"/>
                  </a:cubicBezTo>
                  <a:cubicBezTo>
                    <a:pt x="29" y="169"/>
                    <a:pt x="20" y="171"/>
                    <a:pt x="12" y="180"/>
                  </a:cubicBezTo>
                  <a:close/>
                  <a:moveTo>
                    <a:pt x="13" y="37"/>
                  </a:moveTo>
                  <a:cubicBezTo>
                    <a:pt x="24" y="44"/>
                    <a:pt x="35" y="44"/>
                    <a:pt x="45" y="45"/>
                  </a:cubicBezTo>
                  <a:cubicBezTo>
                    <a:pt x="89" y="46"/>
                    <a:pt x="133" y="48"/>
                    <a:pt x="177" y="48"/>
                  </a:cubicBezTo>
                  <a:cubicBezTo>
                    <a:pt x="193" y="48"/>
                    <a:pt x="210" y="44"/>
                    <a:pt x="226" y="41"/>
                  </a:cubicBezTo>
                  <a:cubicBezTo>
                    <a:pt x="231" y="40"/>
                    <a:pt x="237" y="38"/>
                    <a:pt x="238" y="30"/>
                  </a:cubicBezTo>
                  <a:cubicBezTo>
                    <a:pt x="228" y="23"/>
                    <a:pt x="216" y="20"/>
                    <a:pt x="204" y="18"/>
                  </a:cubicBezTo>
                  <a:cubicBezTo>
                    <a:pt x="167" y="14"/>
                    <a:pt x="129" y="14"/>
                    <a:pt x="91" y="17"/>
                  </a:cubicBezTo>
                  <a:cubicBezTo>
                    <a:pt x="73" y="18"/>
                    <a:pt x="55" y="21"/>
                    <a:pt x="37" y="25"/>
                  </a:cubicBezTo>
                  <a:cubicBezTo>
                    <a:pt x="29" y="26"/>
                    <a:pt x="20" y="28"/>
                    <a:pt x="13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653C0DB-F628-417E-8324-2D9F0C152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9" y="1173"/>
              <a:ext cx="829" cy="1656"/>
            </a:xfrm>
            <a:custGeom>
              <a:avLst/>
              <a:gdLst>
                <a:gd name="T0" fmla="*/ 250 w 251"/>
                <a:gd name="T1" fmla="*/ 253 h 502"/>
                <a:gd name="T2" fmla="*/ 250 w 251"/>
                <a:gd name="T3" fmla="*/ 452 h 502"/>
                <a:gd name="T4" fmla="*/ 250 w 251"/>
                <a:gd name="T5" fmla="*/ 468 h 502"/>
                <a:gd name="T6" fmla="*/ 232 w 251"/>
                <a:gd name="T7" fmla="*/ 494 h 502"/>
                <a:gd name="T8" fmla="*/ 179 w 251"/>
                <a:gd name="T9" fmla="*/ 502 h 502"/>
                <a:gd name="T10" fmla="*/ 31 w 251"/>
                <a:gd name="T11" fmla="*/ 498 h 502"/>
                <a:gd name="T12" fmla="*/ 23 w 251"/>
                <a:gd name="T13" fmla="*/ 497 h 502"/>
                <a:gd name="T14" fmla="*/ 1 w 251"/>
                <a:gd name="T15" fmla="*/ 469 h 502"/>
                <a:gd name="T16" fmla="*/ 0 w 251"/>
                <a:gd name="T17" fmla="*/ 368 h 502"/>
                <a:gd name="T18" fmla="*/ 1 w 251"/>
                <a:gd name="T19" fmla="*/ 342 h 502"/>
                <a:gd name="T20" fmla="*/ 1 w 251"/>
                <a:gd name="T21" fmla="*/ 60 h 502"/>
                <a:gd name="T22" fmla="*/ 1 w 251"/>
                <a:gd name="T23" fmla="*/ 42 h 502"/>
                <a:gd name="T24" fmla="*/ 14 w 251"/>
                <a:gd name="T25" fmla="*/ 19 h 502"/>
                <a:gd name="T26" fmla="*/ 47 w 251"/>
                <a:gd name="T27" fmla="*/ 9 h 502"/>
                <a:gd name="T28" fmla="*/ 195 w 251"/>
                <a:gd name="T29" fmla="*/ 4 h 502"/>
                <a:gd name="T30" fmla="*/ 238 w 251"/>
                <a:gd name="T31" fmla="*/ 15 h 502"/>
                <a:gd name="T32" fmla="*/ 250 w 251"/>
                <a:gd name="T33" fmla="*/ 35 h 502"/>
                <a:gd name="T34" fmla="*/ 250 w 251"/>
                <a:gd name="T35" fmla="*/ 253 h 502"/>
                <a:gd name="T36" fmla="*/ 250 w 251"/>
                <a:gd name="T37" fmla="*/ 253 h 502"/>
                <a:gd name="T38" fmla="*/ 14 w 251"/>
                <a:gd name="T39" fmla="*/ 52 h 502"/>
                <a:gd name="T40" fmla="*/ 14 w 251"/>
                <a:gd name="T41" fmla="*/ 345 h 502"/>
                <a:gd name="T42" fmla="*/ 237 w 251"/>
                <a:gd name="T43" fmla="*/ 340 h 502"/>
                <a:gd name="T44" fmla="*/ 237 w 251"/>
                <a:gd name="T45" fmla="*/ 50 h 502"/>
                <a:gd name="T46" fmla="*/ 226 w 251"/>
                <a:gd name="T47" fmla="*/ 52 h 502"/>
                <a:gd name="T48" fmla="*/ 160 w 251"/>
                <a:gd name="T49" fmla="*/ 59 h 502"/>
                <a:gd name="T50" fmla="*/ 14 w 251"/>
                <a:gd name="T51" fmla="*/ 52 h 502"/>
                <a:gd name="T52" fmla="*/ 14 w 251"/>
                <a:gd name="T53" fmla="*/ 482 h 502"/>
                <a:gd name="T54" fmla="*/ 31 w 251"/>
                <a:gd name="T55" fmla="*/ 486 h 502"/>
                <a:gd name="T56" fmla="*/ 179 w 251"/>
                <a:gd name="T57" fmla="*/ 490 h 502"/>
                <a:gd name="T58" fmla="*/ 224 w 251"/>
                <a:gd name="T59" fmla="*/ 483 h 502"/>
                <a:gd name="T60" fmla="*/ 238 w 251"/>
                <a:gd name="T61" fmla="*/ 466 h 502"/>
                <a:gd name="T62" fmla="*/ 238 w 251"/>
                <a:gd name="T63" fmla="*/ 396 h 502"/>
                <a:gd name="T64" fmla="*/ 238 w 251"/>
                <a:gd name="T65" fmla="*/ 377 h 502"/>
                <a:gd name="T66" fmla="*/ 125 w 251"/>
                <a:gd name="T67" fmla="*/ 387 h 502"/>
                <a:gd name="T68" fmla="*/ 14 w 251"/>
                <a:gd name="T69" fmla="*/ 383 h 502"/>
                <a:gd name="T70" fmla="*/ 14 w 251"/>
                <a:gd name="T71" fmla="*/ 482 h 502"/>
                <a:gd name="T72" fmla="*/ 12 w 251"/>
                <a:gd name="T73" fmla="*/ 36 h 502"/>
                <a:gd name="T74" fmla="*/ 45 w 251"/>
                <a:gd name="T75" fmla="*/ 44 h 502"/>
                <a:gd name="T76" fmla="*/ 177 w 251"/>
                <a:gd name="T77" fmla="*/ 47 h 502"/>
                <a:gd name="T78" fmla="*/ 226 w 251"/>
                <a:gd name="T79" fmla="*/ 40 h 502"/>
                <a:gd name="T80" fmla="*/ 240 w 251"/>
                <a:gd name="T81" fmla="*/ 32 h 502"/>
                <a:gd name="T82" fmla="*/ 231 w 251"/>
                <a:gd name="T83" fmla="*/ 25 h 502"/>
                <a:gd name="T84" fmla="*/ 203 w 251"/>
                <a:gd name="T85" fmla="*/ 17 h 502"/>
                <a:gd name="T86" fmla="*/ 92 w 251"/>
                <a:gd name="T87" fmla="*/ 16 h 502"/>
                <a:gd name="T88" fmla="*/ 36 w 251"/>
                <a:gd name="T89" fmla="*/ 24 h 502"/>
                <a:gd name="T90" fmla="*/ 12 w 251"/>
                <a:gd name="T91" fmla="*/ 36 h 502"/>
                <a:gd name="T92" fmla="*/ 13 w 251"/>
                <a:gd name="T93" fmla="*/ 365 h 502"/>
                <a:gd name="T94" fmla="*/ 44 w 251"/>
                <a:gd name="T95" fmla="*/ 372 h 502"/>
                <a:gd name="T96" fmla="*/ 178 w 251"/>
                <a:gd name="T97" fmla="*/ 375 h 502"/>
                <a:gd name="T98" fmla="*/ 226 w 251"/>
                <a:gd name="T99" fmla="*/ 368 h 502"/>
                <a:gd name="T100" fmla="*/ 240 w 251"/>
                <a:gd name="T101" fmla="*/ 360 h 502"/>
                <a:gd name="T102" fmla="*/ 230 w 251"/>
                <a:gd name="T103" fmla="*/ 353 h 502"/>
                <a:gd name="T104" fmla="*/ 204 w 251"/>
                <a:gd name="T105" fmla="*/ 346 h 502"/>
                <a:gd name="T106" fmla="*/ 92 w 251"/>
                <a:gd name="T107" fmla="*/ 344 h 502"/>
                <a:gd name="T108" fmla="*/ 36 w 251"/>
                <a:gd name="T109" fmla="*/ 352 h 502"/>
                <a:gd name="T110" fmla="*/ 13 w 251"/>
                <a:gd name="T111" fmla="*/ 36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1" h="502">
                  <a:moveTo>
                    <a:pt x="250" y="253"/>
                  </a:moveTo>
                  <a:cubicBezTo>
                    <a:pt x="250" y="320"/>
                    <a:pt x="250" y="386"/>
                    <a:pt x="250" y="452"/>
                  </a:cubicBezTo>
                  <a:cubicBezTo>
                    <a:pt x="250" y="458"/>
                    <a:pt x="250" y="463"/>
                    <a:pt x="250" y="468"/>
                  </a:cubicBezTo>
                  <a:cubicBezTo>
                    <a:pt x="251" y="482"/>
                    <a:pt x="246" y="491"/>
                    <a:pt x="232" y="494"/>
                  </a:cubicBezTo>
                  <a:cubicBezTo>
                    <a:pt x="215" y="498"/>
                    <a:pt x="197" y="502"/>
                    <a:pt x="179" y="502"/>
                  </a:cubicBezTo>
                  <a:cubicBezTo>
                    <a:pt x="130" y="502"/>
                    <a:pt x="81" y="499"/>
                    <a:pt x="31" y="498"/>
                  </a:cubicBezTo>
                  <a:cubicBezTo>
                    <a:pt x="28" y="497"/>
                    <a:pt x="26" y="497"/>
                    <a:pt x="23" y="497"/>
                  </a:cubicBezTo>
                  <a:cubicBezTo>
                    <a:pt x="4" y="493"/>
                    <a:pt x="1" y="489"/>
                    <a:pt x="1" y="469"/>
                  </a:cubicBezTo>
                  <a:cubicBezTo>
                    <a:pt x="1" y="435"/>
                    <a:pt x="0" y="402"/>
                    <a:pt x="0" y="368"/>
                  </a:cubicBezTo>
                  <a:cubicBezTo>
                    <a:pt x="0" y="359"/>
                    <a:pt x="1" y="350"/>
                    <a:pt x="1" y="342"/>
                  </a:cubicBezTo>
                  <a:cubicBezTo>
                    <a:pt x="1" y="248"/>
                    <a:pt x="1" y="154"/>
                    <a:pt x="1" y="60"/>
                  </a:cubicBezTo>
                  <a:cubicBezTo>
                    <a:pt x="1" y="54"/>
                    <a:pt x="1" y="48"/>
                    <a:pt x="1" y="42"/>
                  </a:cubicBezTo>
                  <a:cubicBezTo>
                    <a:pt x="0" y="30"/>
                    <a:pt x="2" y="24"/>
                    <a:pt x="14" y="19"/>
                  </a:cubicBezTo>
                  <a:cubicBezTo>
                    <a:pt x="24" y="15"/>
                    <a:pt x="35" y="12"/>
                    <a:pt x="47" y="9"/>
                  </a:cubicBezTo>
                  <a:cubicBezTo>
                    <a:pt x="96" y="0"/>
                    <a:pt x="145" y="1"/>
                    <a:pt x="195" y="4"/>
                  </a:cubicBezTo>
                  <a:cubicBezTo>
                    <a:pt x="209" y="5"/>
                    <a:pt x="224" y="10"/>
                    <a:pt x="238" y="15"/>
                  </a:cubicBezTo>
                  <a:cubicBezTo>
                    <a:pt x="247" y="18"/>
                    <a:pt x="250" y="25"/>
                    <a:pt x="250" y="35"/>
                  </a:cubicBezTo>
                  <a:cubicBezTo>
                    <a:pt x="250" y="108"/>
                    <a:pt x="250" y="181"/>
                    <a:pt x="250" y="253"/>
                  </a:cubicBezTo>
                  <a:cubicBezTo>
                    <a:pt x="250" y="253"/>
                    <a:pt x="250" y="253"/>
                    <a:pt x="250" y="253"/>
                  </a:cubicBezTo>
                  <a:close/>
                  <a:moveTo>
                    <a:pt x="14" y="52"/>
                  </a:moveTo>
                  <a:cubicBezTo>
                    <a:pt x="14" y="150"/>
                    <a:pt x="14" y="248"/>
                    <a:pt x="14" y="345"/>
                  </a:cubicBezTo>
                  <a:cubicBezTo>
                    <a:pt x="99" y="327"/>
                    <a:pt x="166" y="326"/>
                    <a:pt x="237" y="340"/>
                  </a:cubicBezTo>
                  <a:cubicBezTo>
                    <a:pt x="237" y="244"/>
                    <a:pt x="237" y="147"/>
                    <a:pt x="237" y="50"/>
                  </a:cubicBezTo>
                  <a:cubicBezTo>
                    <a:pt x="233" y="51"/>
                    <a:pt x="230" y="51"/>
                    <a:pt x="226" y="52"/>
                  </a:cubicBezTo>
                  <a:cubicBezTo>
                    <a:pt x="205" y="58"/>
                    <a:pt x="183" y="60"/>
                    <a:pt x="160" y="59"/>
                  </a:cubicBezTo>
                  <a:cubicBezTo>
                    <a:pt x="112" y="58"/>
                    <a:pt x="63" y="60"/>
                    <a:pt x="14" y="52"/>
                  </a:cubicBezTo>
                  <a:close/>
                  <a:moveTo>
                    <a:pt x="14" y="482"/>
                  </a:moveTo>
                  <a:cubicBezTo>
                    <a:pt x="21" y="484"/>
                    <a:pt x="26" y="485"/>
                    <a:pt x="31" y="486"/>
                  </a:cubicBezTo>
                  <a:cubicBezTo>
                    <a:pt x="81" y="487"/>
                    <a:pt x="130" y="490"/>
                    <a:pt x="179" y="490"/>
                  </a:cubicBezTo>
                  <a:cubicBezTo>
                    <a:pt x="194" y="490"/>
                    <a:pt x="209" y="486"/>
                    <a:pt x="224" y="483"/>
                  </a:cubicBezTo>
                  <a:cubicBezTo>
                    <a:pt x="237" y="481"/>
                    <a:pt x="238" y="479"/>
                    <a:pt x="238" y="466"/>
                  </a:cubicBezTo>
                  <a:cubicBezTo>
                    <a:pt x="238" y="443"/>
                    <a:pt x="238" y="419"/>
                    <a:pt x="238" y="396"/>
                  </a:cubicBezTo>
                  <a:cubicBezTo>
                    <a:pt x="238" y="391"/>
                    <a:pt x="238" y="385"/>
                    <a:pt x="238" y="377"/>
                  </a:cubicBezTo>
                  <a:cubicBezTo>
                    <a:pt x="200" y="389"/>
                    <a:pt x="163" y="388"/>
                    <a:pt x="125" y="387"/>
                  </a:cubicBezTo>
                  <a:cubicBezTo>
                    <a:pt x="88" y="386"/>
                    <a:pt x="51" y="384"/>
                    <a:pt x="14" y="383"/>
                  </a:cubicBezTo>
                  <a:cubicBezTo>
                    <a:pt x="14" y="415"/>
                    <a:pt x="14" y="448"/>
                    <a:pt x="14" y="482"/>
                  </a:cubicBezTo>
                  <a:close/>
                  <a:moveTo>
                    <a:pt x="12" y="36"/>
                  </a:moveTo>
                  <a:cubicBezTo>
                    <a:pt x="23" y="43"/>
                    <a:pt x="34" y="43"/>
                    <a:pt x="45" y="44"/>
                  </a:cubicBezTo>
                  <a:cubicBezTo>
                    <a:pt x="89" y="45"/>
                    <a:pt x="133" y="47"/>
                    <a:pt x="177" y="47"/>
                  </a:cubicBezTo>
                  <a:cubicBezTo>
                    <a:pt x="193" y="47"/>
                    <a:pt x="209" y="43"/>
                    <a:pt x="226" y="40"/>
                  </a:cubicBezTo>
                  <a:cubicBezTo>
                    <a:pt x="230" y="39"/>
                    <a:pt x="234" y="35"/>
                    <a:pt x="240" y="32"/>
                  </a:cubicBezTo>
                  <a:cubicBezTo>
                    <a:pt x="236" y="28"/>
                    <a:pt x="233" y="25"/>
                    <a:pt x="231" y="25"/>
                  </a:cubicBezTo>
                  <a:cubicBezTo>
                    <a:pt x="221" y="22"/>
                    <a:pt x="212" y="19"/>
                    <a:pt x="203" y="17"/>
                  </a:cubicBezTo>
                  <a:cubicBezTo>
                    <a:pt x="166" y="13"/>
                    <a:pt x="129" y="13"/>
                    <a:pt x="92" y="16"/>
                  </a:cubicBezTo>
                  <a:cubicBezTo>
                    <a:pt x="74" y="17"/>
                    <a:pt x="55" y="20"/>
                    <a:pt x="36" y="24"/>
                  </a:cubicBezTo>
                  <a:cubicBezTo>
                    <a:pt x="28" y="25"/>
                    <a:pt x="20" y="27"/>
                    <a:pt x="12" y="36"/>
                  </a:cubicBezTo>
                  <a:close/>
                  <a:moveTo>
                    <a:pt x="13" y="365"/>
                  </a:moveTo>
                  <a:cubicBezTo>
                    <a:pt x="23" y="371"/>
                    <a:pt x="34" y="372"/>
                    <a:pt x="44" y="372"/>
                  </a:cubicBezTo>
                  <a:cubicBezTo>
                    <a:pt x="89" y="373"/>
                    <a:pt x="133" y="375"/>
                    <a:pt x="178" y="375"/>
                  </a:cubicBezTo>
                  <a:cubicBezTo>
                    <a:pt x="194" y="375"/>
                    <a:pt x="210" y="371"/>
                    <a:pt x="226" y="368"/>
                  </a:cubicBezTo>
                  <a:cubicBezTo>
                    <a:pt x="230" y="367"/>
                    <a:pt x="234" y="364"/>
                    <a:pt x="240" y="360"/>
                  </a:cubicBezTo>
                  <a:cubicBezTo>
                    <a:pt x="235" y="357"/>
                    <a:pt x="233" y="354"/>
                    <a:pt x="230" y="353"/>
                  </a:cubicBezTo>
                  <a:cubicBezTo>
                    <a:pt x="221" y="350"/>
                    <a:pt x="213" y="347"/>
                    <a:pt x="204" y="346"/>
                  </a:cubicBezTo>
                  <a:cubicBezTo>
                    <a:pt x="167" y="341"/>
                    <a:pt x="129" y="342"/>
                    <a:pt x="92" y="344"/>
                  </a:cubicBezTo>
                  <a:cubicBezTo>
                    <a:pt x="73" y="346"/>
                    <a:pt x="55" y="349"/>
                    <a:pt x="36" y="352"/>
                  </a:cubicBezTo>
                  <a:cubicBezTo>
                    <a:pt x="28" y="354"/>
                    <a:pt x="19" y="356"/>
                    <a:pt x="13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F7E911A-AAA1-41F6-99AC-F4D882709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1341"/>
              <a:ext cx="745" cy="683"/>
            </a:xfrm>
            <a:custGeom>
              <a:avLst/>
              <a:gdLst>
                <a:gd name="T0" fmla="*/ 226 w 226"/>
                <a:gd name="T1" fmla="*/ 201 h 207"/>
                <a:gd name="T2" fmla="*/ 4 w 226"/>
                <a:gd name="T3" fmla="*/ 207 h 207"/>
                <a:gd name="T4" fmla="*/ 3 w 226"/>
                <a:gd name="T5" fmla="*/ 2 h 207"/>
                <a:gd name="T6" fmla="*/ 226 w 226"/>
                <a:gd name="T7" fmla="*/ 0 h 207"/>
                <a:gd name="T8" fmla="*/ 226 w 226"/>
                <a:gd name="T9" fmla="*/ 20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07">
                  <a:moveTo>
                    <a:pt x="226" y="201"/>
                  </a:moveTo>
                  <a:cubicBezTo>
                    <a:pt x="151" y="188"/>
                    <a:pt x="77" y="189"/>
                    <a:pt x="4" y="207"/>
                  </a:cubicBezTo>
                  <a:cubicBezTo>
                    <a:pt x="1" y="197"/>
                    <a:pt x="0" y="21"/>
                    <a:pt x="3" y="2"/>
                  </a:cubicBezTo>
                  <a:cubicBezTo>
                    <a:pt x="77" y="6"/>
                    <a:pt x="151" y="15"/>
                    <a:pt x="226" y="0"/>
                  </a:cubicBezTo>
                  <a:cubicBezTo>
                    <a:pt x="226" y="67"/>
                    <a:pt x="226" y="134"/>
                    <a:pt x="226" y="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1A306FB-90E9-41A5-A835-45D469CB8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139"/>
              <a:ext cx="740" cy="651"/>
            </a:xfrm>
            <a:custGeom>
              <a:avLst/>
              <a:gdLst>
                <a:gd name="T0" fmla="*/ 224 w 224"/>
                <a:gd name="T1" fmla="*/ 0 h 197"/>
                <a:gd name="T2" fmla="*/ 224 w 224"/>
                <a:gd name="T3" fmla="*/ 15 h 197"/>
                <a:gd name="T4" fmla="*/ 224 w 224"/>
                <a:gd name="T5" fmla="*/ 167 h 197"/>
                <a:gd name="T6" fmla="*/ 224 w 224"/>
                <a:gd name="T7" fmla="*/ 176 h 197"/>
                <a:gd name="T8" fmla="*/ 212 w 224"/>
                <a:gd name="T9" fmla="*/ 190 h 197"/>
                <a:gd name="T10" fmla="*/ 165 w 224"/>
                <a:gd name="T11" fmla="*/ 197 h 197"/>
                <a:gd name="T12" fmla="*/ 17 w 224"/>
                <a:gd name="T13" fmla="*/ 193 h 197"/>
                <a:gd name="T14" fmla="*/ 0 w 224"/>
                <a:gd name="T15" fmla="*/ 189 h 197"/>
                <a:gd name="T16" fmla="*/ 0 w 224"/>
                <a:gd name="T17" fmla="*/ 1 h 197"/>
                <a:gd name="T18" fmla="*/ 36 w 224"/>
                <a:gd name="T19" fmla="*/ 4 h 197"/>
                <a:gd name="T20" fmla="*/ 165 w 224"/>
                <a:gd name="T21" fmla="*/ 7 h 197"/>
                <a:gd name="T22" fmla="*/ 224 w 224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197">
                  <a:moveTo>
                    <a:pt x="224" y="0"/>
                  </a:moveTo>
                  <a:cubicBezTo>
                    <a:pt x="224" y="5"/>
                    <a:pt x="224" y="10"/>
                    <a:pt x="224" y="15"/>
                  </a:cubicBezTo>
                  <a:cubicBezTo>
                    <a:pt x="224" y="65"/>
                    <a:pt x="224" y="116"/>
                    <a:pt x="224" y="167"/>
                  </a:cubicBezTo>
                  <a:cubicBezTo>
                    <a:pt x="224" y="170"/>
                    <a:pt x="224" y="173"/>
                    <a:pt x="224" y="176"/>
                  </a:cubicBezTo>
                  <a:cubicBezTo>
                    <a:pt x="224" y="184"/>
                    <a:pt x="220" y="189"/>
                    <a:pt x="212" y="190"/>
                  </a:cubicBezTo>
                  <a:cubicBezTo>
                    <a:pt x="197" y="193"/>
                    <a:pt x="181" y="197"/>
                    <a:pt x="165" y="197"/>
                  </a:cubicBezTo>
                  <a:cubicBezTo>
                    <a:pt x="116" y="197"/>
                    <a:pt x="66" y="194"/>
                    <a:pt x="17" y="193"/>
                  </a:cubicBezTo>
                  <a:cubicBezTo>
                    <a:pt x="12" y="192"/>
                    <a:pt x="6" y="190"/>
                    <a:pt x="0" y="189"/>
                  </a:cubicBezTo>
                  <a:cubicBezTo>
                    <a:pt x="0" y="126"/>
                    <a:pt x="0" y="63"/>
                    <a:pt x="0" y="1"/>
                  </a:cubicBezTo>
                  <a:cubicBezTo>
                    <a:pt x="12" y="2"/>
                    <a:pt x="24" y="4"/>
                    <a:pt x="36" y="4"/>
                  </a:cubicBezTo>
                  <a:cubicBezTo>
                    <a:pt x="79" y="5"/>
                    <a:pt x="122" y="7"/>
                    <a:pt x="165" y="7"/>
                  </a:cubicBezTo>
                  <a:cubicBezTo>
                    <a:pt x="184" y="7"/>
                    <a:pt x="203" y="3"/>
                    <a:pt x="224" y="0"/>
                  </a:cubicBezTo>
                  <a:close/>
                </a:path>
              </a:pathLst>
            </a:custGeom>
            <a:solidFill>
              <a:srgbClr val="F44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DA8DADB-7E27-4004-985A-FF39CCE6D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215"/>
              <a:ext cx="746" cy="113"/>
            </a:xfrm>
            <a:custGeom>
              <a:avLst/>
              <a:gdLst>
                <a:gd name="T0" fmla="*/ 0 w 226"/>
                <a:gd name="T1" fmla="*/ 23 h 34"/>
                <a:gd name="T2" fmla="*/ 25 w 226"/>
                <a:gd name="T3" fmla="*/ 11 h 34"/>
                <a:gd name="T4" fmla="*/ 74 w 226"/>
                <a:gd name="T5" fmla="*/ 3 h 34"/>
                <a:gd name="T6" fmla="*/ 194 w 226"/>
                <a:gd name="T7" fmla="*/ 5 h 34"/>
                <a:gd name="T8" fmla="*/ 226 w 226"/>
                <a:gd name="T9" fmla="*/ 16 h 34"/>
                <a:gd name="T10" fmla="*/ 215 w 226"/>
                <a:gd name="T11" fmla="*/ 27 h 34"/>
                <a:gd name="T12" fmla="*/ 167 w 226"/>
                <a:gd name="T13" fmla="*/ 34 h 34"/>
                <a:gd name="T14" fmla="*/ 31 w 226"/>
                <a:gd name="T15" fmla="*/ 30 h 34"/>
                <a:gd name="T16" fmla="*/ 0 w 226"/>
                <a:gd name="T17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34">
                  <a:moveTo>
                    <a:pt x="0" y="23"/>
                  </a:moveTo>
                  <a:cubicBezTo>
                    <a:pt x="8" y="14"/>
                    <a:pt x="17" y="12"/>
                    <a:pt x="25" y="11"/>
                  </a:cubicBezTo>
                  <a:cubicBezTo>
                    <a:pt x="41" y="8"/>
                    <a:pt x="57" y="5"/>
                    <a:pt x="74" y="3"/>
                  </a:cubicBezTo>
                  <a:cubicBezTo>
                    <a:pt x="114" y="0"/>
                    <a:pt x="154" y="0"/>
                    <a:pt x="194" y="5"/>
                  </a:cubicBezTo>
                  <a:cubicBezTo>
                    <a:pt x="205" y="6"/>
                    <a:pt x="216" y="9"/>
                    <a:pt x="226" y="16"/>
                  </a:cubicBezTo>
                  <a:cubicBezTo>
                    <a:pt x="226" y="23"/>
                    <a:pt x="220" y="26"/>
                    <a:pt x="215" y="27"/>
                  </a:cubicBezTo>
                  <a:cubicBezTo>
                    <a:pt x="199" y="29"/>
                    <a:pt x="183" y="34"/>
                    <a:pt x="167" y="34"/>
                  </a:cubicBezTo>
                  <a:cubicBezTo>
                    <a:pt x="122" y="34"/>
                    <a:pt x="76" y="32"/>
                    <a:pt x="31" y="30"/>
                  </a:cubicBezTo>
                  <a:cubicBezTo>
                    <a:pt x="21" y="30"/>
                    <a:pt x="11" y="30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2057E31-7074-41AA-ABCA-F8A4D0AD0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014"/>
              <a:ext cx="743" cy="109"/>
            </a:xfrm>
            <a:custGeom>
              <a:avLst/>
              <a:gdLst>
                <a:gd name="T0" fmla="*/ 0 w 225"/>
                <a:gd name="T1" fmla="*/ 22 h 33"/>
                <a:gd name="T2" fmla="*/ 19 w 225"/>
                <a:gd name="T3" fmla="*/ 11 h 33"/>
                <a:gd name="T4" fmla="*/ 91 w 225"/>
                <a:gd name="T5" fmla="*/ 1 h 33"/>
                <a:gd name="T6" fmla="*/ 190 w 225"/>
                <a:gd name="T7" fmla="*/ 4 h 33"/>
                <a:gd name="T8" fmla="*/ 215 w 225"/>
                <a:gd name="T9" fmla="*/ 10 h 33"/>
                <a:gd name="T10" fmla="*/ 223 w 225"/>
                <a:gd name="T11" fmla="*/ 18 h 33"/>
                <a:gd name="T12" fmla="*/ 214 w 225"/>
                <a:gd name="T13" fmla="*/ 26 h 33"/>
                <a:gd name="T14" fmla="*/ 167 w 225"/>
                <a:gd name="T15" fmla="*/ 33 h 33"/>
                <a:gd name="T16" fmla="*/ 29 w 225"/>
                <a:gd name="T17" fmla="*/ 30 h 33"/>
                <a:gd name="T18" fmla="*/ 0 w 225"/>
                <a:gd name="T1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33">
                  <a:moveTo>
                    <a:pt x="0" y="22"/>
                  </a:moveTo>
                  <a:cubicBezTo>
                    <a:pt x="5" y="14"/>
                    <a:pt x="13" y="12"/>
                    <a:pt x="19" y="11"/>
                  </a:cubicBezTo>
                  <a:cubicBezTo>
                    <a:pt x="43" y="7"/>
                    <a:pt x="67" y="2"/>
                    <a:pt x="91" y="1"/>
                  </a:cubicBezTo>
                  <a:cubicBezTo>
                    <a:pt x="124" y="0"/>
                    <a:pt x="157" y="2"/>
                    <a:pt x="190" y="4"/>
                  </a:cubicBezTo>
                  <a:cubicBezTo>
                    <a:pt x="198" y="4"/>
                    <a:pt x="207" y="7"/>
                    <a:pt x="215" y="10"/>
                  </a:cubicBezTo>
                  <a:cubicBezTo>
                    <a:pt x="219" y="11"/>
                    <a:pt x="225" y="13"/>
                    <a:pt x="223" y="18"/>
                  </a:cubicBezTo>
                  <a:cubicBezTo>
                    <a:pt x="222" y="21"/>
                    <a:pt x="217" y="25"/>
                    <a:pt x="214" y="26"/>
                  </a:cubicBezTo>
                  <a:cubicBezTo>
                    <a:pt x="198" y="29"/>
                    <a:pt x="182" y="33"/>
                    <a:pt x="167" y="33"/>
                  </a:cubicBezTo>
                  <a:cubicBezTo>
                    <a:pt x="121" y="33"/>
                    <a:pt x="75" y="31"/>
                    <a:pt x="29" y="30"/>
                  </a:cubicBezTo>
                  <a:cubicBezTo>
                    <a:pt x="19" y="29"/>
                    <a:pt x="9" y="29"/>
                    <a:pt x="0" y="22"/>
                  </a:cubicBezTo>
                  <a:close/>
                </a:path>
              </a:pathLst>
            </a:custGeom>
            <a:solidFill>
              <a:srgbClr val="F44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D8D04AA-8C9A-4983-AF1F-4E609BA03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5" y="1555"/>
              <a:ext cx="746" cy="1238"/>
            </a:xfrm>
            <a:custGeom>
              <a:avLst/>
              <a:gdLst>
                <a:gd name="T0" fmla="*/ 4 w 226"/>
                <a:gd name="T1" fmla="*/ 2 h 375"/>
                <a:gd name="T2" fmla="*/ 144 w 226"/>
                <a:gd name="T3" fmla="*/ 9 h 375"/>
                <a:gd name="T4" fmla="*/ 215 w 226"/>
                <a:gd name="T5" fmla="*/ 1 h 375"/>
                <a:gd name="T6" fmla="*/ 226 w 226"/>
                <a:gd name="T7" fmla="*/ 0 h 375"/>
                <a:gd name="T8" fmla="*/ 226 w 226"/>
                <a:gd name="T9" fmla="*/ 13 h 375"/>
                <a:gd name="T10" fmla="*/ 226 w 226"/>
                <a:gd name="T11" fmla="*/ 347 h 375"/>
                <a:gd name="T12" fmla="*/ 209 w 226"/>
                <a:gd name="T13" fmla="*/ 368 h 375"/>
                <a:gd name="T14" fmla="*/ 157 w 226"/>
                <a:gd name="T15" fmla="*/ 374 h 375"/>
                <a:gd name="T16" fmla="*/ 22 w 226"/>
                <a:gd name="T17" fmla="*/ 370 h 375"/>
                <a:gd name="T18" fmla="*/ 5 w 226"/>
                <a:gd name="T19" fmla="*/ 367 h 375"/>
                <a:gd name="T20" fmla="*/ 4 w 226"/>
                <a:gd name="T21" fmla="*/ 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375">
                  <a:moveTo>
                    <a:pt x="4" y="2"/>
                  </a:moveTo>
                  <a:cubicBezTo>
                    <a:pt x="50" y="9"/>
                    <a:pt x="97" y="7"/>
                    <a:pt x="144" y="9"/>
                  </a:cubicBezTo>
                  <a:cubicBezTo>
                    <a:pt x="168" y="10"/>
                    <a:pt x="191" y="7"/>
                    <a:pt x="215" y="1"/>
                  </a:cubicBezTo>
                  <a:cubicBezTo>
                    <a:pt x="218" y="1"/>
                    <a:pt x="221" y="1"/>
                    <a:pt x="226" y="0"/>
                  </a:cubicBezTo>
                  <a:cubicBezTo>
                    <a:pt x="226" y="5"/>
                    <a:pt x="226" y="9"/>
                    <a:pt x="226" y="13"/>
                  </a:cubicBezTo>
                  <a:cubicBezTo>
                    <a:pt x="226" y="124"/>
                    <a:pt x="226" y="236"/>
                    <a:pt x="226" y="347"/>
                  </a:cubicBezTo>
                  <a:cubicBezTo>
                    <a:pt x="226" y="364"/>
                    <a:pt x="226" y="365"/>
                    <a:pt x="209" y="368"/>
                  </a:cubicBezTo>
                  <a:cubicBezTo>
                    <a:pt x="192" y="371"/>
                    <a:pt x="175" y="375"/>
                    <a:pt x="157" y="374"/>
                  </a:cubicBezTo>
                  <a:cubicBezTo>
                    <a:pt x="112" y="374"/>
                    <a:pt x="67" y="372"/>
                    <a:pt x="22" y="370"/>
                  </a:cubicBezTo>
                  <a:cubicBezTo>
                    <a:pt x="16" y="370"/>
                    <a:pt x="10" y="368"/>
                    <a:pt x="5" y="367"/>
                  </a:cubicBezTo>
                  <a:cubicBezTo>
                    <a:pt x="1" y="354"/>
                    <a:pt x="0" y="16"/>
                    <a:pt x="4" y="2"/>
                  </a:cubicBezTo>
                  <a:close/>
                </a:path>
              </a:pathLst>
            </a:custGeom>
            <a:solidFill>
              <a:srgbClr val="40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0218A88-108B-46FC-A37A-E2824A092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430"/>
              <a:ext cx="743" cy="112"/>
            </a:xfrm>
            <a:custGeom>
              <a:avLst/>
              <a:gdLst>
                <a:gd name="T0" fmla="*/ 0 w 225"/>
                <a:gd name="T1" fmla="*/ 22 h 34"/>
                <a:gd name="T2" fmla="*/ 12 w 225"/>
                <a:gd name="T3" fmla="*/ 15 h 34"/>
                <a:gd name="T4" fmla="*/ 46 w 225"/>
                <a:gd name="T5" fmla="*/ 7 h 34"/>
                <a:gd name="T6" fmla="*/ 185 w 225"/>
                <a:gd name="T7" fmla="*/ 4 h 34"/>
                <a:gd name="T8" fmla="*/ 217 w 225"/>
                <a:gd name="T9" fmla="*/ 12 h 34"/>
                <a:gd name="T10" fmla="*/ 225 w 225"/>
                <a:gd name="T11" fmla="*/ 17 h 34"/>
                <a:gd name="T12" fmla="*/ 213 w 225"/>
                <a:gd name="T13" fmla="*/ 27 h 34"/>
                <a:gd name="T14" fmla="*/ 166 w 225"/>
                <a:gd name="T15" fmla="*/ 34 h 34"/>
                <a:gd name="T16" fmla="*/ 20 w 225"/>
                <a:gd name="T17" fmla="*/ 30 h 34"/>
                <a:gd name="T18" fmla="*/ 0 w 225"/>
                <a:gd name="T1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34">
                  <a:moveTo>
                    <a:pt x="0" y="22"/>
                  </a:moveTo>
                  <a:cubicBezTo>
                    <a:pt x="5" y="19"/>
                    <a:pt x="8" y="16"/>
                    <a:pt x="12" y="15"/>
                  </a:cubicBezTo>
                  <a:cubicBezTo>
                    <a:pt x="24" y="12"/>
                    <a:pt x="35" y="9"/>
                    <a:pt x="46" y="7"/>
                  </a:cubicBezTo>
                  <a:cubicBezTo>
                    <a:pt x="92" y="0"/>
                    <a:pt x="139" y="0"/>
                    <a:pt x="185" y="4"/>
                  </a:cubicBezTo>
                  <a:cubicBezTo>
                    <a:pt x="196" y="5"/>
                    <a:pt x="207" y="9"/>
                    <a:pt x="217" y="12"/>
                  </a:cubicBezTo>
                  <a:cubicBezTo>
                    <a:pt x="220" y="13"/>
                    <a:pt x="223" y="15"/>
                    <a:pt x="225" y="17"/>
                  </a:cubicBezTo>
                  <a:cubicBezTo>
                    <a:pt x="223" y="24"/>
                    <a:pt x="219" y="26"/>
                    <a:pt x="213" y="27"/>
                  </a:cubicBezTo>
                  <a:cubicBezTo>
                    <a:pt x="198" y="30"/>
                    <a:pt x="182" y="34"/>
                    <a:pt x="166" y="34"/>
                  </a:cubicBezTo>
                  <a:cubicBezTo>
                    <a:pt x="117" y="34"/>
                    <a:pt x="68" y="32"/>
                    <a:pt x="20" y="30"/>
                  </a:cubicBezTo>
                  <a:cubicBezTo>
                    <a:pt x="13" y="29"/>
                    <a:pt x="6" y="29"/>
                    <a:pt x="0" y="22"/>
                  </a:cubicBezTo>
                  <a:close/>
                </a:path>
              </a:pathLst>
            </a:custGeom>
            <a:solidFill>
              <a:srgbClr val="40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636452C-E390-4D7D-B0A5-2981B0390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212"/>
              <a:ext cx="753" cy="116"/>
            </a:xfrm>
            <a:custGeom>
              <a:avLst/>
              <a:gdLst>
                <a:gd name="T0" fmla="*/ 228 w 228"/>
                <a:gd name="T1" fmla="*/ 20 h 35"/>
                <a:gd name="T2" fmla="*/ 213 w 228"/>
                <a:gd name="T3" fmla="*/ 28 h 35"/>
                <a:gd name="T4" fmla="*/ 164 w 228"/>
                <a:gd name="T5" fmla="*/ 35 h 35"/>
                <a:gd name="T6" fmla="*/ 32 w 228"/>
                <a:gd name="T7" fmla="*/ 32 h 35"/>
                <a:gd name="T8" fmla="*/ 0 w 228"/>
                <a:gd name="T9" fmla="*/ 24 h 35"/>
                <a:gd name="T10" fmla="*/ 7 w 228"/>
                <a:gd name="T11" fmla="*/ 17 h 35"/>
                <a:gd name="T12" fmla="*/ 34 w 228"/>
                <a:gd name="T13" fmla="*/ 10 h 35"/>
                <a:gd name="T14" fmla="*/ 193 w 228"/>
                <a:gd name="T15" fmla="*/ 6 h 35"/>
                <a:gd name="T16" fmla="*/ 228 w 228"/>
                <a:gd name="T1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35">
                  <a:moveTo>
                    <a:pt x="228" y="20"/>
                  </a:moveTo>
                  <a:cubicBezTo>
                    <a:pt x="222" y="23"/>
                    <a:pt x="218" y="27"/>
                    <a:pt x="213" y="28"/>
                  </a:cubicBezTo>
                  <a:cubicBezTo>
                    <a:pt x="197" y="31"/>
                    <a:pt x="180" y="35"/>
                    <a:pt x="164" y="35"/>
                  </a:cubicBezTo>
                  <a:cubicBezTo>
                    <a:pt x="120" y="35"/>
                    <a:pt x="76" y="33"/>
                    <a:pt x="32" y="32"/>
                  </a:cubicBezTo>
                  <a:cubicBezTo>
                    <a:pt x="22" y="31"/>
                    <a:pt x="11" y="31"/>
                    <a:pt x="0" y="24"/>
                  </a:cubicBezTo>
                  <a:cubicBezTo>
                    <a:pt x="3" y="21"/>
                    <a:pt x="5" y="18"/>
                    <a:pt x="7" y="17"/>
                  </a:cubicBezTo>
                  <a:cubicBezTo>
                    <a:pt x="16" y="14"/>
                    <a:pt x="25" y="11"/>
                    <a:pt x="34" y="10"/>
                  </a:cubicBezTo>
                  <a:cubicBezTo>
                    <a:pt x="87" y="0"/>
                    <a:pt x="140" y="0"/>
                    <a:pt x="193" y="6"/>
                  </a:cubicBezTo>
                  <a:cubicBezTo>
                    <a:pt x="208" y="7"/>
                    <a:pt x="215" y="10"/>
                    <a:pt x="228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0BD918A-351D-4E87-804D-C2B158E74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" y="1341"/>
              <a:ext cx="736" cy="105"/>
            </a:xfrm>
            <a:custGeom>
              <a:avLst/>
              <a:gdLst>
                <a:gd name="T0" fmla="*/ 223 w 223"/>
                <a:gd name="T1" fmla="*/ 0 h 32"/>
                <a:gd name="T2" fmla="*/ 223 w 223"/>
                <a:gd name="T3" fmla="*/ 27 h 32"/>
                <a:gd name="T4" fmla="*/ 111 w 223"/>
                <a:gd name="T5" fmla="*/ 16 h 32"/>
                <a:gd name="T6" fmla="*/ 0 w 223"/>
                <a:gd name="T7" fmla="*/ 32 h 32"/>
                <a:gd name="T8" fmla="*/ 0 w 223"/>
                <a:gd name="T9" fmla="*/ 3 h 32"/>
                <a:gd name="T10" fmla="*/ 223 w 223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32">
                  <a:moveTo>
                    <a:pt x="223" y="0"/>
                  </a:moveTo>
                  <a:cubicBezTo>
                    <a:pt x="223" y="8"/>
                    <a:pt x="223" y="17"/>
                    <a:pt x="223" y="27"/>
                  </a:cubicBezTo>
                  <a:cubicBezTo>
                    <a:pt x="186" y="15"/>
                    <a:pt x="148" y="16"/>
                    <a:pt x="111" y="16"/>
                  </a:cubicBezTo>
                  <a:cubicBezTo>
                    <a:pt x="74" y="17"/>
                    <a:pt x="36" y="21"/>
                    <a:pt x="0" y="32"/>
                  </a:cubicBezTo>
                  <a:cubicBezTo>
                    <a:pt x="0" y="22"/>
                    <a:pt x="0" y="12"/>
                    <a:pt x="0" y="3"/>
                  </a:cubicBezTo>
                  <a:cubicBezTo>
                    <a:pt x="74" y="6"/>
                    <a:pt x="148" y="15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D3C66B3-EE69-4320-BA4C-8C6774390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1813"/>
              <a:ext cx="739" cy="980"/>
            </a:xfrm>
            <a:custGeom>
              <a:avLst/>
              <a:gdLst>
                <a:gd name="T0" fmla="*/ 0 w 224"/>
                <a:gd name="T1" fmla="*/ 288 h 297"/>
                <a:gd name="T2" fmla="*/ 0 w 224"/>
                <a:gd name="T3" fmla="*/ 1 h 297"/>
                <a:gd name="T4" fmla="*/ 35 w 224"/>
                <a:gd name="T5" fmla="*/ 4 h 297"/>
                <a:gd name="T6" fmla="*/ 165 w 224"/>
                <a:gd name="T7" fmla="*/ 7 h 297"/>
                <a:gd name="T8" fmla="*/ 223 w 224"/>
                <a:gd name="T9" fmla="*/ 0 h 297"/>
                <a:gd name="T10" fmla="*/ 224 w 224"/>
                <a:gd name="T11" fmla="*/ 10 h 297"/>
                <a:gd name="T12" fmla="*/ 224 w 224"/>
                <a:gd name="T13" fmla="*/ 270 h 297"/>
                <a:gd name="T14" fmla="*/ 208 w 224"/>
                <a:gd name="T15" fmla="*/ 290 h 297"/>
                <a:gd name="T16" fmla="*/ 156 w 224"/>
                <a:gd name="T17" fmla="*/ 296 h 297"/>
                <a:gd name="T18" fmla="*/ 20 w 224"/>
                <a:gd name="T19" fmla="*/ 292 h 297"/>
                <a:gd name="T20" fmla="*/ 0 w 224"/>
                <a:gd name="T21" fmla="*/ 288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97">
                  <a:moveTo>
                    <a:pt x="0" y="288"/>
                  </a:moveTo>
                  <a:cubicBezTo>
                    <a:pt x="0" y="191"/>
                    <a:pt x="0" y="97"/>
                    <a:pt x="0" y="1"/>
                  </a:cubicBezTo>
                  <a:cubicBezTo>
                    <a:pt x="13" y="2"/>
                    <a:pt x="24" y="4"/>
                    <a:pt x="35" y="4"/>
                  </a:cubicBezTo>
                  <a:cubicBezTo>
                    <a:pt x="79" y="6"/>
                    <a:pt x="122" y="7"/>
                    <a:pt x="165" y="7"/>
                  </a:cubicBezTo>
                  <a:cubicBezTo>
                    <a:pt x="184" y="7"/>
                    <a:pt x="203" y="2"/>
                    <a:pt x="223" y="0"/>
                  </a:cubicBezTo>
                  <a:cubicBezTo>
                    <a:pt x="223" y="3"/>
                    <a:pt x="224" y="6"/>
                    <a:pt x="224" y="10"/>
                  </a:cubicBezTo>
                  <a:cubicBezTo>
                    <a:pt x="224" y="96"/>
                    <a:pt x="224" y="183"/>
                    <a:pt x="224" y="270"/>
                  </a:cubicBezTo>
                  <a:cubicBezTo>
                    <a:pt x="224" y="286"/>
                    <a:pt x="224" y="287"/>
                    <a:pt x="208" y="290"/>
                  </a:cubicBezTo>
                  <a:cubicBezTo>
                    <a:pt x="191" y="293"/>
                    <a:pt x="173" y="297"/>
                    <a:pt x="156" y="296"/>
                  </a:cubicBezTo>
                  <a:cubicBezTo>
                    <a:pt x="111" y="296"/>
                    <a:pt x="65" y="294"/>
                    <a:pt x="20" y="292"/>
                  </a:cubicBezTo>
                  <a:cubicBezTo>
                    <a:pt x="14" y="291"/>
                    <a:pt x="8" y="290"/>
                    <a:pt x="0" y="288"/>
                  </a:cubicBezTo>
                  <a:close/>
                </a:path>
              </a:pathLst>
            </a:custGeom>
            <a:solidFill>
              <a:srgbClr val="FFC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E94EF5F-28B9-451A-851B-26E6B5D8C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1341"/>
              <a:ext cx="739" cy="356"/>
            </a:xfrm>
            <a:custGeom>
              <a:avLst/>
              <a:gdLst>
                <a:gd name="T0" fmla="*/ 224 w 224"/>
                <a:gd name="T1" fmla="*/ 0 h 108"/>
                <a:gd name="T2" fmla="*/ 224 w 224"/>
                <a:gd name="T3" fmla="*/ 102 h 108"/>
                <a:gd name="T4" fmla="*/ 0 w 224"/>
                <a:gd name="T5" fmla="*/ 108 h 108"/>
                <a:gd name="T6" fmla="*/ 0 w 224"/>
                <a:gd name="T7" fmla="*/ 2 h 108"/>
                <a:gd name="T8" fmla="*/ 40 w 224"/>
                <a:gd name="T9" fmla="*/ 5 h 108"/>
                <a:gd name="T10" fmla="*/ 166 w 224"/>
                <a:gd name="T11" fmla="*/ 8 h 108"/>
                <a:gd name="T12" fmla="*/ 224 w 224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08">
                  <a:moveTo>
                    <a:pt x="224" y="0"/>
                  </a:moveTo>
                  <a:cubicBezTo>
                    <a:pt x="224" y="34"/>
                    <a:pt x="224" y="69"/>
                    <a:pt x="224" y="102"/>
                  </a:cubicBezTo>
                  <a:cubicBezTo>
                    <a:pt x="149" y="89"/>
                    <a:pt x="75" y="90"/>
                    <a:pt x="0" y="108"/>
                  </a:cubicBezTo>
                  <a:cubicBezTo>
                    <a:pt x="0" y="73"/>
                    <a:pt x="0" y="38"/>
                    <a:pt x="0" y="2"/>
                  </a:cubicBezTo>
                  <a:cubicBezTo>
                    <a:pt x="14" y="3"/>
                    <a:pt x="27" y="5"/>
                    <a:pt x="40" y="5"/>
                  </a:cubicBezTo>
                  <a:cubicBezTo>
                    <a:pt x="82" y="6"/>
                    <a:pt x="124" y="8"/>
                    <a:pt x="166" y="8"/>
                  </a:cubicBezTo>
                  <a:cubicBezTo>
                    <a:pt x="185" y="7"/>
                    <a:pt x="203" y="3"/>
                    <a:pt x="2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4FB8DF7-1AA5-4A2E-A28B-14757F1C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1684"/>
              <a:ext cx="746" cy="112"/>
            </a:xfrm>
            <a:custGeom>
              <a:avLst/>
              <a:gdLst>
                <a:gd name="T0" fmla="*/ 0 w 226"/>
                <a:gd name="T1" fmla="*/ 24 h 34"/>
                <a:gd name="T2" fmla="*/ 25 w 226"/>
                <a:gd name="T3" fmla="*/ 11 h 34"/>
                <a:gd name="T4" fmla="*/ 79 w 226"/>
                <a:gd name="T5" fmla="*/ 3 h 34"/>
                <a:gd name="T6" fmla="*/ 192 w 226"/>
                <a:gd name="T7" fmla="*/ 5 h 34"/>
                <a:gd name="T8" fmla="*/ 226 w 226"/>
                <a:gd name="T9" fmla="*/ 17 h 34"/>
                <a:gd name="T10" fmla="*/ 214 w 226"/>
                <a:gd name="T11" fmla="*/ 27 h 34"/>
                <a:gd name="T12" fmla="*/ 165 w 226"/>
                <a:gd name="T13" fmla="*/ 34 h 34"/>
                <a:gd name="T14" fmla="*/ 33 w 226"/>
                <a:gd name="T15" fmla="*/ 31 h 34"/>
                <a:gd name="T16" fmla="*/ 0 w 226"/>
                <a:gd name="T1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34">
                  <a:moveTo>
                    <a:pt x="0" y="24"/>
                  </a:moveTo>
                  <a:cubicBezTo>
                    <a:pt x="8" y="15"/>
                    <a:pt x="17" y="13"/>
                    <a:pt x="25" y="11"/>
                  </a:cubicBezTo>
                  <a:cubicBezTo>
                    <a:pt x="43" y="8"/>
                    <a:pt x="61" y="5"/>
                    <a:pt x="79" y="3"/>
                  </a:cubicBezTo>
                  <a:cubicBezTo>
                    <a:pt x="117" y="1"/>
                    <a:pt x="155" y="0"/>
                    <a:pt x="192" y="5"/>
                  </a:cubicBezTo>
                  <a:cubicBezTo>
                    <a:pt x="204" y="6"/>
                    <a:pt x="216" y="8"/>
                    <a:pt x="226" y="17"/>
                  </a:cubicBezTo>
                  <a:cubicBezTo>
                    <a:pt x="225" y="25"/>
                    <a:pt x="219" y="26"/>
                    <a:pt x="214" y="27"/>
                  </a:cubicBezTo>
                  <a:cubicBezTo>
                    <a:pt x="197" y="30"/>
                    <a:pt x="181" y="34"/>
                    <a:pt x="165" y="34"/>
                  </a:cubicBezTo>
                  <a:cubicBezTo>
                    <a:pt x="121" y="34"/>
                    <a:pt x="77" y="32"/>
                    <a:pt x="33" y="31"/>
                  </a:cubicBezTo>
                  <a:cubicBezTo>
                    <a:pt x="23" y="31"/>
                    <a:pt x="12" y="30"/>
                    <a:pt x="0" y="24"/>
                  </a:cubicBezTo>
                  <a:close/>
                </a:path>
              </a:pathLst>
            </a:custGeom>
            <a:solidFill>
              <a:srgbClr val="FFC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A994E6E-9046-47F5-8857-E24B2790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1215"/>
              <a:ext cx="743" cy="113"/>
            </a:xfrm>
            <a:custGeom>
              <a:avLst/>
              <a:gdLst>
                <a:gd name="T0" fmla="*/ 0 w 225"/>
                <a:gd name="T1" fmla="*/ 23 h 34"/>
                <a:gd name="T2" fmla="*/ 24 w 225"/>
                <a:gd name="T3" fmla="*/ 11 h 34"/>
                <a:gd name="T4" fmla="*/ 78 w 225"/>
                <a:gd name="T5" fmla="*/ 3 h 34"/>
                <a:gd name="T6" fmla="*/ 191 w 225"/>
                <a:gd name="T7" fmla="*/ 4 h 34"/>
                <a:gd name="T8" fmla="*/ 225 w 225"/>
                <a:gd name="T9" fmla="*/ 16 h 34"/>
                <a:gd name="T10" fmla="*/ 213 w 225"/>
                <a:gd name="T11" fmla="*/ 27 h 34"/>
                <a:gd name="T12" fmla="*/ 164 w 225"/>
                <a:gd name="T13" fmla="*/ 34 h 34"/>
                <a:gd name="T14" fmla="*/ 32 w 225"/>
                <a:gd name="T15" fmla="*/ 31 h 34"/>
                <a:gd name="T16" fmla="*/ 0 w 225"/>
                <a:gd name="T17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34">
                  <a:moveTo>
                    <a:pt x="0" y="23"/>
                  </a:moveTo>
                  <a:cubicBezTo>
                    <a:pt x="7" y="14"/>
                    <a:pt x="16" y="12"/>
                    <a:pt x="24" y="11"/>
                  </a:cubicBezTo>
                  <a:cubicBezTo>
                    <a:pt x="42" y="7"/>
                    <a:pt x="60" y="4"/>
                    <a:pt x="78" y="3"/>
                  </a:cubicBezTo>
                  <a:cubicBezTo>
                    <a:pt x="116" y="0"/>
                    <a:pt x="154" y="0"/>
                    <a:pt x="191" y="4"/>
                  </a:cubicBezTo>
                  <a:cubicBezTo>
                    <a:pt x="203" y="6"/>
                    <a:pt x="215" y="9"/>
                    <a:pt x="225" y="16"/>
                  </a:cubicBezTo>
                  <a:cubicBezTo>
                    <a:pt x="224" y="24"/>
                    <a:pt x="218" y="26"/>
                    <a:pt x="213" y="27"/>
                  </a:cubicBezTo>
                  <a:cubicBezTo>
                    <a:pt x="197" y="30"/>
                    <a:pt x="180" y="34"/>
                    <a:pt x="164" y="34"/>
                  </a:cubicBezTo>
                  <a:cubicBezTo>
                    <a:pt x="120" y="34"/>
                    <a:pt x="76" y="32"/>
                    <a:pt x="32" y="31"/>
                  </a:cubicBezTo>
                  <a:cubicBezTo>
                    <a:pt x="22" y="30"/>
                    <a:pt x="11" y="30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DE1AFFF-379B-47E7-A1FD-A09EA597C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" y="1338"/>
              <a:ext cx="736" cy="973"/>
            </a:xfrm>
            <a:custGeom>
              <a:avLst/>
              <a:gdLst>
                <a:gd name="T0" fmla="*/ 0 w 223"/>
                <a:gd name="T1" fmla="*/ 2 h 295"/>
                <a:gd name="T2" fmla="*/ 146 w 223"/>
                <a:gd name="T3" fmla="*/ 9 h 295"/>
                <a:gd name="T4" fmla="*/ 212 w 223"/>
                <a:gd name="T5" fmla="*/ 2 h 295"/>
                <a:gd name="T6" fmla="*/ 223 w 223"/>
                <a:gd name="T7" fmla="*/ 0 h 295"/>
                <a:gd name="T8" fmla="*/ 223 w 223"/>
                <a:gd name="T9" fmla="*/ 290 h 295"/>
                <a:gd name="T10" fmla="*/ 0 w 223"/>
                <a:gd name="T11" fmla="*/ 295 h 295"/>
                <a:gd name="T12" fmla="*/ 0 w 223"/>
                <a:gd name="T13" fmla="*/ 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95">
                  <a:moveTo>
                    <a:pt x="0" y="2"/>
                  </a:moveTo>
                  <a:cubicBezTo>
                    <a:pt x="49" y="10"/>
                    <a:pt x="98" y="8"/>
                    <a:pt x="146" y="9"/>
                  </a:cubicBezTo>
                  <a:cubicBezTo>
                    <a:pt x="169" y="10"/>
                    <a:pt x="191" y="8"/>
                    <a:pt x="212" y="2"/>
                  </a:cubicBezTo>
                  <a:cubicBezTo>
                    <a:pt x="216" y="1"/>
                    <a:pt x="219" y="1"/>
                    <a:pt x="223" y="0"/>
                  </a:cubicBezTo>
                  <a:cubicBezTo>
                    <a:pt x="223" y="97"/>
                    <a:pt x="223" y="194"/>
                    <a:pt x="223" y="290"/>
                  </a:cubicBezTo>
                  <a:cubicBezTo>
                    <a:pt x="152" y="276"/>
                    <a:pt x="85" y="277"/>
                    <a:pt x="0" y="295"/>
                  </a:cubicBezTo>
                  <a:cubicBezTo>
                    <a:pt x="0" y="198"/>
                    <a:pt x="0" y="10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792E36F-0A8B-42E6-AFBB-C7A674DC5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" y="2417"/>
              <a:ext cx="739" cy="373"/>
            </a:xfrm>
            <a:custGeom>
              <a:avLst/>
              <a:gdLst>
                <a:gd name="T0" fmla="*/ 0 w 224"/>
                <a:gd name="T1" fmla="*/ 105 h 113"/>
                <a:gd name="T2" fmla="*/ 0 w 224"/>
                <a:gd name="T3" fmla="*/ 6 h 113"/>
                <a:gd name="T4" fmla="*/ 111 w 224"/>
                <a:gd name="T5" fmla="*/ 10 h 113"/>
                <a:gd name="T6" fmla="*/ 224 w 224"/>
                <a:gd name="T7" fmla="*/ 0 h 113"/>
                <a:gd name="T8" fmla="*/ 224 w 224"/>
                <a:gd name="T9" fmla="*/ 19 h 113"/>
                <a:gd name="T10" fmla="*/ 224 w 224"/>
                <a:gd name="T11" fmla="*/ 89 h 113"/>
                <a:gd name="T12" fmla="*/ 210 w 224"/>
                <a:gd name="T13" fmla="*/ 106 h 113"/>
                <a:gd name="T14" fmla="*/ 165 w 224"/>
                <a:gd name="T15" fmla="*/ 113 h 113"/>
                <a:gd name="T16" fmla="*/ 17 w 224"/>
                <a:gd name="T17" fmla="*/ 109 h 113"/>
                <a:gd name="T18" fmla="*/ 0 w 224"/>
                <a:gd name="T19" fmla="*/ 10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113">
                  <a:moveTo>
                    <a:pt x="0" y="105"/>
                  </a:moveTo>
                  <a:cubicBezTo>
                    <a:pt x="0" y="71"/>
                    <a:pt x="0" y="38"/>
                    <a:pt x="0" y="6"/>
                  </a:cubicBezTo>
                  <a:cubicBezTo>
                    <a:pt x="37" y="7"/>
                    <a:pt x="74" y="9"/>
                    <a:pt x="111" y="10"/>
                  </a:cubicBezTo>
                  <a:cubicBezTo>
                    <a:pt x="149" y="11"/>
                    <a:pt x="186" y="12"/>
                    <a:pt x="224" y="0"/>
                  </a:cubicBezTo>
                  <a:cubicBezTo>
                    <a:pt x="224" y="8"/>
                    <a:pt x="224" y="14"/>
                    <a:pt x="224" y="19"/>
                  </a:cubicBezTo>
                  <a:cubicBezTo>
                    <a:pt x="224" y="42"/>
                    <a:pt x="224" y="66"/>
                    <a:pt x="224" y="89"/>
                  </a:cubicBezTo>
                  <a:cubicBezTo>
                    <a:pt x="224" y="102"/>
                    <a:pt x="223" y="104"/>
                    <a:pt x="210" y="106"/>
                  </a:cubicBezTo>
                  <a:cubicBezTo>
                    <a:pt x="195" y="109"/>
                    <a:pt x="180" y="113"/>
                    <a:pt x="165" y="113"/>
                  </a:cubicBezTo>
                  <a:cubicBezTo>
                    <a:pt x="116" y="113"/>
                    <a:pt x="67" y="110"/>
                    <a:pt x="17" y="109"/>
                  </a:cubicBezTo>
                  <a:cubicBezTo>
                    <a:pt x="12" y="108"/>
                    <a:pt x="7" y="107"/>
                    <a:pt x="0" y="105"/>
                  </a:cubicBezTo>
                  <a:close/>
                </a:path>
              </a:pathLst>
            </a:custGeom>
            <a:solidFill>
              <a:srgbClr val="A04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FC28A9E-68AE-4DFA-BEEF-3FFEA54CB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" y="1215"/>
              <a:ext cx="753" cy="113"/>
            </a:xfrm>
            <a:custGeom>
              <a:avLst/>
              <a:gdLst>
                <a:gd name="T0" fmla="*/ 0 w 228"/>
                <a:gd name="T1" fmla="*/ 23 h 34"/>
                <a:gd name="T2" fmla="*/ 24 w 228"/>
                <a:gd name="T3" fmla="*/ 11 h 34"/>
                <a:gd name="T4" fmla="*/ 80 w 228"/>
                <a:gd name="T5" fmla="*/ 3 h 34"/>
                <a:gd name="T6" fmla="*/ 191 w 228"/>
                <a:gd name="T7" fmla="*/ 4 h 34"/>
                <a:gd name="T8" fmla="*/ 219 w 228"/>
                <a:gd name="T9" fmla="*/ 12 h 34"/>
                <a:gd name="T10" fmla="*/ 228 w 228"/>
                <a:gd name="T11" fmla="*/ 19 h 34"/>
                <a:gd name="T12" fmla="*/ 214 w 228"/>
                <a:gd name="T13" fmla="*/ 27 h 34"/>
                <a:gd name="T14" fmla="*/ 165 w 228"/>
                <a:gd name="T15" fmla="*/ 34 h 34"/>
                <a:gd name="T16" fmla="*/ 33 w 228"/>
                <a:gd name="T17" fmla="*/ 31 h 34"/>
                <a:gd name="T18" fmla="*/ 0 w 228"/>
                <a:gd name="T19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34">
                  <a:moveTo>
                    <a:pt x="0" y="23"/>
                  </a:moveTo>
                  <a:cubicBezTo>
                    <a:pt x="8" y="14"/>
                    <a:pt x="16" y="12"/>
                    <a:pt x="24" y="11"/>
                  </a:cubicBezTo>
                  <a:cubicBezTo>
                    <a:pt x="43" y="7"/>
                    <a:pt x="62" y="4"/>
                    <a:pt x="80" y="3"/>
                  </a:cubicBezTo>
                  <a:cubicBezTo>
                    <a:pt x="117" y="0"/>
                    <a:pt x="154" y="0"/>
                    <a:pt x="191" y="4"/>
                  </a:cubicBezTo>
                  <a:cubicBezTo>
                    <a:pt x="200" y="6"/>
                    <a:pt x="209" y="9"/>
                    <a:pt x="219" y="12"/>
                  </a:cubicBezTo>
                  <a:cubicBezTo>
                    <a:pt x="221" y="12"/>
                    <a:pt x="224" y="15"/>
                    <a:pt x="228" y="19"/>
                  </a:cubicBezTo>
                  <a:cubicBezTo>
                    <a:pt x="222" y="22"/>
                    <a:pt x="218" y="26"/>
                    <a:pt x="214" y="27"/>
                  </a:cubicBezTo>
                  <a:cubicBezTo>
                    <a:pt x="197" y="30"/>
                    <a:pt x="181" y="34"/>
                    <a:pt x="165" y="34"/>
                  </a:cubicBezTo>
                  <a:cubicBezTo>
                    <a:pt x="121" y="34"/>
                    <a:pt x="77" y="32"/>
                    <a:pt x="33" y="31"/>
                  </a:cubicBezTo>
                  <a:cubicBezTo>
                    <a:pt x="22" y="30"/>
                    <a:pt x="11" y="30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2F1962A-540C-43C4-8797-6A8590FD2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" y="2298"/>
              <a:ext cx="750" cy="112"/>
            </a:xfrm>
            <a:custGeom>
              <a:avLst/>
              <a:gdLst>
                <a:gd name="T0" fmla="*/ 0 w 227"/>
                <a:gd name="T1" fmla="*/ 24 h 34"/>
                <a:gd name="T2" fmla="*/ 23 w 227"/>
                <a:gd name="T3" fmla="*/ 11 h 34"/>
                <a:gd name="T4" fmla="*/ 79 w 227"/>
                <a:gd name="T5" fmla="*/ 3 h 34"/>
                <a:gd name="T6" fmla="*/ 191 w 227"/>
                <a:gd name="T7" fmla="*/ 5 h 34"/>
                <a:gd name="T8" fmla="*/ 217 w 227"/>
                <a:gd name="T9" fmla="*/ 12 h 34"/>
                <a:gd name="T10" fmla="*/ 227 w 227"/>
                <a:gd name="T11" fmla="*/ 19 h 34"/>
                <a:gd name="T12" fmla="*/ 213 w 227"/>
                <a:gd name="T13" fmla="*/ 27 h 34"/>
                <a:gd name="T14" fmla="*/ 165 w 227"/>
                <a:gd name="T15" fmla="*/ 34 h 34"/>
                <a:gd name="T16" fmla="*/ 31 w 227"/>
                <a:gd name="T17" fmla="*/ 31 h 34"/>
                <a:gd name="T18" fmla="*/ 0 w 227"/>
                <a:gd name="T19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34">
                  <a:moveTo>
                    <a:pt x="0" y="24"/>
                  </a:moveTo>
                  <a:cubicBezTo>
                    <a:pt x="6" y="15"/>
                    <a:pt x="15" y="13"/>
                    <a:pt x="23" y="11"/>
                  </a:cubicBezTo>
                  <a:cubicBezTo>
                    <a:pt x="42" y="8"/>
                    <a:pt x="60" y="5"/>
                    <a:pt x="79" y="3"/>
                  </a:cubicBezTo>
                  <a:cubicBezTo>
                    <a:pt x="116" y="1"/>
                    <a:pt x="154" y="0"/>
                    <a:pt x="191" y="5"/>
                  </a:cubicBezTo>
                  <a:cubicBezTo>
                    <a:pt x="200" y="6"/>
                    <a:pt x="208" y="9"/>
                    <a:pt x="217" y="12"/>
                  </a:cubicBezTo>
                  <a:cubicBezTo>
                    <a:pt x="220" y="13"/>
                    <a:pt x="222" y="16"/>
                    <a:pt x="227" y="19"/>
                  </a:cubicBezTo>
                  <a:cubicBezTo>
                    <a:pt x="221" y="23"/>
                    <a:pt x="217" y="26"/>
                    <a:pt x="213" y="27"/>
                  </a:cubicBezTo>
                  <a:cubicBezTo>
                    <a:pt x="197" y="30"/>
                    <a:pt x="181" y="34"/>
                    <a:pt x="165" y="34"/>
                  </a:cubicBezTo>
                  <a:cubicBezTo>
                    <a:pt x="120" y="34"/>
                    <a:pt x="76" y="32"/>
                    <a:pt x="31" y="31"/>
                  </a:cubicBezTo>
                  <a:cubicBezTo>
                    <a:pt x="21" y="31"/>
                    <a:pt x="10" y="30"/>
                    <a:pt x="0" y="24"/>
                  </a:cubicBezTo>
                  <a:close/>
                </a:path>
              </a:pathLst>
            </a:custGeom>
            <a:solidFill>
              <a:srgbClr val="A04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57A4F956-80C7-465F-B62A-EA5F9AC4F48E}"/>
              </a:ext>
            </a:extLst>
          </p:cNvPr>
          <p:cNvSpPr txBox="1"/>
          <p:nvPr/>
        </p:nvSpPr>
        <p:spPr>
          <a:xfrm>
            <a:off x="2962275" y="4846324"/>
            <a:ext cx="6680200" cy="3351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5CC3465-8A92-4C57-B288-C9C768810FB4}"/>
              </a:ext>
            </a:extLst>
          </p:cNvPr>
          <p:cNvSpPr/>
          <p:nvPr/>
        </p:nvSpPr>
        <p:spPr>
          <a:xfrm>
            <a:off x="2312039" y="1126030"/>
            <a:ext cx="3487978" cy="4947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884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669C17-7851-46FC-BD90-7078361B5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8" b="43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C15F5C9-BEBA-421F-8B29-E89194DBC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3" y="2418079"/>
            <a:ext cx="6005941" cy="324205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211B40C-D2A9-46E7-B2CA-BBA56A713B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4" r="64040" b="64102"/>
          <a:stretch>
            <a:fillRect/>
          </a:stretch>
        </p:blipFill>
        <p:spPr>
          <a:xfrm>
            <a:off x="3449398" y="1588934"/>
            <a:ext cx="1885129" cy="151981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81C57E2-52EB-4380-8878-06F8BA9A9A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8" t="32820" r="32040" b="47487"/>
          <a:stretch>
            <a:fillRect/>
          </a:stretch>
        </p:blipFill>
        <p:spPr>
          <a:xfrm>
            <a:off x="5811436" y="3101570"/>
            <a:ext cx="1849582" cy="13764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79F0ECF-0D8E-4D07-B75F-6EC76B6FC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3" r="61162" b="29026"/>
          <a:stretch>
            <a:fillRect/>
          </a:stretch>
        </p:blipFill>
        <p:spPr>
          <a:xfrm>
            <a:off x="7225420" y="2137780"/>
            <a:ext cx="2035974" cy="1290406"/>
          </a:xfrm>
          <a:prstGeom prst="rect">
            <a:avLst/>
          </a:prstGeom>
        </p:spPr>
      </p:pic>
      <p:sp>
        <p:nvSpPr>
          <p:cNvPr id="16" name="TextBox 24">
            <a:extLst>
              <a:ext uri="{FF2B5EF4-FFF2-40B4-BE49-F238E27FC236}">
                <a16:creationId xmlns:a16="http://schemas.microsoft.com/office/drawing/2014/main" id="{A38B1628-2AEE-47FD-9A0D-F2F524C1A3BA}"/>
              </a:ext>
            </a:extLst>
          </p:cNvPr>
          <p:cNvSpPr txBox="1">
            <a:spLocks noChangeArrowheads="1"/>
          </p:cNvSpPr>
          <p:nvPr/>
        </p:nvSpPr>
        <p:spPr bwMode="auto">
          <a:xfrm rot="280161">
            <a:off x="4084527" y="1947475"/>
            <a:ext cx="614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endParaRPr kumimoji="0" lang="nb-NO" altLang="id-ID" sz="4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E64FA3D5-95C5-46A2-A84A-710020FD2DE0}"/>
              </a:ext>
            </a:extLst>
          </p:cNvPr>
          <p:cNvSpPr txBox="1">
            <a:spLocks noChangeArrowheads="1"/>
          </p:cNvSpPr>
          <p:nvPr/>
        </p:nvSpPr>
        <p:spPr bwMode="auto">
          <a:xfrm rot="280161">
            <a:off x="6428791" y="3554451"/>
            <a:ext cx="614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nb-NO" altLang="id-ID" sz="4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D70B6C9F-4C30-42EE-BA8D-4070644F3D5A}"/>
              </a:ext>
            </a:extLst>
          </p:cNvPr>
          <p:cNvSpPr txBox="1">
            <a:spLocks noChangeArrowheads="1"/>
          </p:cNvSpPr>
          <p:nvPr/>
        </p:nvSpPr>
        <p:spPr bwMode="auto">
          <a:xfrm rot="280161">
            <a:off x="7999823" y="2427707"/>
            <a:ext cx="614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nb-NO" altLang="id-ID" sz="4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BF4F7F6-04B5-4F84-9E1B-542E4295F0CD}"/>
              </a:ext>
            </a:extLst>
          </p:cNvPr>
          <p:cNvGrpSpPr/>
          <p:nvPr/>
        </p:nvGrpSpPr>
        <p:grpSpPr>
          <a:xfrm>
            <a:off x="5327467" y="1597043"/>
            <a:ext cx="3487978" cy="948916"/>
            <a:chOff x="8386921" y="2138442"/>
            <a:chExt cx="2501951" cy="682283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7667C40-C27A-4320-AED5-50D4D9629130}"/>
                </a:ext>
              </a:extLst>
            </p:cNvPr>
            <p:cNvSpPr/>
            <p:nvPr/>
          </p:nvSpPr>
          <p:spPr>
            <a:xfrm>
              <a:off x="8386921" y="2138442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8C67297-4B15-444A-AFF6-289D89F60339}"/>
                </a:ext>
              </a:extLst>
            </p:cNvPr>
            <p:cNvSpPr txBox="1"/>
            <p:nvPr/>
          </p:nvSpPr>
          <p:spPr>
            <a:xfrm>
              <a:off x="8409810" y="2423316"/>
              <a:ext cx="1500166" cy="3974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6492C47-45F9-4360-844B-6C3316795CB0}"/>
              </a:ext>
            </a:extLst>
          </p:cNvPr>
          <p:cNvGrpSpPr/>
          <p:nvPr/>
        </p:nvGrpSpPr>
        <p:grpSpPr>
          <a:xfrm>
            <a:off x="7651471" y="4039104"/>
            <a:ext cx="3487978" cy="948916"/>
            <a:chOff x="8386921" y="2138442"/>
            <a:chExt cx="2501951" cy="682283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CFD1A64B-E35F-4722-9DFC-C3CA1C0ED3EC}"/>
                </a:ext>
              </a:extLst>
            </p:cNvPr>
            <p:cNvSpPr/>
            <p:nvPr/>
          </p:nvSpPr>
          <p:spPr>
            <a:xfrm>
              <a:off x="8386921" y="2138442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55BE1D0-2976-4CA1-9EEA-D3A88C054CF2}"/>
                </a:ext>
              </a:extLst>
            </p:cNvPr>
            <p:cNvSpPr txBox="1"/>
            <p:nvPr/>
          </p:nvSpPr>
          <p:spPr>
            <a:xfrm>
              <a:off x="8409810" y="2423316"/>
              <a:ext cx="1500166" cy="3974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0D5EA4B-6743-48CF-B8D8-C446E6B82F51}"/>
              </a:ext>
            </a:extLst>
          </p:cNvPr>
          <p:cNvGrpSpPr/>
          <p:nvPr/>
        </p:nvGrpSpPr>
        <p:grpSpPr>
          <a:xfrm>
            <a:off x="9096981" y="2440527"/>
            <a:ext cx="3487978" cy="948916"/>
            <a:chOff x="8386921" y="2138442"/>
            <a:chExt cx="2501951" cy="682283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38705B8-51B0-4484-B092-33C4752741EC}"/>
                </a:ext>
              </a:extLst>
            </p:cNvPr>
            <p:cNvSpPr/>
            <p:nvPr/>
          </p:nvSpPr>
          <p:spPr>
            <a:xfrm>
              <a:off x="8386921" y="2138442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DB9ED62-DCD9-424C-85CE-8958C8DD071D}"/>
                </a:ext>
              </a:extLst>
            </p:cNvPr>
            <p:cNvSpPr txBox="1"/>
            <p:nvPr/>
          </p:nvSpPr>
          <p:spPr>
            <a:xfrm>
              <a:off x="8409810" y="2423316"/>
              <a:ext cx="1500166" cy="3974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BEC91EA1-7E2B-4D0C-AEF0-4E74AB9BBA89}"/>
              </a:ext>
            </a:extLst>
          </p:cNvPr>
          <p:cNvSpPr/>
          <p:nvPr/>
        </p:nvSpPr>
        <p:spPr>
          <a:xfrm>
            <a:off x="2312039" y="1126030"/>
            <a:ext cx="3487978" cy="4947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60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669C17-7851-46FC-BD90-7078361B5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8" b="43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60EC870A-EEBB-460F-A0F5-1993E7FF8C0A}"/>
              </a:ext>
            </a:extLst>
          </p:cNvPr>
          <p:cNvSpPr/>
          <p:nvPr/>
        </p:nvSpPr>
        <p:spPr>
          <a:xfrm>
            <a:off x="2419109" y="2748283"/>
            <a:ext cx="6933235" cy="1995028"/>
          </a:xfrm>
          <a:custGeom>
            <a:avLst/>
            <a:gdLst>
              <a:gd name="connsiteX0" fmla="*/ 0 w 6933235"/>
              <a:gd name="connsiteY0" fmla="*/ 61985 h 1995028"/>
              <a:gd name="connsiteX1" fmla="*/ 2199190 w 6933235"/>
              <a:gd name="connsiteY1" fmla="*/ 1994957 h 1995028"/>
              <a:gd name="connsiteX2" fmla="*/ 4109012 w 6933235"/>
              <a:gd name="connsiteY2" fmla="*/ 4112 h 1995028"/>
              <a:gd name="connsiteX3" fmla="*/ 6933235 w 6933235"/>
              <a:gd name="connsiteY3" fmla="*/ 1578269 h 199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3235" h="1995028">
                <a:moveTo>
                  <a:pt x="0" y="61985"/>
                </a:moveTo>
                <a:cubicBezTo>
                  <a:pt x="757177" y="1033293"/>
                  <a:pt x="1514355" y="2004602"/>
                  <a:pt x="2199190" y="1994957"/>
                </a:cubicBezTo>
                <a:cubicBezTo>
                  <a:pt x="2884025" y="1985312"/>
                  <a:pt x="3320005" y="73560"/>
                  <a:pt x="4109012" y="4112"/>
                </a:cubicBezTo>
                <a:cubicBezTo>
                  <a:pt x="4898019" y="-65336"/>
                  <a:pt x="5915627" y="756466"/>
                  <a:pt x="6933235" y="1578269"/>
                </a:cubicBezTo>
              </a:path>
            </a:pathLst>
          </a:custGeom>
          <a:noFill/>
          <a:ln>
            <a:solidFill>
              <a:srgbClr val="3A2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977912B-E3B7-4C5D-A246-AC20A9893E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7" b="47653"/>
          <a:stretch/>
        </p:blipFill>
        <p:spPr>
          <a:xfrm>
            <a:off x="2079585" y="2127363"/>
            <a:ext cx="988266" cy="91439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8CE864D-5E92-4E57-A3D5-8F07AE2B16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7" b="47653"/>
          <a:stretch/>
        </p:blipFill>
        <p:spPr>
          <a:xfrm>
            <a:off x="4186177" y="4071910"/>
            <a:ext cx="988266" cy="91439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ADF067B-30F6-477C-871D-2A05FA1640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7" b="47653"/>
          <a:stretch/>
        </p:blipFill>
        <p:spPr>
          <a:xfrm>
            <a:off x="6014977" y="2254685"/>
            <a:ext cx="988266" cy="91439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2501BF1-4575-4839-9EC7-497A3A6BAD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7" b="47653"/>
          <a:stretch/>
        </p:blipFill>
        <p:spPr>
          <a:xfrm>
            <a:off x="8947490" y="3805693"/>
            <a:ext cx="988266" cy="914399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E8F94A18-A334-4FB3-AD51-C414ACF36D40}"/>
              </a:ext>
            </a:extLst>
          </p:cNvPr>
          <p:cNvGrpSpPr/>
          <p:nvPr/>
        </p:nvGrpSpPr>
        <p:grpSpPr>
          <a:xfrm>
            <a:off x="2526999" y="2195664"/>
            <a:ext cx="3487978" cy="914087"/>
            <a:chOff x="8386921" y="2138442"/>
            <a:chExt cx="2501951" cy="65724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E64E7C5-1DB3-4056-91E3-B70DDE38DDB4}"/>
                </a:ext>
              </a:extLst>
            </p:cNvPr>
            <p:cNvSpPr/>
            <p:nvPr/>
          </p:nvSpPr>
          <p:spPr>
            <a:xfrm>
              <a:off x="8386921" y="2138442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E696A29C-54FF-4FB6-B5D9-94D7392C3E86}"/>
                </a:ext>
              </a:extLst>
            </p:cNvPr>
            <p:cNvSpPr txBox="1"/>
            <p:nvPr/>
          </p:nvSpPr>
          <p:spPr>
            <a:xfrm>
              <a:off x="8778845" y="2511778"/>
              <a:ext cx="1718104" cy="28390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A73A423-F6E5-4BE0-A065-085F3B20C25C}"/>
              </a:ext>
            </a:extLst>
          </p:cNvPr>
          <p:cNvGrpSpPr/>
          <p:nvPr/>
        </p:nvGrpSpPr>
        <p:grpSpPr>
          <a:xfrm>
            <a:off x="5027410" y="3805696"/>
            <a:ext cx="3487978" cy="914087"/>
            <a:chOff x="8386921" y="2138442"/>
            <a:chExt cx="2501951" cy="65724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49B2F71-EA92-4B6A-8357-277BAFB62C2A}"/>
                </a:ext>
              </a:extLst>
            </p:cNvPr>
            <p:cNvSpPr/>
            <p:nvPr/>
          </p:nvSpPr>
          <p:spPr>
            <a:xfrm>
              <a:off x="8386921" y="2138442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56BC8E5B-252A-4851-9B51-E2538A3588A4}"/>
                </a:ext>
              </a:extLst>
            </p:cNvPr>
            <p:cNvSpPr txBox="1"/>
            <p:nvPr/>
          </p:nvSpPr>
          <p:spPr>
            <a:xfrm>
              <a:off x="8778845" y="2511778"/>
              <a:ext cx="1718104" cy="28390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6A8EF819-8937-482F-ADD2-3D7B5AA58979}"/>
              </a:ext>
            </a:extLst>
          </p:cNvPr>
          <p:cNvGrpSpPr/>
          <p:nvPr/>
        </p:nvGrpSpPr>
        <p:grpSpPr>
          <a:xfrm>
            <a:off x="7608355" y="2016679"/>
            <a:ext cx="3487978" cy="914087"/>
            <a:chOff x="8386921" y="2138442"/>
            <a:chExt cx="2501951" cy="657240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B9148D1A-29A7-4E4D-99FA-7A74F46A16C6}"/>
                </a:ext>
              </a:extLst>
            </p:cNvPr>
            <p:cNvSpPr/>
            <p:nvPr/>
          </p:nvSpPr>
          <p:spPr>
            <a:xfrm>
              <a:off x="8386921" y="2138442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A4552698-9D0F-4668-9D2A-9DB57A446092}"/>
                </a:ext>
              </a:extLst>
            </p:cNvPr>
            <p:cNvSpPr txBox="1"/>
            <p:nvPr/>
          </p:nvSpPr>
          <p:spPr>
            <a:xfrm>
              <a:off x="8778845" y="2511778"/>
              <a:ext cx="1718104" cy="28390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CB88307B-A481-40B2-B6D1-C0386D53091C}"/>
              </a:ext>
            </a:extLst>
          </p:cNvPr>
          <p:cNvSpPr/>
          <p:nvPr/>
        </p:nvSpPr>
        <p:spPr>
          <a:xfrm>
            <a:off x="2312039" y="1191345"/>
            <a:ext cx="3487978" cy="424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982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B1EDBB1-2C15-4DFD-8BDC-E2F38882B5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1" b="491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692B8B3-C132-4FB0-9CF2-8B573A274239}"/>
              </a:ext>
            </a:extLst>
          </p:cNvPr>
          <p:cNvSpPr txBox="1"/>
          <p:nvPr/>
        </p:nvSpPr>
        <p:spPr>
          <a:xfrm>
            <a:off x="1076021" y="1006482"/>
            <a:ext cx="3272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three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1DF3F8D-E23B-452D-AC98-12D5725899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875" y="850267"/>
            <a:ext cx="3974123" cy="397412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CC860AD-137E-4F38-985E-7173692704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29778" r="16416" b="21555"/>
          <a:stretch/>
        </p:blipFill>
        <p:spPr>
          <a:xfrm rot="21325192">
            <a:off x="1233377" y="1788221"/>
            <a:ext cx="7556570" cy="424330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84A68EC-E67C-4B89-BCF1-4C11EC72FB14}"/>
              </a:ext>
            </a:extLst>
          </p:cNvPr>
          <p:cNvSpPr txBox="1"/>
          <p:nvPr/>
        </p:nvSpPr>
        <p:spPr>
          <a:xfrm>
            <a:off x="3140302" y="3289667"/>
            <a:ext cx="4523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168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669C17-7851-46FC-BD90-7078361B5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8" b="43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050C6C8-7708-42D6-84E6-0B92657507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89250" y="1852613"/>
            <a:ext cx="4335463" cy="3559175"/>
            <a:chOff x="1820" y="1167"/>
            <a:chExt cx="2731" cy="2242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4F31123-FCF9-4F77-B211-904A792EEE2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20" y="1167"/>
              <a:ext cx="2731" cy="2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B3463C0-1E1B-4DFE-95E3-11AE067DF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2339"/>
              <a:ext cx="260" cy="832"/>
            </a:xfrm>
            <a:custGeom>
              <a:avLst/>
              <a:gdLst>
                <a:gd name="T0" fmla="*/ 69 w 71"/>
                <a:gd name="T1" fmla="*/ 20 h 227"/>
                <a:gd name="T2" fmla="*/ 68 w 71"/>
                <a:gd name="T3" fmla="*/ 86 h 227"/>
                <a:gd name="T4" fmla="*/ 66 w 71"/>
                <a:gd name="T5" fmla="*/ 163 h 227"/>
                <a:gd name="T6" fmla="*/ 67 w 71"/>
                <a:gd name="T7" fmla="*/ 196 h 227"/>
                <a:gd name="T8" fmla="*/ 68 w 71"/>
                <a:gd name="T9" fmla="*/ 220 h 227"/>
                <a:gd name="T10" fmla="*/ 59 w 71"/>
                <a:gd name="T11" fmla="*/ 227 h 227"/>
                <a:gd name="T12" fmla="*/ 47 w 71"/>
                <a:gd name="T13" fmla="*/ 226 h 227"/>
                <a:gd name="T14" fmla="*/ 24 w 71"/>
                <a:gd name="T15" fmla="*/ 224 h 227"/>
                <a:gd name="T16" fmla="*/ 10 w 71"/>
                <a:gd name="T17" fmla="*/ 221 h 227"/>
                <a:gd name="T18" fmla="*/ 5 w 71"/>
                <a:gd name="T19" fmla="*/ 207 h 227"/>
                <a:gd name="T20" fmla="*/ 4 w 71"/>
                <a:gd name="T21" fmla="*/ 196 h 227"/>
                <a:gd name="T22" fmla="*/ 6 w 71"/>
                <a:gd name="T23" fmla="*/ 175 h 227"/>
                <a:gd name="T24" fmla="*/ 4 w 71"/>
                <a:gd name="T25" fmla="*/ 102 h 227"/>
                <a:gd name="T26" fmla="*/ 4 w 71"/>
                <a:gd name="T27" fmla="*/ 26 h 227"/>
                <a:gd name="T28" fmla="*/ 7 w 71"/>
                <a:gd name="T29" fmla="*/ 5 h 227"/>
                <a:gd name="T30" fmla="*/ 32 w 71"/>
                <a:gd name="T31" fmla="*/ 1 h 227"/>
                <a:gd name="T32" fmla="*/ 53 w 71"/>
                <a:gd name="T33" fmla="*/ 1 h 227"/>
                <a:gd name="T34" fmla="*/ 66 w 71"/>
                <a:gd name="T35" fmla="*/ 6 h 227"/>
                <a:gd name="T36" fmla="*/ 69 w 71"/>
                <a:gd name="T37" fmla="*/ 2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227">
                  <a:moveTo>
                    <a:pt x="69" y="20"/>
                  </a:moveTo>
                  <a:cubicBezTo>
                    <a:pt x="71" y="42"/>
                    <a:pt x="69" y="64"/>
                    <a:pt x="68" y="86"/>
                  </a:cubicBezTo>
                  <a:cubicBezTo>
                    <a:pt x="67" y="112"/>
                    <a:pt x="65" y="137"/>
                    <a:pt x="66" y="163"/>
                  </a:cubicBezTo>
                  <a:cubicBezTo>
                    <a:pt x="66" y="174"/>
                    <a:pt x="66" y="185"/>
                    <a:pt x="67" y="196"/>
                  </a:cubicBezTo>
                  <a:cubicBezTo>
                    <a:pt x="67" y="204"/>
                    <a:pt x="69" y="212"/>
                    <a:pt x="68" y="220"/>
                  </a:cubicBezTo>
                  <a:cubicBezTo>
                    <a:pt x="68" y="226"/>
                    <a:pt x="65" y="226"/>
                    <a:pt x="59" y="227"/>
                  </a:cubicBezTo>
                  <a:cubicBezTo>
                    <a:pt x="55" y="227"/>
                    <a:pt x="51" y="226"/>
                    <a:pt x="47" y="226"/>
                  </a:cubicBezTo>
                  <a:cubicBezTo>
                    <a:pt x="39" y="225"/>
                    <a:pt x="32" y="225"/>
                    <a:pt x="24" y="224"/>
                  </a:cubicBezTo>
                  <a:cubicBezTo>
                    <a:pt x="20" y="224"/>
                    <a:pt x="14" y="224"/>
                    <a:pt x="10" y="221"/>
                  </a:cubicBezTo>
                  <a:cubicBezTo>
                    <a:pt x="6" y="218"/>
                    <a:pt x="6" y="212"/>
                    <a:pt x="5" y="207"/>
                  </a:cubicBezTo>
                  <a:cubicBezTo>
                    <a:pt x="5" y="204"/>
                    <a:pt x="4" y="200"/>
                    <a:pt x="4" y="196"/>
                  </a:cubicBezTo>
                  <a:cubicBezTo>
                    <a:pt x="5" y="189"/>
                    <a:pt x="5" y="182"/>
                    <a:pt x="6" y="175"/>
                  </a:cubicBezTo>
                  <a:cubicBezTo>
                    <a:pt x="7" y="151"/>
                    <a:pt x="5" y="126"/>
                    <a:pt x="4" y="102"/>
                  </a:cubicBezTo>
                  <a:cubicBezTo>
                    <a:pt x="3" y="77"/>
                    <a:pt x="4" y="51"/>
                    <a:pt x="4" y="26"/>
                  </a:cubicBezTo>
                  <a:cubicBezTo>
                    <a:pt x="4" y="19"/>
                    <a:pt x="0" y="10"/>
                    <a:pt x="7" y="5"/>
                  </a:cubicBezTo>
                  <a:cubicBezTo>
                    <a:pt x="14" y="1"/>
                    <a:pt x="24" y="1"/>
                    <a:pt x="32" y="1"/>
                  </a:cubicBezTo>
                  <a:cubicBezTo>
                    <a:pt x="39" y="1"/>
                    <a:pt x="46" y="1"/>
                    <a:pt x="53" y="1"/>
                  </a:cubicBezTo>
                  <a:cubicBezTo>
                    <a:pt x="59" y="1"/>
                    <a:pt x="63" y="0"/>
                    <a:pt x="66" y="6"/>
                  </a:cubicBezTo>
                  <a:cubicBezTo>
                    <a:pt x="68" y="10"/>
                    <a:pt x="69" y="16"/>
                    <a:pt x="69" y="20"/>
                  </a:cubicBezTo>
                  <a:close/>
                </a:path>
              </a:pathLst>
            </a:custGeom>
            <a:solidFill>
              <a:srgbClr val="D3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40776CD-AC1F-4164-94D9-EB0C4F337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6" y="2310"/>
              <a:ext cx="255" cy="828"/>
            </a:xfrm>
            <a:custGeom>
              <a:avLst/>
              <a:gdLst>
                <a:gd name="T0" fmla="*/ 69 w 70"/>
                <a:gd name="T1" fmla="*/ 20 h 226"/>
                <a:gd name="T2" fmla="*/ 68 w 70"/>
                <a:gd name="T3" fmla="*/ 86 h 226"/>
                <a:gd name="T4" fmla="*/ 66 w 70"/>
                <a:gd name="T5" fmla="*/ 163 h 226"/>
                <a:gd name="T6" fmla="*/ 66 w 70"/>
                <a:gd name="T7" fmla="*/ 196 h 226"/>
                <a:gd name="T8" fmla="*/ 68 w 70"/>
                <a:gd name="T9" fmla="*/ 220 h 226"/>
                <a:gd name="T10" fmla="*/ 59 w 70"/>
                <a:gd name="T11" fmla="*/ 226 h 226"/>
                <a:gd name="T12" fmla="*/ 47 w 70"/>
                <a:gd name="T13" fmla="*/ 226 h 226"/>
                <a:gd name="T14" fmla="*/ 24 w 70"/>
                <a:gd name="T15" fmla="*/ 224 h 226"/>
                <a:gd name="T16" fmla="*/ 10 w 70"/>
                <a:gd name="T17" fmla="*/ 221 h 226"/>
                <a:gd name="T18" fmla="*/ 5 w 70"/>
                <a:gd name="T19" fmla="*/ 207 h 226"/>
                <a:gd name="T20" fmla="*/ 4 w 70"/>
                <a:gd name="T21" fmla="*/ 196 h 226"/>
                <a:gd name="T22" fmla="*/ 6 w 70"/>
                <a:gd name="T23" fmla="*/ 175 h 226"/>
                <a:gd name="T24" fmla="*/ 4 w 70"/>
                <a:gd name="T25" fmla="*/ 102 h 226"/>
                <a:gd name="T26" fmla="*/ 4 w 70"/>
                <a:gd name="T27" fmla="*/ 26 h 226"/>
                <a:gd name="T28" fmla="*/ 7 w 70"/>
                <a:gd name="T29" fmla="*/ 5 h 226"/>
                <a:gd name="T30" fmla="*/ 32 w 70"/>
                <a:gd name="T31" fmla="*/ 1 h 226"/>
                <a:gd name="T32" fmla="*/ 53 w 70"/>
                <a:gd name="T33" fmla="*/ 1 h 226"/>
                <a:gd name="T34" fmla="*/ 66 w 70"/>
                <a:gd name="T35" fmla="*/ 5 h 226"/>
                <a:gd name="T36" fmla="*/ 69 w 70"/>
                <a:gd name="T37" fmla="*/ 2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226">
                  <a:moveTo>
                    <a:pt x="69" y="20"/>
                  </a:moveTo>
                  <a:cubicBezTo>
                    <a:pt x="70" y="42"/>
                    <a:pt x="69" y="64"/>
                    <a:pt x="68" y="86"/>
                  </a:cubicBezTo>
                  <a:cubicBezTo>
                    <a:pt x="67" y="111"/>
                    <a:pt x="65" y="137"/>
                    <a:pt x="66" y="163"/>
                  </a:cubicBezTo>
                  <a:cubicBezTo>
                    <a:pt x="66" y="174"/>
                    <a:pt x="66" y="185"/>
                    <a:pt x="66" y="196"/>
                  </a:cubicBezTo>
                  <a:cubicBezTo>
                    <a:pt x="67" y="204"/>
                    <a:pt x="69" y="212"/>
                    <a:pt x="68" y="220"/>
                  </a:cubicBezTo>
                  <a:cubicBezTo>
                    <a:pt x="67" y="226"/>
                    <a:pt x="64" y="226"/>
                    <a:pt x="59" y="226"/>
                  </a:cubicBezTo>
                  <a:cubicBezTo>
                    <a:pt x="55" y="226"/>
                    <a:pt x="51" y="226"/>
                    <a:pt x="47" y="226"/>
                  </a:cubicBezTo>
                  <a:cubicBezTo>
                    <a:pt x="39" y="225"/>
                    <a:pt x="31" y="224"/>
                    <a:pt x="24" y="224"/>
                  </a:cubicBezTo>
                  <a:cubicBezTo>
                    <a:pt x="19" y="223"/>
                    <a:pt x="14" y="223"/>
                    <a:pt x="10" y="221"/>
                  </a:cubicBezTo>
                  <a:cubicBezTo>
                    <a:pt x="6" y="218"/>
                    <a:pt x="5" y="212"/>
                    <a:pt x="5" y="207"/>
                  </a:cubicBezTo>
                  <a:cubicBezTo>
                    <a:pt x="4" y="203"/>
                    <a:pt x="4" y="200"/>
                    <a:pt x="4" y="196"/>
                  </a:cubicBezTo>
                  <a:cubicBezTo>
                    <a:pt x="4" y="189"/>
                    <a:pt x="5" y="181"/>
                    <a:pt x="6" y="175"/>
                  </a:cubicBezTo>
                  <a:cubicBezTo>
                    <a:pt x="7" y="150"/>
                    <a:pt x="5" y="126"/>
                    <a:pt x="4" y="102"/>
                  </a:cubicBezTo>
                  <a:cubicBezTo>
                    <a:pt x="3" y="76"/>
                    <a:pt x="4" y="51"/>
                    <a:pt x="4" y="26"/>
                  </a:cubicBezTo>
                  <a:cubicBezTo>
                    <a:pt x="3" y="19"/>
                    <a:pt x="0" y="9"/>
                    <a:pt x="7" y="5"/>
                  </a:cubicBezTo>
                  <a:cubicBezTo>
                    <a:pt x="14" y="1"/>
                    <a:pt x="24" y="1"/>
                    <a:pt x="32" y="1"/>
                  </a:cubicBezTo>
                  <a:cubicBezTo>
                    <a:pt x="39" y="0"/>
                    <a:pt x="46" y="1"/>
                    <a:pt x="53" y="1"/>
                  </a:cubicBezTo>
                  <a:cubicBezTo>
                    <a:pt x="58" y="0"/>
                    <a:pt x="63" y="0"/>
                    <a:pt x="66" y="5"/>
                  </a:cubicBezTo>
                  <a:cubicBezTo>
                    <a:pt x="68" y="9"/>
                    <a:pt x="68" y="15"/>
                    <a:pt x="69" y="20"/>
                  </a:cubicBezTo>
                  <a:close/>
                </a:path>
              </a:pathLst>
            </a:custGeom>
            <a:solidFill>
              <a:srgbClr val="7CC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8F2CEE4-76D2-4E3E-93F6-CB37A82A3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1742"/>
              <a:ext cx="322" cy="1421"/>
            </a:xfrm>
            <a:custGeom>
              <a:avLst/>
              <a:gdLst>
                <a:gd name="T0" fmla="*/ 85 w 88"/>
                <a:gd name="T1" fmla="*/ 46 h 388"/>
                <a:gd name="T2" fmla="*/ 85 w 88"/>
                <a:gd name="T3" fmla="*/ 158 h 388"/>
                <a:gd name="T4" fmla="*/ 84 w 88"/>
                <a:gd name="T5" fmla="*/ 357 h 388"/>
                <a:gd name="T6" fmla="*/ 75 w 88"/>
                <a:gd name="T7" fmla="*/ 388 h 388"/>
                <a:gd name="T8" fmla="*/ 53 w 88"/>
                <a:gd name="T9" fmla="*/ 386 h 388"/>
                <a:gd name="T10" fmla="*/ 28 w 88"/>
                <a:gd name="T11" fmla="*/ 385 h 388"/>
                <a:gd name="T12" fmla="*/ 7 w 88"/>
                <a:gd name="T13" fmla="*/ 379 h 388"/>
                <a:gd name="T14" fmla="*/ 5 w 88"/>
                <a:gd name="T15" fmla="*/ 375 h 388"/>
                <a:gd name="T16" fmla="*/ 8 w 88"/>
                <a:gd name="T17" fmla="*/ 155 h 388"/>
                <a:gd name="T18" fmla="*/ 3 w 88"/>
                <a:gd name="T19" fmla="*/ 52 h 388"/>
                <a:gd name="T20" fmla="*/ 3 w 88"/>
                <a:gd name="T21" fmla="*/ 17 h 388"/>
                <a:gd name="T22" fmla="*/ 36 w 88"/>
                <a:gd name="T23" fmla="*/ 1 h 388"/>
                <a:gd name="T24" fmla="*/ 56 w 88"/>
                <a:gd name="T25" fmla="*/ 3 h 388"/>
                <a:gd name="T26" fmla="*/ 78 w 88"/>
                <a:gd name="T27" fmla="*/ 7 h 388"/>
                <a:gd name="T28" fmla="*/ 85 w 88"/>
                <a:gd name="T29" fmla="*/ 4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88">
                  <a:moveTo>
                    <a:pt x="85" y="46"/>
                  </a:moveTo>
                  <a:cubicBezTo>
                    <a:pt x="88" y="83"/>
                    <a:pt x="87" y="121"/>
                    <a:pt x="85" y="158"/>
                  </a:cubicBezTo>
                  <a:cubicBezTo>
                    <a:pt x="82" y="224"/>
                    <a:pt x="82" y="291"/>
                    <a:pt x="84" y="357"/>
                  </a:cubicBezTo>
                  <a:cubicBezTo>
                    <a:pt x="85" y="365"/>
                    <a:pt x="87" y="388"/>
                    <a:pt x="75" y="388"/>
                  </a:cubicBezTo>
                  <a:cubicBezTo>
                    <a:pt x="68" y="388"/>
                    <a:pt x="61" y="386"/>
                    <a:pt x="53" y="386"/>
                  </a:cubicBezTo>
                  <a:cubicBezTo>
                    <a:pt x="45" y="386"/>
                    <a:pt x="36" y="386"/>
                    <a:pt x="28" y="385"/>
                  </a:cubicBezTo>
                  <a:cubicBezTo>
                    <a:pt x="21" y="384"/>
                    <a:pt x="12" y="384"/>
                    <a:pt x="7" y="379"/>
                  </a:cubicBezTo>
                  <a:cubicBezTo>
                    <a:pt x="6" y="378"/>
                    <a:pt x="6" y="376"/>
                    <a:pt x="5" y="375"/>
                  </a:cubicBezTo>
                  <a:cubicBezTo>
                    <a:pt x="5" y="302"/>
                    <a:pt x="9" y="229"/>
                    <a:pt x="8" y="155"/>
                  </a:cubicBezTo>
                  <a:cubicBezTo>
                    <a:pt x="8" y="121"/>
                    <a:pt x="7" y="86"/>
                    <a:pt x="3" y="52"/>
                  </a:cubicBezTo>
                  <a:cubicBezTo>
                    <a:pt x="2" y="40"/>
                    <a:pt x="0" y="28"/>
                    <a:pt x="3" y="17"/>
                  </a:cubicBezTo>
                  <a:cubicBezTo>
                    <a:pt x="6" y="1"/>
                    <a:pt x="22" y="0"/>
                    <a:pt x="36" y="1"/>
                  </a:cubicBezTo>
                  <a:cubicBezTo>
                    <a:pt x="43" y="2"/>
                    <a:pt x="49" y="2"/>
                    <a:pt x="56" y="3"/>
                  </a:cubicBezTo>
                  <a:cubicBezTo>
                    <a:pt x="63" y="4"/>
                    <a:pt x="73" y="1"/>
                    <a:pt x="78" y="7"/>
                  </a:cubicBezTo>
                  <a:cubicBezTo>
                    <a:pt x="85" y="17"/>
                    <a:pt x="84" y="34"/>
                    <a:pt x="85" y="46"/>
                  </a:cubicBezTo>
                  <a:close/>
                </a:path>
              </a:pathLst>
            </a:custGeom>
            <a:solidFill>
              <a:srgbClr val="87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6FE3FD8-8394-467B-9EB4-21D56EF58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5" y="2669"/>
              <a:ext cx="285" cy="505"/>
            </a:xfrm>
            <a:custGeom>
              <a:avLst/>
              <a:gdLst>
                <a:gd name="T0" fmla="*/ 78 w 78"/>
                <a:gd name="T1" fmla="*/ 20 h 138"/>
                <a:gd name="T2" fmla="*/ 76 w 78"/>
                <a:gd name="T3" fmla="*/ 73 h 138"/>
                <a:gd name="T4" fmla="*/ 78 w 78"/>
                <a:gd name="T5" fmla="*/ 116 h 138"/>
                <a:gd name="T6" fmla="*/ 69 w 78"/>
                <a:gd name="T7" fmla="*/ 135 h 138"/>
                <a:gd name="T8" fmla="*/ 44 w 78"/>
                <a:gd name="T9" fmla="*/ 137 h 138"/>
                <a:gd name="T10" fmla="*/ 18 w 78"/>
                <a:gd name="T11" fmla="*/ 134 h 138"/>
                <a:gd name="T12" fmla="*/ 4 w 78"/>
                <a:gd name="T13" fmla="*/ 121 h 138"/>
                <a:gd name="T14" fmla="*/ 3 w 78"/>
                <a:gd name="T15" fmla="*/ 62 h 138"/>
                <a:gd name="T16" fmla="*/ 0 w 78"/>
                <a:gd name="T17" fmla="*/ 13 h 138"/>
                <a:gd name="T18" fmla="*/ 2 w 78"/>
                <a:gd name="T19" fmla="*/ 2 h 138"/>
                <a:gd name="T20" fmla="*/ 46 w 78"/>
                <a:gd name="T21" fmla="*/ 1 h 138"/>
                <a:gd name="T22" fmla="*/ 67 w 78"/>
                <a:gd name="T23" fmla="*/ 3 h 138"/>
                <a:gd name="T24" fmla="*/ 78 w 78"/>
                <a:gd name="T25" fmla="*/ 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38">
                  <a:moveTo>
                    <a:pt x="78" y="20"/>
                  </a:moveTo>
                  <a:cubicBezTo>
                    <a:pt x="78" y="37"/>
                    <a:pt x="77" y="55"/>
                    <a:pt x="76" y="73"/>
                  </a:cubicBezTo>
                  <a:cubicBezTo>
                    <a:pt x="76" y="87"/>
                    <a:pt x="78" y="102"/>
                    <a:pt x="78" y="116"/>
                  </a:cubicBezTo>
                  <a:cubicBezTo>
                    <a:pt x="78" y="124"/>
                    <a:pt x="77" y="132"/>
                    <a:pt x="69" y="135"/>
                  </a:cubicBezTo>
                  <a:cubicBezTo>
                    <a:pt x="62" y="138"/>
                    <a:pt x="52" y="138"/>
                    <a:pt x="44" y="137"/>
                  </a:cubicBezTo>
                  <a:cubicBezTo>
                    <a:pt x="36" y="137"/>
                    <a:pt x="27" y="135"/>
                    <a:pt x="18" y="134"/>
                  </a:cubicBezTo>
                  <a:cubicBezTo>
                    <a:pt x="8" y="133"/>
                    <a:pt x="5" y="131"/>
                    <a:pt x="4" y="121"/>
                  </a:cubicBezTo>
                  <a:cubicBezTo>
                    <a:pt x="2" y="101"/>
                    <a:pt x="4" y="82"/>
                    <a:pt x="3" y="62"/>
                  </a:cubicBezTo>
                  <a:cubicBezTo>
                    <a:pt x="2" y="46"/>
                    <a:pt x="1" y="30"/>
                    <a:pt x="0" y="13"/>
                  </a:cubicBezTo>
                  <a:cubicBezTo>
                    <a:pt x="1" y="10"/>
                    <a:pt x="1" y="6"/>
                    <a:pt x="2" y="2"/>
                  </a:cubicBezTo>
                  <a:cubicBezTo>
                    <a:pt x="17" y="2"/>
                    <a:pt x="31" y="0"/>
                    <a:pt x="46" y="1"/>
                  </a:cubicBezTo>
                  <a:cubicBezTo>
                    <a:pt x="53" y="1"/>
                    <a:pt x="60" y="1"/>
                    <a:pt x="67" y="3"/>
                  </a:cubicBezTo>
                  <a:cubicBezTo>
                    <a:pt x="76" y="6"/>
                    <a:pt x="78" y="11"/>
                    <a:pt x="78" y="20"/>
                  </a:cubicBezTo>
                  <a:close/>
                </a:path>
              </a:pathLst>
            </a:custGeom>
            <a:solidFill>
              <a:srgbClr val="00B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0D0736D-1E04-40CB-A290-E7E88B4B1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1511"/>
              <a:ext cx="322" cy="1682"/>
            </a:xfrm>
            <a:custGeom>
              <a:avLst/>
              <a:gdLst>
                <a:gd name="T0" fmla="*/ 79 w 88"/>
                <a:gd name="T1" fmla="*/ 4 h 459"/>
                <a:gd name="T2" fmla="*/ 87 w 88"/>
                <a:gd name="T3" fmla="*/ 19 h 459"/>
                <a:gd name="T4" fmla="*/ 85 w 88"/>
                <a:gd name="T5" fmla="*/ 40 h 459"/>
                <a:gd name="T6" fmla="*/ 83 w 88"/>
                <a:gd name="T7" fmla="*/ 289 h 459"/>
                <a:gd name="T8" fmla="*/ 83 w 88"/>
                <a:gd name="T9" fmla="*/ 406 h 459"/>
                <a:gd name="T10" fmla="*/ 74 w 88"/>
                <a:gd name="T11" fmla="*/ 456 h 459"/>
                <a:gd name="T12" fmla="*/ 42 w 88"/>
                <a:gd name="T13" fmla="*/ 458 h 459"/>
                <a:gd name="T14" fmla="*/ 8 w 88"/>
                <a:gd name="T15" fmla="*/ 450 h 459"/>
                <a:gd name="T16" fmla="*/ 7 w 88"/>
                <a:gd name="T17" fmla="*/ 408 h 459"/>
                <a:gd name="T18" fmla="*/ 6 w 88"/>
                <a:gd name="T19" fmla="*/ 345 h 459"/>
                <a:gd name="T20" fmla="*/ 6 w 88"/>
                <a:gd name="T21" fmla="*/ 283 h 459"/>
                <a:gd name="T22" fmla="*/ 9 w 88"/>
                <a:gd name="T23" fmla="*/ 141 h 459"/>
                <a:gd name="T24" fmla="*/ 15 w 88"/>
                <a:gd name="T25" fmla="*/ 12 h 459"/>
                <a:gd name="T26" fmla="*/ 17 w 88"/>
                <a:gd name="T27" fmla="*/ 6 h 459"/>
                <a:gd name="T28" fmla="*/ 21 w 88"/>
                <a:gd name="T29" fmla="*/ 0 h 459"/>
                <a:gd name="T30" fmla="*/ 31 w 88"/>
                <a:gd name="T31" fmla="*/ 2 h 459"/>
                <a:gd name="T32" fmla="*/ 79 w 88"/>
                <a:gd name="T33" fmla="*/ 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459">
                  <a:moveTo>
                    <a:pt x="79" y="4"/>
                  </a:moveTo>
                  <a:cubicBezTo>
                    <a:pt x="88" y="6"/>
                    <a:pt x="88" y="11"/>
                    <a:pt x="87" y="19"/>
                  </a:cubicBezTo>
                  <a:cubicBezTo>
                    <a:pt x="87" y="26"/>
                    <a:pt x="85" y="33"/>
                    <a:pt x="85" y="40"/>
                  </a:cubicBezTo>
                  <a:cubicBezTo>
                    <a:pt x="81" y="123"/>
                    <a:pt x="83" y="206"/>
                    <a:pt x="83" y="289"/>
                  </a:cubicBezTo>
                  <a:cubicBezTo>
                    <a:pt x="83" y="328"/>
                    <a:pt x="82" y="367"/>
                    <a:pt x="83" y="406"/>
                  </a:cubicBezTo>
                  <a:cubicBezTo>
                    <a:pt x="84" y="418"/>
                    <a:pt x="88" y="450"/>
                    <a:pt x="74" y="456"/>
                  </a:cubicBezTo>
                  <a:cubicBezTo>
                    <a:pt x="66" y="459"/>
                    <a:pt x="51" y="458"/>
                    <a:pt x="42" y="458"/>
                  </a:cubicBezTo>
                  <a:cubicBezTo>
                    <a:pt x="32" y="459"/>
                    <a:pt x="14" y="459"/>
                    <a:pt x="8" y="450"/>
                  </a:cubicBezTo>
                  <a:cubicBezTo>
                    <a:pt x="0" y="441"/>
                    <a:pt x="7" y="420"/>
                    <a:pt x="7" y="408"/>
                  </a:cubicBezTo>
                  <a:cubicBezTo>
                    <a:pt x="7" y="387"/>
                    <a:pt x="6" y="366"/>
                    <a:pt x="6" y="345"/>
                  </a:cubicBezTo>
                  <a:cubicBezTo>
                    <a:pt x="6" y="325"/>
                    <a:pt x="6" y="304"/>
                    <a:pt x="6" y="283"/>
                  </a:cubicBezTo>
                  <a:cubicBezTo>
                    <a:pt x="6" y="236"/>
                    <a:pt x="6" y="188"/>
                    <a:pt x="9" y="141"/>
                  </a:cubicBezTo>
                  <a:cubicBezTo>
                    <a:pt x="11" y="98"/>
                    <a:pt x="15" y="55"/>
                    <a:pt x="15" y="12"/>
                  </a:cubicBezTo>
                  <a:cubicBezTo>
                    <a:pt x="15" y="10"/>
                    <a:pt x="16" y="8"/>
                    <a:pt x="17" y="6"/>
                  </a:cubicBezTo>
                  <a:cubicBezTo>
                    <a:pt x="18" y="0"/>
                    <a:pt x="17" y="1"/>
                    <a:pt x="21" y="0"/>
                  </a:cubicBezTo>
                  <a:cubicBezTo>
                    <a:pt x="24" y="0"/>
                    <a:pt x="28" y="1"/>
                    <a:pt x="31" y="2"/>
                  </a:cubicBezTo>
                  <a:cubicBezTo>
                    <a:pt x="46" y="3"/>
                    <a:pt x="63" y="0"/>
                    <a:pt x="79" y="4"/>
                  </a:cubicBezTo>
                  <a:close/>
                </a:path>
              </a:pathLst>
            </a:custGeom>
            <a:solidFill>
              <a:srgbClr val="FFC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8DD1EBF-0FDD-4577-AE0D-9DFA465D1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" y="1119"/>
              <a:ext cx="2742" cy="2305"/>
            </a:xfrm>
            <a:custGeom>
              <a:avLst/>
              <a:gdLst>
                <a:gd name="T0" fmla="*/ 749 w 750"/>
                <a:gd name="T1" fmla="*/ 602 h 629"/>
                <a:gd name="T2" fmla="*/ 746 w 750"/>
                <a:gd name="T3" fmla="*/ 612 h 629"/>
                <a:gd name="T4" fmla="*/ 731 w 750"/>
                <a:gd name="T5" fmla="*/ 623 h 629"/>
                <a:gd name="T6" fmla="*/ 721 w 750"/>
                <a:gd name="T7" fmla="*/ 613 h 629"/>
                <a:gd name="T8" fmla="*/ 726 w 750"/>
                <a:gd name="T9" fmla="*/ 609 h 629"/>
                <a:gd name="T10" fmla="*/ 665 w 750"/>
                <a:gd name="T11" fmla="*/ 610 h 629"/>
                <a:gd name="T12" fmla="*/ 588 w 750"/>
                <a:gd name="T13" fmla="*/ 609 h 629"/>
                <a:gd name="T14" fmla="*/ 306 w 750"/>
                <a:gd name="T15" fmla="*/ 606 h 629"/>
                <a:gd name="T16" fmla="*/ 162 w 750"/>
                <a:gd name="T17" fmla="*/ 605 h 629"/>
                <a:gd name="T18" fmla="*/ 91 w 750"/>
                <a:gd name="T19" fmla="*/ 602 h 629"/>
                <a:gd name="T20" fmla="*/ 58 w 750"/>
                <a:gd name="T21" fmla="*/ 601 h 629"/>
                <a:gd name="T22" fmla="*/ 28 w 750"/>
                <a:gd name="T23" fmla="*/ 598 h 629"/>
                <a:gd name="T24" fmla="*/ 16 w 750"/>
                <a:gd name="T25" fmla="*/ 599 h 629"/>
                <a:gd name="T26" fmla="*/ 15 w 750"/>
                <a:gd name="T27" fmla="*/ 471 h 629"/>
                <a:gd name="T28" fmla="*/ 15 w 750"/>
                <a:gd name="T29" fmla="*/ 347 h 629"/>
                <a:gd name="T30" fmla="*/ 18 w 750"/>
                <a:gd name="T31" fmla="*/ 224 h 629"/>
                <a:gd name="T32" fmla="*/ 20 w 750"/>
                <a:gd name="T33" fmla="*/ 31 h 629"/>
                <a:gd name="T34" fmla="*/ 13 w 750"/>
                <a:gd name="T35" fmla="*/ 48 h 629"/>
                <a:gd name="T36" fmla="*/ 3 w 750"/>
                <a:gd name="T37" fmla="*/ 43 h 629"/>
                <a:gd name="T38" fmla="*/ 34 w 750"/>
                <a:gd name="T39" fmla="*/ 17 h 629"/>
                <a:gd name="T40" fmla="*/ 49 w 750"/>
                <a:gd name="T41" fmla="*/ 36 h 629"/>
                <a:gd name="T42" fmla="*/ 38 w 750"/>
                <a:gd name="T43" fmla="*/ 45 h 629"/>
                <a:gd name="T44" fmla="*/ 28 w 750"/>
                <a:gd name="T45" fmla="*/ 35 h 629"/>
                <a:gd name="T46" fmla="*/ 28 w 750"/>
                <a:gd name="T47" fmla="*/ 45 h 629"/>
                <a:gd name="T48" fmla="*/ 28 w 750"/>
                <a:gd name="T49" fmla="*/ 55 h 629"/>
                <a:gd name="T50" fmla="*/ 28 w 750"/>
                <a:gd name="T51" fmla="*/ 77 h 629"/>
                <a:gd name="T52" fmla="*/ 29 w 750"/>
                <a:gd name="T53" fmla="*/ 132 h 629"/>
                <a:gd name="T54" fmla="*/ 30 w 750"/>
                <a:gd name="T55" fmla="*/ 189 h 629"/>
                <a:gd name="T56" fmla="*/ 30 w 750"/>
                <a:gd name="T57" fmla="*/ 236 h 629"/>
                <a:gd name="T58" fmla="*/ 28 w 750"/>
                <a:gd name="T59" fmla="*/ 359 h 629"/>
                <a:gd name="T60" fmla="*/ 29 w 750"/>
                <a:gd name="T61" fmla="*/ 481 h 629"/>
                <a:gd name="T62" fmla="*/ 27 w 750"/>
                <a:gd name="T63" fmla="*/ 591 h 629"/>
                <a:gd name="T64" fmla="*/ 56 w 750"/>
                <a:gd name="T65" fmla="*/ 591 h 629"/>
                <a:gd name="T66" fmla="*/ 94 w 750"/>
                <a:gd name="T67" fmla="*/ 591 h 629"/>
                <a:gd name="T68" fmla="*/ 175 w 750"/>
                <a:gd name="T69" fmla="*/ 593 h 629"/>
                <a:gd name="T70" fmla="*/ 464 w 750"/>
                <a:gd name="T71" fmla="*/ 594 h 629"/>
                <a:gd name="T72" fmla="*/ 609 w 750"/>
                <a:gd name="T73" fmla="*/ 596 h 629"/>
                <a:gd name="T74" fmla="*/ 678 w 750"/>
                <a:gd name="T75" fmla="*/ 596 h 629"/>
                <a:gd name="T76" fmla="*/ 728 w 750"/>
                <a:gd name="T77" fmla="*/ 596 h 629"/>
                <a:gd name="T78" fmla="*/ 722 w 750"/>
                <a:gd name="T79" fmla="*/ 586 h 629"/>
                <a:gd name="T80" fmla="*/ 733 w 750"/>
                <a:gd name="T81" fmla="*/ 579 h 629"/>
                <a:gd name="T82" fmla="*/ 749 w 750"/>
                <a:gd name="T83" fmla="*/ 602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50" h="629">
                  <a:moveTo>
                    <a:pt x="749" y="602"/>
                  </a:moveTo>
                  <a:cubicBezTo>
                    <a:pt x="750" y="606"/>
                    <a:pt x="750" y="609"/>
                    <a:pt x="746" y="612"/>
                  </a:cubicBezTo>
                  <a:cubicBezTo>
                    <a:pt x="741" y="615"/>
                    <a:pt x="736" y="619"/>
                    <a:pt x="731" y="623"/>
                  </a:cubicBezTo>
                  <a:cubicBezTo>
                    <a:pt x="725" y="629"/>
                    <a:pt x="715" y="620"/>
                    <a:pt x="721" y="613"/>
                  </a:cubicBezTo>
                  <a:cubicBezTo>
                    <a:pt x="723" y="612"/>
                    <a:pt x="725" y="610"/>
                    <a:pt x="726" y="609"/>
                  </a:cubicBezTo>
                  <a:cubicBezTo>
                    <a:pt x="706" y="608"/>
                    <a:pt x="685" y="609"/>
                    <a:pt x="665" y="610"/>
                  </a:cubicBezTo>
                  <a:cubicBezTo>
                    <a:pt x="639" y="611"/>
                    <a:pt x="614" y="609"/>
                    <a:pt x="588" y="609"/>
                  </a:cubicBezTo>
                  <a:cubicBezTo>
                    <a:pt x="494" y="606"/>
                    <a:pt x="400" y="606"/>
                    <a:pt x="306" y="606"/>
                  </a:cubicBezTo>
                  <a:cubicBezTo>
                    <a:pt x="258" y="605"/>
                    <a:pt x="210" y="606"/>
                    <a:pt x="162" y="605"/>
                  </a:cubicBezTo>
                  <a:cubicBezTo>
                    <a:pt x="138" y="604"/>
                    <a:pt x="114" y="603"/>
                    <a:pt x="91" y="602"/>
                  </a:cubicBezTo>
                  <a:cubicBezTo>
                    <a:pt x="80" y="602"/>
                    <a:pt x="69" y="602"/>
                    <a:pt x="58" y="601"/>
                  </a:cubicBezTo>
                  <a:cubicBezTo>
                    <a:pt x="48" y="601"/>
                    <a:pt x="38" y="598"/>
                    <a:pt x="28" y="598"/>
                  </a:cubicBezTo>
                  <a:cubicBezTo>
                    <a:pt x="26" y="604"/>
                    <a:pt x="18" y="606"/>
                    <a:pt x="16" y="599"/>
                  </a:cubicBezTo>
                  <a:cubicBezTo>
                    <a:pt x="7" y="557"/>
                    <a:pt x="15" y="513"/>
                    <a:pt x="15" y="471"/>
                  </a:cubicBezTo>
                  <a:cubicBezTo>
                    <a:pt x="15" y="430"/>
                    <a:pt x="15" y="388"/>
                    <a:pt x="15" y="347"/>
                  </a:cubicBezTo>
                  <a:cubicBezTo>
                    <a:pt x="16" y="306"/>
                    <a:pt x="18" y="265"/>
                    <a:pt x="18" y="224"/>
                  </a:cubicBezTo>
                  <a:cubicBezTo>
                    <a:pt x="19" y="146"/>
                    <a:pt x="16" y="109"/>
                    <a:pt x="20" y="31"/>
                  </a:cubicBezTo>
                  <a:cubicBezTo>
                    <a:pt x="18" y="37"/>
                    <a:pt x="16" y="42"/>
                    <a:pt x="13" y="48"/>
                  </a:cubicBezTo>
                  <a:cubicBezTo>
                    <a:pt x="10" y="54"/>
                    <a:pt x="0" y="48"/>
                    <a:pt x="3" y="43"/>
                  </a:cubicBezTo>
                  <a:cubicBezTo>
                    <a:pt x="10" y="31"/>
                    <a:pt x="13" y="0"/>
                    <a:pt x="34" y="17"/>
                  </a:cubicBezTo>
                  <a:cubicBezTo>
                    <a:pt x="37" y="19"/>
                    <a:pt x="48" y="32"/>
                    <a:pt x="49" y="36"/>
                  </a:cubicBezTo>
                  <a:cubicBezTo>
                    <a:pt x="50" y="42"/>
                    <a:pt x="45" y="51"/>
                    <a:pt x="38" y="45"/>
                  </a:cubicBezTo>
                  <a:cubicBezTo>
                    <a:pt x="35" y="42"/>
                    <a:pt x="31" y="38"/>
                    <a:pt x="28" y="35"/>
                  </a:cubicBezTo>
                  <a:cubicBezTo>
                    <a:pt x="29" y="36"/>
                    <a:pt x="28" y="43"/>
                    <a:pt x="28" y="45"/>
                  </a:cubicBezTo>
                  <a:cubicBezTo>
                    <a:pt x="28" y="48"/>
                    <a:pt x="28" y="52"/>
                    <a:pt x="28" y="55"/>
                  </a:cubicBezTo>
                  <a:cubicBezTo>
                    <a:pt x="28" y="63"/>
                    <a:pt x="28" y="70"/>
                    <a:pt x="28" y="77"/>
                  </a:cubicBezTo>
                  <a:cubicBezTo>
                    <a:pt x="28" y="96"/>
                    <a:pt x="29" y="114"/>
                    <a:pt x="29" y="132"/>
                  </a:cubicBezTo>
                  <a:cubicBezTo>
                    <a:pt x="29" y="151"/>
                    <a:pt x="30" y="170"/>
                    <a:pt x="30" y="189"/>
                  </a:cubicBezTo>
                  <a:cubicBezTo>
                    <a:pt x="30" y="205"/>
                    <a:pt x="30" y="221"/>
                    <a:pt x="30" y="236"/>
                  </a:cubicBezTo>
                  <a:cubicBezTo>
                    <a:pt x="30" y="277"/>
                    <a:pt x="28" y="318"/>
                    <a:pt x="28" y="359"/>
                  </a:cubicBezTo>
                  <a:cubicBezTo>
                    <a:pt x="28" y="399"/>
                    <a:pt x="29" y="440"/>
                    <a:pt x="29" y="481"/>
                  </a:cubicBezTo>
                  <a:cubicBezTo>
                    <a:pt x="29" y="517"/>
                    <a:pt x="22" y="554"/>
                    <a:pt x="27" y="591"/>
                  </a:cubicBezTo>
                  <a:cubicBezTo>
                    <a:pt x="37" y="590"/>
                    <a:pt x="46" y="591"/>
                    <a:pt x="56" y="591"/>
                  </a:cubicBezTo>
                  <a:cubicBezTo>
                    <a:pt x="69" y="591"/>
                    <a:pt x="81" y="591"/>
                    <a:pt x="94" y="591"/>
                  </a:cubicBezTo>
                  <a:cubicBezTo>
                    <a:pt x="121" y="592"/>
                    <a:pt x="148" y="593"/>
                    <a:pt x="175" y="593"/>
                  </a:cubicBezTo>
                  <a:cubicBezTo>
                    <a:pt x="271" y="593"/>
                    <a:pt x="368" y="594"/>
                    <a:pt x="464" y="594"/>
                  </a:cubicBezTo>
                  <a:cubicBezTo>
                    <a:pt x="512" y="594"/>
                    <a:pt x="561" y="595"/>
                    <a:pt x="609" y="596"/>
                  </a:cubicBezTo>
                  <a:cubicBezTo>
                    <a:pt x="632" y="597"/>
                    <a:pt x="655" y="598"/>
                    <a:pt x="678" y="596"/>
                  </a:cubicBezTo>
                  <a:cubicBezTo>
                    <a:pt x="695" y="596"/>
                    <a:pt x="711" y="595"/>
                    <a:pt x="728" y="596"/>
                  </a:cubicBezTo>
                  <a:cubicBezTo>
                    <a:pt x="726" y="592"/>
                    <a:pt x="723" y="589"/>
                    <a:pt x="722" y="586"/>
                  </a:cubicBezTo>
                  <a:cubicBezTo>
                    <a:pt x="717" y="578"/>
                    <a:pt x="729" y="571"/>
                    <a:pt x="733" y="579"/>
                  </a:cubicBezTo>
                  <a:cubicBezTo>
                    <a:pt x="738" y="587"/>
                    <a:pt x="745" y="593"/>
                    <a:pt x="749" y="6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EF66623-47A8-4A64-A653-8835B5F6D1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6" y="2292"/>
              <a:ext cx="333" cy="923"/>
            </a:xfrm>
            <a:custGeom>
              <a:avLst/>
              <a:gdLst>
                <a:gd name="T0" fmla="*/ 89 w 91"/>
                <a:gd name="T1" fmla="*/ 42 h 252"/>
                <a:gd name="T2" fmla="*/ 87 w 91"/>
                <a:gd name="T3" fmla="*/ 136 h 252"/>
                <a:gd name="T4" fmla="*/ 89 w 91"/>
                <a:gd name="T5" fmla="*/ 221 h 252"/>
                <a:gd name="T6" fmla="*/ 86 w 91"/>
                <a:gd name="T7" fmla="*/ 245 h 252"/>
                <a:gd name="T8" fmla="*/ 67 w 91"/>
                <a:gd name="T9" fmla="*/ 251 h 252"/>
                <a:gd name="T10" fmla="*/ 39 w 91"/>
                <a:gd name="T11" fmla="*/ 250 h 252"/>
                <a:gd name="T12" fmla="*/ 14 w 91"/>
                <a:gd name="T13" fmla="*/ 245 h 252"/>
                <a:gd name="T14" fmla="*/ 5 w 91"/>
                <a:gd name="T15" fmla="*/ 211 h 252"/>
                <a:gd name="T16" fmla="*/ 6 w 91"/>
                <a:gd name="T17" fmla="*/ 172 h 252"/>
                <a:gd name="T18" fmla="*/ 2 w 91"/>
                <a:gd name="T19" fmla="*/ 63 h 252"/>
                <a:gd name="T20" fmla="*/ 1 w 91"/>
                <a:gd name="T21" fmla="*/ 25 h 252"/>
                <a:gd name="T22" fmla="*/ 13 w 91"/>
                <a:gd name="T23" fmla="*/ 7 h 252"/>
                <a:gd name="T24" fmla="*/ 67 w 91"/>
                <a:gd name="T25" fmla="*/ 3 h 252"/>
                <a:gd name="T26" fmla="*/ 89 w 91"/>
                <a:gd name="T27" fmla="*/ 42 h 252"/>
                <a:gd name="T28" fmla="*/ 78 w 91"/>
                <a:gd name="T29" fmla="*/ 99 h 252"/>
                <a:gd name="T30" fmla="*/ 79 w 91"/>
                <a:gd name="T31" fmla="*/ 33 h 252"/>
                <a:gd name="T32" fmla="*/ 76 w 91"/>
                <a:gd name="T33" fmla="*/ 19 h 252"/>
                <a:gd name="T34" fmla="*/ 63 w 91"/>
                <a:gd name="T35" fmla="*/ 14 h 252"/>
                <a:gd name="T36" fmla="*/ 42 w 91"/>
                <a:gd name="T37" fmla="*/ 14 h 252"/>
                <a:gd name="T38" fmla="*/ 17 w 91"/>
                <a:gd name="T39" fmla="*/ 18 h 252"/>
                <a:gd name="T40" fmla="*/ 14 w 91"/>
                <a:gd name="T41" fmla="*/ 39 h 252"/>
                <a:gd name="T42" fmla="*/ 14 w 91"/>
                <a:gd name="T43" fmla="*/ 115 h 252"/>
                <a:gd name="T44" fmla="*/ 16 w 91"/>
                <a:gd name="T45" fmla="*/ 188 h 252"/>
                <a:gd name="T46" fmla="*/ 14 w 91"/>
                <a:gd name="T47" fmla="*/ 209 h 252"/>
                <a:gd name="T48" fmla="*/ 15 w 91"/>
                <a:gd name="T49" fmla="*/ 220 h 252"/>
                <a:gd name="T50" fmla="*/ 20 w 91"/>
                <a:gd name="T51" fmla="*/ 234 h 252"/>
                <a:gd name="T52" fmla="*/ 34 w 91"/>
                <a:gd name="T53" fmla="*/ 237 h 252"/>
                <a:gd name="T54" fmla="*/ 57 w 91"/>
                <a:gd name="T55" fmla="*/ 239 h 252"/>
                <a:gd name="T56" fmla="*/ 69 w 91"/>
                <a:gd name="T57" fmla="*/ 240 h 252"/>
                <a:gd name="T58" fmla="*/ 78 w 91"/>
                <a:gd name="T59" fmla="*/ 233 h 252"/>
                <a:gd name="T60" fmla="*/ 77 w 91"/>
                <a:gd name="T61" fmla="*/ 209 h 252"/>
                <a:gd name="T62" fmla="*/ 76 w 91"/>
                <a:gd name="T63" fmla="*/ 176 h 252"/>
                <a:gd name="T64" fmla="*/ 78 w 91"/>
                <a:gd name="T65" fmla="*/ 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252">
                  <a:moveTo>
                    <a:pt x="89" y="42"/>
                  </a:moveTo>
                  <a:cubicBezTo>
                    <a:pt x="90" y="73"/>
                    <a:pt x="88" y="105"/>
                    <a:pt x="87" y="136"/>
                  </a:cubicBezTo>
                  <a:cubicBezTo>
                    <a:pt x="86" y="164"/>
                    <a:pt x="86" y="193"/>
                    <a:pt x="89" y="221"/>
                  </a:cubicBezTo>
                  <a:cubicBezTo>
                    <a:pt x="90" y="228"/>
                    <a:pt x="91" y="238"/>
                    <a:pt x="86" y="245"/>
                  </a:cubicBezTo>
                  <a:cubicBezTo>
                    <a:pt x="82" y="251"/>
                    <a:pt x="74" y="251"/>
                    <a:pt x="67" y="251"/>
                  </a:cubicBezTo>
                  <a:cubicBezTo>
                    <a:pt x="57" y="252"/>
                    <a:pt x="48" y="250"/>
                    <a:pt x="39" y="250"/>
                  </a:cubicBezTo>
                  <a:cubicBezTo>
                    <a:pt x="31" y="249"/>
                    <a:pt x="21" y="249"/>
                    <a:pt x="14" y="245"/>
                  </a:cubicBezTo>
                  <a:cubicBezTo>
                    <a:pt x="4" y="238"/>
                    <a:pt x="4" y="224"/>
                    <a:pt x="5" y="211"/>
                  </a:cubicBezTo>
                  <a:cubicBezTo>
                    <a:pt x="5" y="198"/>
                    <a:pt x="6" y="184"/>
                    <a:pt x="6" y="172"/>
                  </a:cubicBezTo>
                  <a:cubicBezTo>
                    <a:pt x="4" y="136"/>
                    <a:pt x="2" y="99"/>
                    <a:pt x="2" y="63"/>
                  </a:cubicBezTo>
                  <a:cubicBezTo>
                    <a:pt x="2" y="50"/>
                    <a:pt x="0" y="37"/>
                    <a:pt x="1" y="25"/>
                  </a:cubicBezTo>
                  <a:cubicBezTo>
                    <a:pt x="2" y="16"/>
                    <a:pt x="6" y="11"/>
                    <a:pt x="13" y="7"/>
                  </a:cubicBezTo>
                  <a:cubicBezTo>
                    <a:pt x="29" y="0"/>
                    <a:pt x="51" y="3"/>
                    <a:pt x="67" y="3"/>
                  </a:cubicBezTo>
                  <a:cubicBezTo>
                    <a:pt x="88" y="4"/>
                    <a:pt x="89" y="26"/>
                    <a:pt x="89" y="42"/>
                  </a:cubicBezTo>
                  <a:close/>
                  <a:moveTo>
                    <a:pt x="78" y="99"/>
                  </a:moveTo>
                  <a:cubicBezTo>
                    <a:pt x="79" y="77"/>
                    <a:pt x="81" y="55"/>
                    <a:pt x="79" y="33"/>
                  </a:cubicBezTo>
                  <a:cubicBezTo>
                    <a:pt x="79" y="29"/>
                    <a:pt x="78" y="23"/>
                    <a:pt x="76" y="19"/>
                  </a:cubicBezTo>
                  <a:cubicBezTo>
                    <a:pt x="73" y="13"/>
                    <a:pt x="69" y="14"/>
                    <a:pt x="63" y="14"/>
                  </a:cubicBezTo>
                  <a:cubicBezTo>
                    <a:pt x="56" y="14"/>
                    <a:pt x="49" y="14"/>
                    <a:pt x="42" y="14"/>
                  </a:cubicBezTo>
                  <a:cubicBezTo>
                    <a:pt x="34" y="14"/>
                    <a:pt x="24" y="14"/>
                    <a:pt x="17" y="18"/>
                  </a:cubicBezTo>
                  <a:cubicBezTo>
                    <a:pt x="10" y="23"/>
                    <a:pt x="14" y="32"/>
                    <a:pt x="14" y="39"/>
                  </a:cubicBezTo>
                  <a:cubicBezTo>
                    <a:pt x="14" y="64"/>
                    <a:pt x="13" y="90"/>
                    <a:pt x="14" y="115"/>
                  </a:cubicBezTo>
                  <a:cubicBezTo>
                    <a:pt x="15" y="139"/>
                    <a:pt x="17" y="164"/>
                    <a:pt x="16" y="188"/>
                  </a:cubicBezTo>
                  <a:cubicBezTo>
                    <a:pt x="15" y="195"/>
                    <a:pt x="15" y="202"/>
                    <a:pt x="14" y="209"/>
                  </a:cubicBezTo>
                  <a:cubicBezTo>
                    <a:pt x="14" y="213"/>
                    <a:pt x="15" y="217"/>
                    <a:pt x="15" y="220"/>
                  </a:cubicBezTo>
                  <a:cubicBezTo>
                    <a:pt x="16" y="225"/>
                    <a:pt x="16" y="231"/>
                    <a:pt x="20" y="234"/>
                  </a:cubicBezTo>
                  <a:cubicBezTo>
                    <a:pt x="24" y="237"/>
                    <a:pt x="30" y="237"/>
                    <a:pt x="34" y="237"/>
                  </a:cubicBezTo>
                  <a:cubicBezTo>
                    <a:pt x="42" y="238"/>
                    <a:pt x="49" y="238"/>
                    <a:pt x="57" y="239"/>
                  </a:cubicBezTo>
                  <a:cubicBezTo>
                    <a:pt x="61" y="239"/>
                    <a:pt x="65" y="240"/>
                    <a:pt x="69" y="240"/>
                  </a:cubicBezTo>
                  <a:cubicBezTo>
                    <a:pt x="75" y="239"/>
                    <a:pt x="78" y="239"/>
                    <a:pt x="78" y="233"/>
                  </a:cubicBezTo>
                  <a:cubicBezTo>
                    <a:pt x="79" y="225"/>
                    <a:pt x="77" y="217"/>
                    <a:pt x="77" y="209"/>
                  </a:cubicBezTo>
                  <a:cubicBezTo>
                    <a:pt x="76" y="198"/>
                    <a:pt x="76" y="187"/>
                    <a:pt x="76" y="176"/>
                  </a:cubicBezTo>
                  <a:cubicBezTo>
                    <a:pt x="75" y="150"/>
                    <a:pt x="77" y="125"/>
                    <a:pt x="78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E507B69-7397-4E25-B2B2-6B29B93CE8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0" y="1471"/>
              <a:ext cx="398" cy="1758"/>
            </a:xfrm>
            <a:custGeom>
              <a:avLst/>
              <a:gdLst>
                <a:gd name="T0" fmla="*/ 94 w 109"/>
                <a:gd name="T1" fmla="*/ 7 h 480"/>
                <a:gd name="T2" fmla="*/ 103 w 109"/>
                <a:gd name="T3" fmla="*/ 42 h 480"/>
                <a:gd name="T4" fmla="*/ 101 w 109"/>
                <a:gd name="T5" fmla="*/ 108 h 480"/>
                <a:gd name="T6" fmla="*/ 101 w 109"/>
                <a:gd name="T7" fmla="*/ 179 h 480"/>
                <a:gd name="T8" fmla="*/ 101 w 109"/>
                <a:gd name="T9" fmla="*/ 323 h 480"/>
                <a:gd name="T10" fmla="*/ 101 w 109"/>
                <a:gd name="T11" fmla="*/ 393 h 480"/>
                <a:gd name="T12" fmla="*/ 101 w 109"/>
                <a:gd name="T13" fmla="*/ 448 h 480"/>
                <a:gd name="T14" fmla="*/ 80 w 109"/>
                <a:gd name="T15" fmla="*/ 477 h 480"/>
                <a:gd name="T16" fmla="*/ 45 w 109"/>
                <a:gd name="T17" fmla="*/ 480 h 480"/>
                <a:gd name="T18" fmla="*/ 10 w 109"/>
                <a:gd name="T19" fmla="*/ 471 h 480"/>
                <a:gd name="T20" fmla="*/ 4 w 109"/>
                <a:gd name="T21" fmla="*/ 434 h 480"/>
                <a:gd name="T22" fmla="*/ 4 w 109"/>
                <a:gd name="T23" fmla="*/ 371 h 480"/>
                <a:gd name="T24" fmla="*/ 4 w 109"/>
                <a:gd name="T25" fmla="*/ 299 h 480"/>
                <a:gd name="T26" fmla="*/ 9 w 109"/>
                <a:gd name="T27" fmla="*/ 154 h 480"/>
                <a:gd name="T28" fmla="*/ 13 w 109"/>
                <a:gd name="T29" fmla="*/ 96 h 480"/>
                <a:gd name="T30" fmla="*/ 11 w 109"/>
                <a:gd name="T31" fmla="*/ 93 h 480"/>
                <a:gd name="T32" fmla="*/ 14 w 109"/>
                <a:gd name="T33" fmla="*/ 22 h 480"/>
                <a:gd name="T34" fmla="*/ 22 w 109"/>
                <a:gd name="T35" fmla="*/ 3 h 480"/>
                <a:gd name="T36" fmla="*/ 39 w 109"/>
                <a:gd name="T37" fmla="*/ 2 h 480"/>
                <a:gd name="T38" fmla="*/ 94 w 109"/>
                <a:gd name="T39" fmla="*/ 7 h 480"/>
                <a:gd name="T40" fmla="*/ 95 w 109"/>
                <a:gd name="T41" fmla="*/ 30 h 480"/>
                <a:gd name="T42" fmla="*/ 87 w 109"/>
                <a:gd name="T43" fmla="*/ 15 h 480"/>
                <a:gd name="T44" fmla="*/ 39 w 109"/>
                <a:gd name="T45" fmla="*/ 13 h 480"/>
                <a:gd name="T46" fmla="*/ 29 w 109"/>
                <a:gd name="T47" fmla="*/ 11 h 480"/>
                <a:gd name="T48" fmla="*/ 25 w 109"/>
                <a:gd name="T49" fmla="*/ 17 h 480"/>
                <a:gd name="T50" fmla="*/ 23 w 109"/>
                <a:gd name="T51" fmla="*/ 23 h 480"/>
                <a:gd name="T52" fmla="*/ 17 w 109"/>
                <a:gd name="T53" fmla="*/ 152 h 480"/>
                <a:gd name="T54" fmla="*/ 14 w 109"/>
                <a:gd name="T55" fmla="*/ 294 h 480"/>
                <a:gd name="T56" fmla="*/ 14 w 109"/>
                <a:gd name="T57" fmla="*/ 356 h 480"/>
                <a:gd name="T58" fmla="*/ 15 w 109"/>
                <a:gd name="T59" fmla="*/ 419 h 480"/>
                <a:gd name="T60" fmla="*/ 16 w 109"/>
                <a:gd name="T61" fmla="*/ 461 h 480"/>
                <a:gd name="T62" fmla="*/ 50 w 109"/>
                <a:gd name="T63" fmla="*/ 469 h 480"/>
                <a:gd name="T64" fmla="*/ 82 w 109"/>
                <a:gd name="T65" fmla="*/ 467 h 480"/>
                <a:gd name="T66" fmla="*/ 91 w 109"/>
                <a:gd name="T67" fmla="*/ 417 h 480"/>
                <a:gd name="T68" fmla="*/ 91 w 109"/>
                <a:gd name="T69" fmla="*/ 300 h 480"/>
                <a:gd name="T70" fmla="*/ 93 w 109"/>
                <a:gd name="T71" fmla="*/ 51 h 480"/>
                <a:gd name="T72" fmla="*/ 95 w 109"/>
                <a:gd name="T73" fmla="*/ 3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9" h="480">
                  <a:moveTo>
                    <a:pt x="94" y="7"/>
                  </a:moveTo>
                  <a:cubicBezTo>
                    <a:pt x="109" y="13"/>
                    <a:pt x="105" y="29"/>
                    <a:pt x="103" y="42"/>
                  </a:cubicBezTo>
                  <a:cubicBezTo>
                    <a:pt x="100" y="64"/>
                    <a:pt x="101" y="86"/>
                    <a:pt x="101" y="108"/>
                  </a:cubicBezTo>
                  <a:cubicBezTo>
                    <a:pt x="101" y="131"/>
                    <a:pt x="101" y="155"/>
                    <a:pt x="101" y="179"/>
                  </a:cubicBezTo>
                  <a:cubicBezTo>
                    <a:pt x="101" y="227"/>
                    <a:pt x="101" y="275"/>
                    <a:pt x="101" y="323"/>
                  </a:cubicBezTo>
                  <a:cubicBezTo>
                    <a:pt x="101" y="346"/>
                    <a:pt x="101" y="370"/>
                    <a:pt x="101" y="393"/>
                  </a:cubicBezTo>
                  <a:cubicBezTo>
                    <a:pt x="101" y="411"/>
                    <a:pt x="103" y="430"/>
                    <a:pt x="101" y="448"/>
                  </a:cubicBezTo>
                  <a:cubicBezTo>
                    <a:pt x="99" y="462"/>
                    <a:pt x="96" y="475"/>
                    <a:pt x="80" y="477"/>
                  </a:cubicBezTo>
                  <a:cubicBezTo>
                    <a:pt x="69" y="479"/>
                    <a:pt x="57" y="480"/>
                    <a:pt x="45" y="480"/>
                  </a:cubicBezTo>
                  <a:cubicBezTo>
                    <a:pt x="34" y="479"/>
                    <a:pt x="19" y="479"/>
                    <a:pt x="10" y="471"/>
                  </a:cubicBezTo>
                  <a:cubicBezTo>
                    <a:pt x="0" y="462"/>
                    <a:pt x="3" y="446"/>
                    <a:pt x="4" y="434"/>
                  </a:cubicBezTo>
                  <a:cubicBezTo>
                    <a:pt x="5" y="413"/>
                    <a:pt x="4" y="392"/>
                    <a:pt x="4" y="371"/>
                  </a:cubicBezTo>
                  <a:cubicBezTo>
                    <a:pt x="4" y="347"/>
                    <a:pt x="4" y="323"/>
                    <a:pt x="4" y="299"/>
                  </a:cubicBezTo>
                  <a:cubicBezTo>
                    <a:pt x="4" y="250"/>
                    <a:pt x="5" y="202"/>
                    <a:pt x="9" y="154"/>
                  </a:cubicBezTo>
                  <a:cubicBezTo>
                    <a:pt x="10" y="135"/>
                    <a:pt x="12" y="116"/>
                    <a:pt x="13" y="96"/>
                  </a:cubicBezTo>
                  <a:cubicBezTo>
                    <a:pt x="12" y="96"/>
                    <a:pt x="11" y="95"/>
                    <a:pt x="11" y="93"/>
                  </a:cubicBezTo>
                  <a:cubicBezTo>
                    <a:pt x="15" y="69"/>
                    <a:pt x="10" y="46"/>
                    <a:pt x="14" y="22"/>
                  </a:cubicBezTo>
                  <a:cubicBezTo>
                    <a:pt x="15" y="16"/>
                    <a:pt x="16" y="6"/>
                    <a:pt x="22" y="3"/>
                  </a:cubicBezTo>
                  <a:cubicBezTo>
                    <a:pt x="27" y="0"/>
                    <a:pt x="33" y="2"/>
                    <a:pt x="39" y="2"/>
                  </a:cubicBezTo>
                  <a:cubicBezTo>
                    <a:pt x="56" y="2"/>
                    <a:pt x="78" y="0"/>
                    <a:pt x="94" y="7"/>
                  </a:cubicBezTo>
                  <a:close/>
                  <a:moveTo>
                    <a:pt x="95" y="30"/>
                  </a:moveTo>
                  <a:cubicBezTo>
                    <a:pt x="96" y="22"/>
                    <a:pt x="96" y="17"/>
                    <a:pt x="87" y="15"/>
                  </a:cubicBezTo>
                  <a:cubicBezTo>
                    <a:pt x="71" y="11"/>
                    <a:pt x="54" y="14"/>
                    <a:pt x="39" y="13"/>
                  </a:cubicBezTo>
                  <a:cubicBezTo>
                    <a:pt x="36" y="12"/>
                    <a:pt x="32" y="11"/>
                    <a:pt x="29" y="11"/>
                  </a:cubicBezTo>
                  <a:cubicBezTo>
                    <a:pt x="25" y="12"/>
                    <a:pt x="26" y="11"/>
                    <a:pt x="25" y="17"/>
                  </a:cubicBezTo>
                  <a:cubicBezTo>
                    <a:pt x="24" y="19"/>
                    <a:pt x="23" y="21"/>
                    <a:pt x="23" y="23"/>
                  </a:cubicBezTo>
                  <a:cubicBezTo>
                    <a:pt x="23" y="66"/>
                    <a:pt x="19" y="109"/>
                    <a:pt x="17" y="152"/>
                  </a:cubicBezTo>
                  <a:cubicBezTo>
                    <a:pt x="14" y="199"/>
                    <a:pt x="14" y="247"/>
                    <a:pt x="14" y="294"/>
                  </a:cubicBezTo>
                  <a:cubicBezTo>
                    <a:pt x="14" y="315"/>
                    <a:pt x="14" y="336"/>
                    <a:pt x="14" y="356"/>
                  </a:cubicBezTo>
                  <a:cubicBezTo>
                    <a:pt x="14" y="377"/>
                    <a:pt x="15" y="398"/>
                    <a:pt x="15" y="419"/>
                  </a:cubicBezTo>
                  <a:cubicBezTo>
                    <a:pt x="15" y="431"/>
                    <a:pt x="8" y="452"/>
                    <a:pt x="16" y="461"/>
                  </a:cubicBezTo>
                  <a:cubicBezTo>
                    <a:pt x="22" y="470"/>
                    <a:pt x="40" y="470"/>
                    <a:pt x="50" y="469"/>
                  </a:cubicBezTo>
                  <a:cubicBezTo>
                    <a:pt x="59" y="469"/>
                    <a:pt x="74" y="470"/>
                    <a:pt x="82" y="467"/>
                  </a:cubicBezTo>
                  <a:cubicBezTo>
                    <a:pt x="96" y="461"/>
                    <a:pt x="92" y="429"/>
                    <a:pt x="91" y="417"/>
                  </a:cubicBezTo>
                  <a:cubicBezTo>
                    <a:pt x="90" y="378"/>
                    <a:pt x="91" y="339"/>
                    <a:pt x="91" y="300"/>
                  </a:cubicBezTo>
                  <a:cubicBezTo>
                    <a:pt x="91" y="217"/>
                    <a:pt x="89" y="134"/>
                    <a:pt x="93" y="51"/>
                  </a:cubicBezTo>
                  <a:cubicBezTo>
                    <a:pt x="93" y="44"/>
                    <a:pt x="95" y="37"/>
                    <a:pt x="95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558D5A9-3FAE-444A-8486-9E0A59CCF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8" y="2629"/>
              <a:ext cx="369" cy="582"/>
            </a:xfrm>
            <a:custGeom>
              <a:avLst/>
              <a:gdLst>
                <a:gd name="T0" fmla="*/ 95 w 101"/>
                <a:gd name="T1" fmla="*/ 14 h 159"/>
                <a:gd name="T2" fmla="*/ 98 w 101"/>
                <a:gd name="T3" fmla="*/ 54 h 159"/>
                <a:gd name="T4" fmla="*/ 97 w 101"/>
                <a:gd name="T5" fmla="*/ 108 h 159"/>
                <a:gd name="T6" fmla="*/ 95 w 101"/>
                <a:gd name="T7" fmla="*/ 145 h 159"/>
                <a:gd name="T8" fmla="*/ 68 w 101"/>
                <a:gd name="T9" fmla="*/ 158 h 159"/>
                <a:gd name="T10" fmla="*/ 42 w 101"/>
                <a:gd name="T11" fmla="*/ 156 h 159"/>
                <a:gd name="T12" fmla="*/ 18 w 101"/>
                <a:gd name="T13" fmla="*/ 154 h 159"/>
                <a:gd name="T14" fmla="*/ 4 w 101"/>
                <a:gd name="T15" fmla="*/ 134 h 159"/>
                <a:gd name="T16" fmla="*/ 5 w 101"/>
                <a:gd name="T17" fmla="*/ 73 h 159"/>
                <a:gd name="T18" fmla="*/ 5 w 101"/>
                <a:gd name="T19" fmla="*/ 62 h 159"/>
                <a:gd name="T20" fmla="*/ 4 w 101"/>
                <a:gd name="T21" fmla="*/ 59 h 159"/>
                <a:gd name="T22" fmla="*/ 4 w 101"/>
                <a:gd name="T23" fmla="*/ 7 h 159"/>
                <a:gd name="T24" fmla="*/ 9 w 101"/>
                <a:gd name="T25" fmla="*/ 3 h 159"/>
                <a:gd name="T26" fmla="*/ 62 w 101"/>
                <a:gd name="T27" fmla="*/ 1 h 159"/>
                <a:gd name="T28" fmla="*/ 95 w 101"/>
                <a:gd name="T29" fmla="*/ 14 h 159"/>
                <a:gd name="T30" fmla="*/ 86 w 101"/>
                <a:gd name="T31" fmla="*/ 84 h 159"/>
                <a:gd name="T32" fmla="*/ 88 w 101"/>
                <a:gd name="T33" fmla="*/ 31 h 159"/>
                <a:gd name="T34" fmla="*/ 77 w 101"/>
                <a:gd name="T35" fmla="*/ 14 h 159"/>
                <a:gd name="T36" fmla="*/ 56 w 101"/>
                <a:gd name="T37" fmla="*/ 12 h 159"/>
                <a:gd name="T38" fmla="*/ 12 w 101"/>
                <a:gd name="T39" fmla="*/ 13 h 159"/>
                <a:gd name="T40" fmla="*/ 10 w 101"/>
                <a:gd name="T41" fmla="*/ 24 h 159"/>
                <a:gd name="T42" fmla="*/ 13 w 101"/>
                <a:gd name="T43" fmla="*/ 73 h 159"/>
                <a:gd name="T44" fmla="*/ 14 w 101"/>
                <a:gd name="T45" fmla="*/ 132 h 159"/>
                <a:gd name="T46" fmla="*/ 28 w 101"/>
                <a:gd name="T47" fmla="*/ 145 h 159"/>
                <a:gd name="T48" fmla="*/ 54 w 101"/>
                <a:gd name="T49" fmla="*/ 148 h 159"/>
                <a:gd name="T50" fmla="*/ 79 w 101"/>
                <a:gd name="T51" fmla="*/ 146 h 159"/>
                <a:gd name="T52" fmla="*/ 88 w 101"/>
                <a:gd name="T53" fmla="*/ 127 h 159"/>
                <a:gd name="T54" fmla="*/ 86 w 101"/>
                <a:gd name="T55" fmla="*/ 8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9">
                  <a:moveTo>
                    <a:pt x="95" y="14"/>
                  </a:moveTo>
                  <a:cubicBezTo>
                    <a:pt x="101" y="25"/>
                    <a:pt x="99" y="42"/>
                    <a:pt x="98" y="54"/>
                  </a:cubicBezTo>
                  <a:cubicBezTo>
                    <a:pt x="97" y="72"/>
                    <a:pt x="96" y="90"/>
                    <a:pt x="97" y="108"/>
                  </a:cubicBezTo>
                  <a:cubicBezTo>
                    <a:pt x="98" y="120"/>
                    <a:pt x="100" y="134"/>
                    <a:pt x="95" y="145"/>
                  </a:cubicBezTo>
                  <a:cubicBezTo>
                    <a:pt x="90" y="155"/>
                    <a:pt x="78" y="157"/>
                    <a:pt x="68" y="158"/>
                  </a:cubicBezTo>
                  <a:cubicBezTo>
                    <a:pt x="59" y="159"/>
                    <a:pt x="50" y="158"/>
                    <a:pt x="42" y="156"/>
                  </a:cubicBezTo>
                  <a:cubicBezTo>
                    <a:pt x="34" y="155"/>
                    <a:pt x="26" y="155"/>
                    <a:pt x="18" y="154"/>
                  </a:cubicBezTo>
                  <a:cubicBezTo>
                    <a:pt x="8" y="151"/>
                    <a:pt x="5" y="144"/>
                    <a:pt x="4" y="134"/>
                  </a:cubicBezTo>
                  <a:cubicBezTo>
                    <a:pt x="3" y="114"/>
                    <a:pt x="5" y="93"/>
                    <a:pt x="5" y="73"/>
                  </a:cubicBezTo>
                  <a:cubicBezTo>
                    <a:pt x="5" y="69"/>
                    <a:pt x="5" y="65"/>
                    <a:pt x="5" y="62"/>
                  </a:cubicBezTo>
                  <a:cubicBezTo>
                    <a:pt x="5" y="61"/>
                    <a:pt x="4" y="60"/>
                    <a:pt x="4" y="59"/>
                  </a:cubicBezTo>
                  <a:cubicBezTo>
                    <a:pt x="3" y="42"/>
                    <a:pt x="0" y="24"/>
                    <a:pt x="4" y="7"/>
                  </a:cubicBezTo>
                  <a:cubicBezTo>
                    <a:pt x="4" y="5"/>
                    <a:pt x="6" y="3"/>
                    <a:pt x="9" y="3"/>
                  </a:cubicBezTo>
                  <a:cubicBezTo>
                    <a:pt x="27" y="3"/>
                    <a:pt x="44" y="0"/>
                    <a:pt x="62" y="1"/>
                  </a:cubicBezTo>
                  <a:cubicBezTo>
                    <a:pt x="73" y="2"/>
                    <a:pt x="89" y="3"/>
                    <a:pt x="95" y="14"/>
                  </a:cubicBezTo>
                  <a:close/>
                  <a:moveTo>
                    <a:pt x="86" y="84"/>
                  </a:moveTo>
                  <a:cubicBezTo>
                    <a:pt x="87" y="66"/>
                    <a:pt x="88" y="48"/>
                    <a:pt x="88" y="31"/>
                  </a:cubicBezTo>
                  <a:cubicBezTo>
                    <a:pt x="88" y="22"/>
                    <a:pt x="86" y="17"/>
                    <a:pt x="77" y="14"/>
                  </a:cubicBezTo>
                  <a:cubicBezTo>
                    <a:pt x="70" y="12"/>
                    <a:pt x="63" y="12"/>
                    <a:pt x="56" y="12"/>
                  </a:cubicBezTo>
                  <a:cubicBezTo>
                    <a:pt x="41" y="11"/>
                    <a:pt x="27" y="13"/>
                    <a:pt x="12" y="13"/>
                  </a:cubicBezTo>
                  <a:cubicBezTo>
                    <a:pt x="11" y="17"/>
                    <a:pt x="11" y="21"/>
                    <a:pt x="10" y="24"/>
                  </a:cubicBezTo>
                  <a:cubicBezTo>
                    <a:pt x="11" y="41"/>
                    <a:pt x="12" y="57"/>
                    <a:pt x="13" y="73"/>
                  </a:cubicBezTo>
                  <a:cubicBezTo>
                    <a:pt x="14" y="93"/>
                    <a:pt x="12" y="112"/>
                    <a:pt x="14" y="132"/>
                  </a:cubicBezTo>
                  <a:cubicBezTo>
                    <a:pt x="15" y="142"/>
                    <a:pt x="18" y="144"/>
                    <a:pt x="28" y="145"/>
                  </a:cubicBezTo>
                  <a:cubicBezTo>
                    <a:pt x="37" y="146"/>
                    <a:pt x="46" y="148"/>
                    <a:pt x="54" y="148"/>
                  </a:cubicBezTo>
                  <a:cubicBezTo>
                    <a:pt x="62" y="149"/>
                    <a:pt x="72" y="149"/>
                    <a:pt x="79" y="146"/>
                  </a:cubicBezTo>
                  <a:cubicBezTo>
                    <a:pt x="87" y="143"/>
                    <a:pt x="88" y="135"/>
                    <a:pt x="88" y="127"/>
                  </a:cubicBezTo>
                  <a:cubicBezTo>
                    <a:pt x="88" y="113"/>
                    <a:pt x="86" y="98"/>
                    <a:pt x="86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F6A5BF4-6A88-458F-9E1E-C8E8ECDA3D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" y="1709"/>
              <a:ext cx="428" cy="1498"/>
            </a:xfrm>
            <a:custGeom>
              <a:avLst/>
              <a:gdLst>
                <a:gd name="T0" fmla="*/ 112 w 117"/>
                <a:gd name="T1" fmla="*/ 85 h 409"/>
                <a:gd name="T2" fmla="*/ 109 w 117"/>
                <a:gd name="T3" fmla="*/ 216 h 409"/>
                <a:gd name="T4" fmla="*/ 109 w 117"/>
                <a:gd name="T5" fmla="*/ 345 h 409"/>
                <a:gd name="T6" fmla="*/ 101 w 117"/>
                <a:gd name="T7" fmla="*/ 405 h 409"/>
                <a:gd name="T8" fmla="*/ 84 w 117"/>
                <a:gd name="T9" fmla="*/ 407 h 409"/>
                <a:gd name="T10" fmla="*/ 58 w 117"/>
                <a:gd name="T11" fmla="*/ 407 h 409"/>
                <a:gd name="T12" fmla="*/ 17 w 117"/>
                <a:gd name="T13" fmla="*/ 399 h 409"/>
                <a:gd name="T14" fmla="*/ 12 w 117"/>
                <a:gd name="T15" fmla="*/ 335 h 409"/>
                <a:gd name="T16" fmla="*/ 12 w 117"/>
                <a:gd name="T17" fmla="*/ 333 h 409"/>
                <a:gd name="T18" fmla="*/ 10 w 117"/>
                <a:gd name="T19" fmla="*/ 92 h 409"/>
                <a:gd name="T20" fmla="*/ 5 w 117"/>
                <a:gd name="T21" fmla="*/ 46 h 409"/>
                <a:gd name="T22" fmla="*/ 12 w 117"/>
                <a:gd name="T23" fmla="*/ 11 h 409"/>
                <a:gd name="T24" fmla="*/ 48 w 117"/>
                <a:gd name="T25" fmla="*/ 0 h 409"/>
                <a:gd name="T26" fmla="*/ 72 w 117"/>
                <a:gd name="T27" fmla="*/ 2 h 409"/>
                <a:gd name="T28" fmla="*/ 92 w 117"/>
                <a:gd name="T29" fmla="*/ 3 h 409"/>
                <a:gd name="T30" fmla="*/ 108 w 117"/>
                <a:gd name="T31" fmla="*/ 33 h 409"/>
                <a:gd name="T32" fmla="*/ 112 w 117"/>
                <a:gd name="T33" fmla="*/ 85 h 409"/>
                <a:gd name="T34" fmla="*/ 100 w 117"/>
                <a:gd name="T35" fmla="*/ 167 h 409"/>
                <a:gd name="T36" fmla="*/ 100 w 117"/>
                <a:gd name="T37" fmla="*/ 55 h 409"/>
                <a:gd name="T38" fmla="*/ 93 w 117"/>
                <a:gd name="T39" fmla="*/ 16 h 409"/>
                <a:gd name="T40" fmla="*/ 71 w 117"/>
                <a:gd name="T41" fmla="*/ 12 h 409"/>
                <a:gd name="T42" fmla="*/ 51 w 117"/>
                <a:gd name="T43" fmla="*/ 10 h 409"/>
                <a:gd name="T44" fmla="*/ 18 w 117"/>
                <a:gd name="T45" fmla="*/ 26 h 409"/>
                <a:gd name="T46" fmla="*/ 18 w 117"/>
                <a:gd name="T47" fmla="*/ 61 h 409"/>
                <a:gd name="T48" fmla="*/ 23 w 117"/>
                <a:gd name="T49" fmla="*/ 164 h 409"/>
                <a:gd name="T50" fmla="*/ 20 w 117"/>
                <a:gd name="T51" fmla="*/ 384 h 409"/>
                <a:gd name="T52" fmla="*/ 22 w 117"/>
                <a:gd name="T53" fmla="*/ 388 h 409"/>
                <a:gd name="T54" fmla="*/ 43 w 117"/>
                <a:gd name="T55" fmla="*/ 394 h 409"/>
                <a:gd name="T56" fmla="*/ 68 w 117"/>
                <a:gd name="T57" fmla="*/ 395 h 409"/>
                <a:gd name="T58" fmla="*/ 90 w 117"/>
                <a:gd name="T59" fmla="*/ 397 h 409"/>
                <a:gd name="T60" fmla="*/ 99 w 117"/>
                <a:gd name="T61" fmla="*/ 366 h 409"/>
                <a:gd name="T62" fmla="*/ 100 w 117"/>
                <a:gd name="T63" fmla="*/ 167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7" h="409">
                  <a:moveTo>
                    <a:pt x="112" y="85"/>
                  </a:moveTo>
                  <a:cubicBezTo>
                    <a:pt x="113" y="129"/>
                    <a:pt x="109" y="173"/>
                    <a:pt x="109" y="216"/>
                  </a:cubicBezTo>
                  <a:cubicBezTo>
                    <a:pt x="108" y="259"/>
                    <a:pt x="108" y="302"/>
                    <a:pt x="109" y="345"/>
                  </a:cubicBezTo>
                  <a:cubicBezTo>
                    <a:pt x="110" y="361"/>
                    <a:pt x="117" y="394"/>
                    <a:pt x="101" y="405"/>
                  </a:cubicBezTo>
                  <a:cubicBezTo>
                    <a:pt x="96" y="409"/>
                    <a:pt x="89" y="408"/>
                    <a:pt x="84" y="407"/>
                  </a:cubicBezTo>
                  <a:cubicBezTo>
                    <a:pt x="75" y="406"/>
                    <a:pt x="67" y="406"/>
                    <a:pt x="58" y="407"/>
                  </a:cubicBezTo>
                  <a:cubicBezTo>
                    <a:pt x="46" y="407"/>
                    <a:pt x="27" y="407"/>
                    <a:pt x="17" y="399"/>
                  </a:cubicBezTo>
                  <a:cubicBezTo>
                    <a:pt x="0" y="386"/>
                    <a:pt x="9" y="352"/>
                    <a:pt x="12" y="335"/>
                  </a:cubicBezTo>
                  <a:cubicBezTo>
                    <a:pt x="12" y="334"/>
                    <a:pt x="12" y="333"/>
                    <a:pt x="12" y="333"/>
                  </a:cubicBezTo>
                  <a:cubicBezTo>
                    <a:pt x="12" y="253"/>
                    <a:pt x="15" y="172"/>
                    <a:pt x="10" y="92"/>
                  </a:cubicBezTo>
                  <a:cubicBezTo>
                    <a:pt x="8" y="77"/>
                    <a:pt x="6" y="61"/>
                    <a:pt x="5" y="46"/>
                  </a:cubicBezTo>
                  <a:cubicBezTo>
                    <a:pt x="4" y="34"/>
                    <a:pt x="4" y="20"/>
                    <a:pt x="12" y="11"/>
                  </a:cubicBezTo>
                  <a:cubicBezTo>
                    <a:pt x="20" y="0"/>
                    <a:pt x="36" y="0"/>
                    <a:pt x="48" y="0"/>
                  </a:cubicBezTo>
                  <a:cubicBezTo>
                    <a:pt x="56" y="1"/>
                    <a:pt x="64" y="2"/>
                    <a:pt x="72" y="2"/>
                  </a:cubicBezTo>
                  <a:cubicBezTo>
                    <a:pt x="79" y="3"/>
                    <a:pt x="86" y="1"/>
                    <a:pt x="92" y="3"/>
                  </a:cubicBezTo>
                  <a:cubicBezTo>
                    <a:pt x="104" y="6"/>
                    <a:pt x="107" y="22"/>
                    <a:pt x="108" y="33"/>
                  </a:cubicBezTo>
                  <a:cubicBezTo>
                    <a:pt x="111" y="50"/>
                    <a:pt x="111" y="67"/>
                    <a:pt x="112" y="85"/>
                  </a:cubicBezTo>
                  <a:close/>
                  <a:moveTo>
                    <a:pt x="100" y="167"/>
                  </a:moveTo>
                  <a:cubicBezTo>
                    <a:pt x="102" y="130"/>
                    <a:pt x="103" y="92"/>
                    <a:pt x="100" y="55"/>
                  </a:cubicBezTo>
                  <a:cubicBezTo>
                    <a:pt x="99" y="43"/>
                    <a:pt x="100" y="26"/>
                    <a:pt x="93" y="16"/>
                  </a:cubicBezTo>
                  <a:cubicBezTo>
                    <a:pt x="88" y="10"/>
                    <a:pt x="78" y="13"/>
                    <a:pt x="71" y="12"/>
                  </a:cubicBezTo>
                  <a:cubicBezTo>
                    <a:pt x="64" y="11"/>
                    <a:pt x="58" y="11"/>
                    <a:pt x="51" y="10"/>
                  </a:cubicBezTo>
                  <a:cubicBezTo>
                    <a:pt x="37" y="9"/>
                    <a:pt x="21" y="10"/>
                    <a:pt x="18" y="26"/>
                  </a:cubicBezTo>
                  <a:cubicBezTo>
                    <a:pt x="15" y="37"/>
                    <a:pt x="17" y="49"/>
                    <a:pt x="18" y="61"/>
                  </a:cubicBezTo>
                  <a:cubicBezTo>
                    <a:pt x="22" y="95"/>
                    <a:pt x="23" y="130"/>
                    <a:pt x="23" y="164"/>
                  </a:cubicBezTo>
                  <a:cubicBezTo>
                    <a:pt x="24" y="238"/>
                    <a:pt x="20" y="311"/>
                    <a:pt x="20" y="384"/>
                  </a:cubicBezTo>
                  <a:cubicBezTo>
                    <a:pt x="21" y="385"/>
                    <a:pt x="21" y="387"/>
                    <a:pt x="22" y="388"/>
                  </a:cubicBezTo>
                  <a:cubicBezTo>
                    <a:pt x="27" y="393"/>
                    <a:pt x="36" y="393"/>
                    <a:pt x="43" y="394"/>
                  </a:cubicBezTo>
                  <a:cubicBezTo>
                    <a:pt x="51" y="395"/>
                    <a:pt x="60" y="395"/>
                    <a:pt x="68" y="395"/>
                  </a:cubicBezTo>
                  <a:cubicBezTo>
                    <a:pt x="76" y="395"/>
                    <a:pt x="83" y="397"/>
                    <a:pt x="90" y="397"/>
                  </a:cubicBezTo>
                  <a:cubicBezTo>
                    <a:pt x="102" y="397"/>
                    <a:pt x="100" y="374"/>
                    <a:pt x="99" y="366"/>
                  </a:cubicBezTo>
                  <a:cubicBezTo>
                    <a:pt x="97" y="300"/>
                    <a:pt x="97" y="233"/>
                    <a:pt x="100" y="1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AC8900F-5231-44EA-8CF5-7EECC3BD01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9" y="2262"/>
              <a:ext cx="333" cy="920"/>
            </a:xfrm>
            <a:custGeom>
              <a:avLst/>
              <a:gdLst>
                <a:gd name="T0" fmla="*/ 89 w 91"/>
                <a:gd name="T1" fmla="*/ 41 h 251"/>
                <a:gd name="T2" fmla="*/ 87 w 91"/>
                <a:gd name="T3" fmla="*/ 136 h 251"/>
                <a:gd name="T4" fmla="*/ 89 w 91"/>
                <a:gd name="T5" fmla="*/ 220 h 251"/>
                <a:gd name="T6" fmla="*/ 86 w 91"/>
                <a:gd name="T7" fmla="*/ 244 h 251"/>
                <a:gd name="T8" fmla="*/ 67 w 91"/>
                <a:gd name="T9" fmla="*/ 251 h 251"/>
                <a:gd name="T10" fmla="*/ 39 w 91"/>
                <a:gd name="T11" fmla="*/ 249 h 251"/>
                <a:gd name="T12" fmla="*/ 14 w 91"/>
                <a:gd name="T13" fmla="*/ 244 h 251"/>
                <a:gd name="T14" fmla="*/ 5 w 91"/>
                <a:gd name="T15" fmla="*/ 211 h 251"/>
                <a:gd name="T16" fmla="*/ 6 w 91"/>
                <a:gd name="T17" fmla="*/ 172 h 251"/>
                <a:gd name="T18" fmla="*/ 2 w 91"/>
                <a:gd name="T19" fmla="*/ 62 h 251"/>
                <a:gd name="T20" fmla="*/ 1 w 91"/>
                <a:gd name="T21" fmla="*/ 24 h 251"/>
                <a:gd name="T22" fmla="*/ 13 w 91"/>
                <a:gd name="T23" fmla="*/ 7 h 251"/>
                <a:gd name="T24" fmla="*/ 67 w 91"/>
                <a:gd name="T25" fmla="*/ 3 h 251"/>
                <a:gd name="T26" fmla="*/ 89 w 91"/>
                <a:gd name="T27" fmla="*/ 41 h 251"/>
                <a:gd name="T28" fmla="*/ 78 w 91"/>
                <a:gd name="T29" fmla="*/ 99 h 251"/>
                <a:gd name="T30" fmla="*/ 79 w 91"/>
                <a:gd name="T31" fmla="*/ 33 h 251"/>
                <a:gd name="T32" fmla="*/ 76 w 91"/>
                <a:gd name="T33" fmla="*/ 18 h 251"/>
                <a:gd name="T34" fmla="*/ 63 w 91"/>
                <a:gd name="T35" fmla="*/ 14 h 251"/>
                <a:gd name="T36" fmla="*/ 42 w 91"/>
                <a:gd name="T37" fmla="*/ 14 h 251"/>
                <a:gd name="T38" fmla="*/ 17 w 91"/>
                <a:gd name="T39" fmla="*/ 18 h 251"/>
                <a:gd name="T40" fmla="*/ 14 w 91"/>
                <a:gd name="T41" fmla="*/ 39 h 251"/>
                <a:gd name="T42" fmla="*/ 14 w 91"/>
                <a:gd name="T43" fmla="*/ 115 h 251"/>
                <a:gd name="T44" fmla="*/ 16 w 91"/>
                <a:gd name="T45" fmla="*/ 188 h 251"/>
                <a:gd name="T46" fmla="*/ 14 w 91"/>
                <a:gd name="T47" fmla="*/ 209 h 251"/>
                <a:gd name="T48" fmla="*/ 15 w 91"/>
                <a:gd name="T49" fmla="*/ 220 h 251"/>
                <a:gd name="T50" fmla="*/ 20 w 91"/>
                <a:gd name="T51" fmla="*/ 234 h 251"/>
                <a:gd name="T52" fmla="*/ 34 w 91"/>
                <a:gd name="T53" fmla="*/ 237 h 251"/>
                <a:gd name="T54" fmla="*/ 57 w 91"/>
                <a:gd name="T55" fmla="*/ 239 h 251"/>
                <a:gd name="T56" fmla="*/ 69 w 91"/>
                <a:gd name="T57" fmla="*/ 239 h 251"/>
                <a:gd name="T58" fmla="*/ 78 w 91"/>
                <a:gd name="T59" fmla="*/ 233 h 251"/>
                <a:gd name="T60" fmla="*/ 76 w 91"/>
                <a:gd name="T61" fmla="*/ 209 h 251"/>
                <a:gd name="T62" fmla="*/ 76 w 91"/>
                <a:gd name="T63" fmla="*/ 176 h 251"/>
                <a:gd name="T64" fmla="*/ 78 w 91"/>
                <a:gd name="T65" fmla="*/ 9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251">
                  <a:moveTo>
                    <a:pt x="89" y="41"/>
                  </a:moveTo>
                  <a:cubicBezTo>
                    <a:pt x="90" y="73"/>
                    <a:pt x="88" y="104"/>
                    <a:pt x="87" y="136"/>
                  </a:cubicBezTo>
                  <a:cubicBezTo>
                    <a:pt x="86" y="164"/>
                    <a:pt x="86" y="192"/>
                    <a:pt x="89" y="220"/>
                  </a:cubicBezTo>
                  <a:cubicBezTo>
                    <a:pt x="90" y="228"/>
                    <a:pt x="91" y="238"/>
                    <a:pt x="86" y="244"/>
                  </a:cubicBezTo>
                  <a:cubicBezTo>
                    <a:pt x="82" y="250"/>
                    <a:pt x="73" y="251"/>
                    <a:pt x="67" y="251"/>
                  </a:cubicBezTo>
                  <a:cubicBezTo>
                    <a:pt x="57" y="251"/>
                    <a:pt x="48" y="250"/>
                    <a:pt x="39" y="249"/>
                  </a:cubicBezTo>
                  <a:cubicBezTo>
                    <a:pt x="30" y="249"/>
                    <a:pt x="21" y="249"/>
                    <a:pt x="14" y="244"/>
                  </a:cubicBezTo>
                  <a:cubicBezTo>
                    <a:pt x="4" y="238"/>
                    <a:pt x="3" y="224"/>
                    <a:pt x="5" y="211"/>
                  </a:cubicBezTo>
                  <a:cubicBezTo>
                    <a:pt x="4" y="198"/>
                    <a:pt x="6" y="184"/>
                    <a:pt x="6" y="172"/>
                  </a:cubicBezTo>
                  <a:cubicBezTo>
                    <a:pt x="4" y="135"/>
                    <a:pt x="2" y="99"/>
                    <a:pt x="2" y="62"/>
                  </a:cubicBezTo>
                  <a:cubicBezTo>
                    <a:pt x="2" y="50"/>
                    <a:pt x="0" y="37"/>
                    <a:pt x="1" y="24"/>
                  </a:cubicBezTo>
                  <a:cubicBezTo>
                    <a:pt x="1" y="16"/>
                    <a:pt x="5" y="11"/>
                    <a:pt x="13" y="7"/>
                  </a:cubicBezTo>
                  <a:cubicBezTo>
                    <a:pt x="28" y="0"/>
                    <a:pt x="50" y="3"/>
                    <a:pt x="67" y="3"/>
                  </a:cubicBezTo>
                  <a:cubicBezTo>
                    <a:pt x="88" y="4"/>
                    <a:pt x="89" y="26"/>
                    <a:pt x="89" y="41"/>
                  </a:cubicBezTo>
                  <a:close/>
                  <a:moveTo>
                    <a:pt x="78" y="99"/>
                  </a:moveTo>
                  <a:cubicBezTo>
                    <a:pt x="79" y="77"/>
                    <a:pt x="80" y="55"/>
                    <a:pt x="79" y="33"/>
                  </a:cubicBezTo>
                  <a:cubicBezTo>
                    <a:pt x="78" y="28"/>
                    <a:pt x="78" y="22"/>
                    <a:pt x="76" y="18"/>
                  </a:cubicBezTo>
                  <a:cubicBezTo>
                    <a:pt x="73" y="13"/>
                    <a:pt x="68" y="13"/>
                    <a:pt x="63" y="14"/>
                  </a:cubicBezTo>
                  <a:cubicBezTo>
                    <a:pt x="56" y="14"/>
                    <a:pt x="49" y="13"/>
                    <a:pt x="42" y="14"/>
                  </a:cubicBezTo>
                  <a:cubicBezTo>
                    <a:pt x="34" y="14"/>
                    <a:pt x="24" y="14"/>
                    <a:pt x="17" y="18"/>
                  </a:cubicBezTo>
                  <a:cubicBezTo>
                    <a:pt x="10" y="22"/>
                    <a:pt x="13" y="32"/>
                    <a:pt x="14" y="39"/>
                  </a:cubicBezTo>
                  <a:cubicBezTo>
                    <a:pt x="14" y="64"/>
                    <a:pt x="13" y="89"/>
                    <a:pt x="14" y="115"/>
                  </a:cubicBezTo>
                  <a:cubicBezTo>
                    <a:pt x="15" y="139"/>
                    <a:pt x="17" y="163"/>
                    <a:pt x="16" y="188"/>
                  </a:cubicBezTo>
                  <a:cubicBezTo>
                    <a:pt x="15" y="194"/>
                    <a:pt x="14" y="202"/>
                    <a:pt x="14" y="209"/>
                  </a:cubicBezTo>
                  <a:cubicBezTo>
                    <a:pt x="14" y="213"/>
                    <a:pt x="14" y="216"/>
                    <a:pt x="15" y="220"/>
                  </a:cubicBezTo>
                  <a:cubicBezTo>
                    <a:pt x="15" y="225"/>
                    <a:pt x="16" y="231"/>
                    <a:pt x="20" y="234"/>
                  </a:cubicBezTo>
                  <a:cubicBezTo>
                    <a:pt x="24" y="236"/>
                    <a:pt x="29" y="236"/>
                    <a:pt x="34" y="237"/>
                  </a:cubicBezTo>
                  <a:cubicBezTo>
                    <a:pt x="41" y="237"/>
                    <a:pt x="49" y="238"/>
                    <a:pt x="57" y="239"/>
                  </a:cubicBezTo>
                  <a:cubicBezTo>
                    <a:pt x="61" y="239"/>
                    <a:pt x="65" y="239"/>
                    <a:pt x="69" y="239"/>
                  </a:cubicBezTo>
                  <a:cubicBezTo>
                    <a:pt x="74" y="239"/>
                    <a:pt x="77" y="239"/>
                    <a:pt x="78" y="233"/>
                  </a:cubicBezTo>
                  <a:cubicBezTo>
                    <a:pt x="79" y="225"/>
                    <a:pt x="77" y="217"/>
                    <a:pt x="76" y="209"/>
                  </a:cubicBezTo>
                  <a:cubicBezTo>
                    <a:pt x="76" y="198"/>
                    <a:pt x="76" y="187"/>
                    <a:pt x="76" y="176"/>
                  </a:cubicBezTo>
                  <a:cubicBezTo>
                    <a:pt x="75" y="150"/>
                    <a:pt x="77" y="124"/>
                    <a:pt x="78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C4F6D8A-3464-43B9-A93D-B888827DD916}"/>
              </a:ext>
            </a:extLst>
          </p:cNvPr>
          <p:cNvGrpSpPr/>
          <p:nvPr/>
        </p:nvGrpSpPr>
        <p:grpSpPr>
          <a:xfrm>
            <a:off x="8321676" y="1852612"/>
            <a:ext cx="3487978" cy="948916"/>
            <a:chOff x="8386921" y="2138442"/>
            <a:chExt cx="2501951" cy="682283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FFB60C2-42E8-48F7-B60F-A5C385EF849A}"/>
                </a:ext>
              </a:extLst>
            </p:cNvPr>
            <p:cNvSpPr/>
            <p:nvPr/>
          </p:nvSpPr>
          <p:spPr>
            <a:xfrm>
              <a:off x="8386921" y="2138442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F0315BB-9512-444A-9DE5-0FBF144BD485}"/>
                </a:ext>
              </a:extLst>
            </p:cNvPr>
            <p:cNvSpPr txBox="1"/>
            <p:nvPr/>
          </p:nvSpPr>
          <p:spPr>
            <a:xfrm>
              <a:off x="8409810" y="2423316"/>
              <a:ext cx="1500166" cy="3974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B14D7DD-E6BD-461C-8A1B-865606C1E429}"/>
              </a:ext>
            </a:extLst>
          </p:cNvPr>
          <p:cNvGrpSpPr/>
          <p:nvPr/>
        </p:nvGrpSpPr>
        <p:grpSpPr>
          <a:xfrm>
            <a:off x="8321676" y="3590925"/>
            <a:ext cx="3487978" cy="948916"/>
            <a:chOff x="8386921" y="2138442"/>
            <a:chExt cx="2501951" cy="682283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2880F02-4876-4B42-8072-D2D1BC8B219C}"/>
                </a:ext>
              </a:extLst>
            </p:cNvPr>
            <p:cNvSpPr/>
            <p:nvPr/>
          </p:nvSpPr>
          <p:spPr>
            <a:xfrm>
              <a:off x="8386921" y="2138442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909D6B8-3C51-4C07-95F7-4883B2405153}"/>
                </a:ext>
              </a:extLst>
            </p:cNvPr>
            <p:cNvSpPr txBox="1"/>
            <p:nvPr/>
          </p:nvSpPr>
          <p:spPr>
            <a:xfrm>
              <a:off x="8409810" y="2423316"/>
              <a:ext cx="1500166" cy="3974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6D1DDBB-8C2A-48E7-A174-E8D909A6A9AD}"/>
              </a:ext>
            </a:extLst>
          </p:cNvPr>
          <p:cNvGrpSpPr/>
          <p:nvPr/>
        </p:nvGrpSpPr>
        <p:grpSpPr>
          <a:xfrm>
            <a:off x="7452302" y="1740692"/>
            <a:ext cx="922425" cy="799177"/>
            <a:chOff x="5558622" y="1291562"/>
            <a:chExt cx="1889125" cy="1636713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9DE57563-81B4-4150-986F-FC7AF4B2E8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8622" y="1291562"/>
              <a:ext cx="1812925" cy="1627188"/>
            </a:xfrm>
            <a:custGeom>
              <a:avLst/>
              <a:gdLst>
                <a:gd name="T0" fmla="*/ 165 w 212"/>
                <a:gd name="T1" fmla="*/ 17 h 191"/>
                <a:gd name="T2" fmla="*/ 111 w 212"/>
                <a:gd name="T3" fmla="*/ 64 h 191"/>
                <a:gd name="T4" fmla="*/ 106 w 212"/>
                <a:gd name="T5" fmla="*/ 68 h 191"/>
                <a:gd name="T6" fmla="*/ 91 w 212"/>
                <a:gd name="T7" fmla="*/ 58 h 191"/>
                <a:gd name="T8" fmla="*/ 78 w 212"/>
                <a:gd name="T9" fmla="*/ 60 h 191"/>
                <a:gd name="T10" fmla="*/ 10 w 212"/>
                <a:gd name="T11" fmla="*/ 65 h 191"/>
                <a:gd name="T12" fmla="*/ 0 w 212"/>
                <a:gd name="T13" fmla="*/ 82 h 191"/>
                <a:gd name="T14" fmla="*/ 10 w 212"/>
                <a:gd name="T15" fmla="*/ 125 h 191"/>
                <a:gd name="T16" fmla="*/ 10 w 212"/>
                <a:gd name="T17" fmla="*/ 167 h 191"/>
                <a:gd name="T18" fmla="*/ 40 w 212"/>
                <a:gd name="T19" fmla="*/ 186 h 191"/>
                <a:gd name="T20" fmla="*/ 78 w 212"/>
                <a:gd name="T21" fmla="*/ 189 h 191"/>
                <a:gd name="T22" fmla="*/ 114 w 212"/>
                <a:gd name="T23" fmla="*/ 174 h 191"/>
                <a:gd name="T24" fmla="*/ 118 w 212"/>
                <a:gd name="T25" fmla="*/ 133 h 191"/>
                <a:gd name="T26" fmla="*/ 118 w 212"/>
                <a:gd name="T27" fmla="*/ 112 h 191"/>
                <a:gd name="T28" fmla="*/ 129 w 212"/>
                <a:gd name="T29" fmla="*/ 102 h 191"/>
                <a:gd name="T30" fmla="*/ 189 w 212"/>
                <a:gd name="T31" fmla="*/ 49 h 191"/>
                <a:gd name="T32" fmla="*/ 193 w 212"/>
                <a:gd name="T33" fmla="*/ 46 h 191"/>
                <a:gd name="T34" fmla="*/ 193 w 212"/>
                <a:gd name="T35" fmla="*/ 45 h 191"/>
                <a:gd name="T36" fmla="*/ 165 w 212"/>
                <a:gd name="T37" fmla="*/ 17 h 191"/>
                <a:gd name="T38" fmla="*/ 71 w 212"/>
                <a:gd name="T39" fmla="*/ 107 h 191"/>
                <a:gd name="T40" fmla="*/ 66 w 212"/>
                <a:gd name="T41" fmla="*/ 98 h 191"/>
                <a:gd name="T42" fmla="*/ 76 w 212"/>
                <a:gd name="T43" fmla="*/ 99 h 191"/>
                <a:gd name="T44" fmla="*/ 71 w 212"/>
                <a:gd name="T45" fmla="*/ 10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2" h="191">
                  <a:moveTo>
                    <a:pt x="165" y="17"/>
                  </a:moveTo>
                  <a:cubicBezTo>
                    <a:pt x="147" y="33"/>
                    <a:pt x="129" y="47"/>
                    <a:pt x="111" y="64"/>
                  </a:cubicBezTo>
                  <a:cubicBezTo>
                    <a:pt x="109" y="65"/>
                    <a:pt x="108" y="67"/>
                    <a:pt x="106" y="68"/>
                  </a:cubicBezTo>
                  <a:cubicBezTo>
                    <a:pt x="103" y="63"/>
                    <a:pt x="98" y="59"/>
                    <a:pt x="91" y="58"/>
                  </a:cubicBezTo>
                  <a:cubicBezTo>
                    <a:pt x="86" y="58"/>
                    <a:pt x="82" y="58"/>
                    <a:pt x="78" y="60"/>
                  </a:cubicBezTo>
                  <a:cubicBezTo>
                    <a:pt x="55" y="59"/>
                    <a:pt x="32" y="54"/>
                    <a:pt x="10" y="65"/>
                  </a:cubicBezTo>
                  <a:cubicBezTo>
                    <a:pt x="4" y="68"/>
                    <a:pt x="1" y="76"/>
                    <a:pt x="0" y="82"/>
                  </a:cubicBezTo>
                  <a:cubicBezTo>
                    <a:pt x="0" y="97"/>
                    <a:pt x="9" y="110"/>
                    <a:pt x="10" y="125"/>
                  </a:cubicBezTo>
                  <a:cubicBezTo>
                    <a:pt x="10" y="138"/>
                    <a:pt x="6" y="154"/>
                    <a:pt x="10" y="167"/>
                  </a:cubicBezTo>
                  <a:cubicBezTo>
                    <a:pt x="14" y="181"/>
                    <a:pt x="27" y="186"/>
                    <a:pt x="40" y="186"/>
                  </a:cubicBezTo>
                  <a:cubicBezTo>
                    <a:pt x="54" y="186"/>
                    <a:pt x="65" y="186"/>
                    <a:pt x="78" y="189"/>
                  </a:cubicBezTo>
                  <a:cubicBezTo>
                    <a:pt x="91" y="191"/>
                    <a:pt x="107" y="186"/>
                    <a:pt x="114" y="174"/>
                  </a:cubicBezTo>
                  <a:cubicBezTo>
                    <a:pt x="121" y="162"/>
                    <a:pt x="118" y="146"/>
                    <a:pt x="118" y="133"/>
                  </a:cubicBezTo>
                  <a:cubicBezTo>
                    <a:pt x="118" y="128"/>
                    <a:pt x="118" y="120"/>
                    <a:pt x="118" y="112"/>
                  </a:cubicBezTo>
                  <a:cubicBezTo>
                    <a:pt x="122" y="109"/>
                    <a:pt x="125" y="105"/>
                    <a:pt x="129" y="102"/>
                  </a:cubicBezTo>
                  <a:cubicBezTo>
                    <a:pt x="148" y="83"/>
                    <a:pt x="169" y="66"/>
                    <a:pt x="189" y="49"/>
                  </a:cubicBezTo>
                  <a:cubicBezTo>
                    <a:pt x="190" y="48"/>
                    <a:pt x="192" y="47"/>
                    <a:pt x="193" y="46"/>
                  </a:cubicBezTo>
                  <a:cubicBezTo>
                    <a:pt x="193" y="46"/>
                    <a:pt x="193" y="45"/>
                    <a:pt x="193" y="45"/>
                  </a:cubicBezTo>
                  <a:cubicBezTo>
                    <a:pt x="212" y="27"/>
                    <a:pt x="185" y="0"/>
                    <a:pt x="165" y="17"/>
                  </a:cubicBezTo>
                  <a:close/>
                  <a:moveTo>
                    <a:pt x="71" y="107"/>
                  </a:moveTo>
                  <a:cubicBezTo>
                    <a:pt x="69" y="104"/>
                    <a:pt x="68" y="101"/>
                    <a:pt x="66" y="98"/>
                  </a:cubicBezTo>
                  <a:cubicBezTo>
                    <a:pt x="70" y="99"/>
                    <a:pt x="73" y="99"/>
                    <a:pt x="76" y="99"/>
                  </a:cubicBezTo>
                  <a:cubicBezTo>
                    <a:pt x="74" y="102"/>
                    <a:pt x="72" y="104"/>
                    <a:pt x="71" y="107"/>
                  </a:cubicBezTo>
                  <a:close/>
                </a:path>
              </a:pathLst>
            </a:custGeom>
            <a:solidFill>
              <a:srgbClr val="FA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8773D063-86F4-402A-A9DD-2590804A57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6884" y="1470950"/>
              <a:ext cx="1820863" cy="1457325"/>
            </a:xfrm>
            <a:custGeom>
              <a:avLst/>
              <a:gdLst>
                <a:gd name="T0" fmla="*/ 191 w 213"/>
                <a:gd name="T1" fmla="*/ 5 h 171"/>
                <a:gd name="T2" fmla="*/ 112 w 213"/>
                <a:gd name="T3" fmla="*/ 57 h 171"/>
                <a:gd name="T4" fmla="*/ 79 w 213"/>
                <a:gd name="T5" fmla="*/ 44 h 171"/>
                <a:gd name="T6" fmla="*/ 27 w 213"/>
                <a:gd name="T7" fmla="*/ 40 h 171"/>
                <a:gd name="T8" fmla="*/ 24 w 213"/>
                <a:gd name="T9" fmla="*/ 40 h 171"/>
                <a:gd name="T10" fmla="*/ 16 w 213"/>
                <a:gd name="T11" fmla="*/ 36 h 171"/>
                <a:gd name="T12" fmla="*/ 6 w 213"/>
                <a:gd name="T13" fmla="*/ 44 h 171"/>
                <a:gd name="T14" fmla="*/ 1 w 213"/>
                <a:gd name="T15" fmla="*/ 60 h 171"/>
                <a:gd name="T16" fmla="*/ 5 w 213"/>
                <a:gd name="T17" fmla="*/ 68 h 171"/>
                <a:gd name="T18" fmla="*/ 9 w 213"/>
                <a:gd name="T19" fmla="*/ 119 h 171"/>
                <a:gd name="T20" fmla="*/ 18 w 213"/>
                <a:gd name="T21" fmla="*/ 162 h 171"/>
                <a:gd name="T22" fmla="*/ 75 w 213"/>
                <a:gd name="T23" fmla="*/ 164 h 171"/>
                <a:gd name="T24" fmla="*/ 103 w 213"/>
                <a:gd name="T25" fmla="*/ 159 h 171"/>
                <a:gd name="T26" fmla="*/ 110 w 213"/>
                <a:gd name="T27" fmla="*/ 120 h 171"/>
                <a:gd name="T28" fmla="*/ 112 w 213"/>
                <a:gd name="T29" fmla="*/ 81 h 171"/>
                <a:gd name="T30" fmla="*/ 201 w 213"/>
                <a:gd name="T31" fmla="*/ 22 h 171"/>
                <a:gd name="T32" fmla="*/ 191 w 213"/>
                <a:gd name="T33" fmla="*/ 5 h 171"/>
                <a:gd name="T34" fmla="*/ 88 w 213"/>
                <a:gd name="T35" fmla="*/ 141 h 171"/>
                <a:gd name="T36" fmla="*/ 87 w 213"/>
                <a:gd name="T37" fmla="*/ 145 h 171"/>
                <a:gd name="T38" fmla="*/ 87 w 213"/>
                <a:gd name="T39" fmla="*/ 146 h 171"/>
                <a:gd name="T40" fmla="*/ 72 w 213"/>
                <a:gd name="T41" fmla="*/ 143 h 171"/>
                <a:gd name="T42" fmla="*/ 29 w 213"/>
                <a:gd name="T43" fmla="*/ 140 h 171"/>
                <a:gd name="T44" fmla="*/ 23 w 213"/>
                <a:gd name="T45" fmla="*/ 60 h 171"/>
                <a:gd name="T46" fmla="*/ 91 w 213"/>
                <a:gd name="T47" fmla="*/ 65 h 171"/>
                <a:gd name="T48" fmla="*/ 92 w 213"/>
                <a:gd name="T49" fmla="*/ 64 h 171"/>
                <a:gd name="T50" fmla="*/ 92 w 213"/>
                <a:gd name="T51" fmla="*/ 67 h 171"/>
                <a:gd name="T52" fmla="*/ 91 w 213"/>
                <a:gd name="T53" fmla="*/ 74 h 171"/>
                <a:gd name="T54" fmla="*/ 69 w 213"/>
                <a:gd name="T55" fmla="*/ 96 h 171"/>
                <a:gd name="T56" fmla="*/ 61 w 213"/>
                <a:gd name="T57" fmla="*/ 106 h 171"/>
                <a:gd name="T58" fmla="*/ 61 w 213"/>
                <a:gd name="T59" fmla="*/ 107 h 171"/>
                <a:gd name="T60" fmla="*/ 49 w 213"/>
                <a:gd name="T61" fmla="*/ 80 h 171"/>
                <a:gd name="T62" fmla="*/ 30 w 213"/>
                <a:gd name="T63" fmla="*/ 85 h 171"/>
                <a:gd name="T64" fmla="*/ 39 w 213"/>
                <a:gd name="T65" fmla="*/ 108 h 171"/>
                <a:gd name="T66" fmla="*/ 51 w 213"/>
                <a:gd name="T67" fmla="*/ 129 h 171"/>
                <a:gd name="T68" fmla="*/ 83 w 213"/>
                <a:gd name="T69" fmla="*/ 110 h 171"/>
                <a:gd name="T70" fmla="*/ 90 w 213"/>
                <a:gd name="T71" fmla="*/ 102 h 171"/>
                <a:gd name="T72" fmla="*/ 88 w 213"/>
                <a:gd name="T73" fmla="*/ 1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3" h="171">
                  <a:moveTo>
                    <a:pt x="191" y="5"/>
                  </a:moveTo>
                  <a:cubicBezTo>
                    <a:pt x="163" y="18"/>
                    <a:pt x="136" y="37"/>
                    <a:pt x="112" y="57"/>
                  </a:cubicBezTo>
                  <a:cubicBezTo>
                    <a:pt x="111" y="42"/>
                    <a:pt x="89" y="46"/>
                    <a:pt x="79" y="44"/>
                  </a:cubicBezTo>
                  <a:cubicBezTo>
                    <a:pt x="62" y="41"/>
                    <a:pt x="44" y="43"/>
                    <a:pt x="27" y="40"/>
                  </a:cubicBezTo>
                  <a:cubicBezTo>
                    <a:pt x="26" y="40"/>
                    <a:pt x="25" y="40"/>
                    <a:pt x="24" y="40"/>
                  </a:cubicBezTo>
                  <a:cubicBezTo>
                    <a:pt x="22" y="38"/>
                    <a:pt x="19" y="36"/>
                    <a:pt x="16" y="36"/>
                  </a:cubicBezTo>
                  <a:cubicBezTo>
                    <a:pt x="11" y="36"/>
                    <a:pt x="7" y="40"/>
                    <a:pt x="6" y="44"/>
                  </a:cubicBezTo>
                  <a:cubicBezTo>
                    <a:pt x="3" y="49"/>
                    <a:pt x="1" y="55"/>
                    <a:pt x="1" y="60"/>
                  </a:cubicBezTo>
                  <a:cubicBezTo>
                    <a:pt x="0" y="64"/>
                    <a:pt x="2" y="66"/>
                    <a:pt x="5" y="68"/>
                  </a:cubicBezTo>
                  <a:cubicBezTo>
                    <a:pt x="7" y="85"/>
                    <a:pt x="7" y="102"/>
                    <a:pt x="9" y="119"/>
                  </a:cubicBezTo>
                  <a:cubicBezTo>
                    <a:pt x="10" y="132"/>
                    <a:pt x="4" y="154"/>
                    <a:pt x="18" y="162"/>
                  </a:cubicBezTo>
                  <a:cubicBezTo>
                    <a:pt x="33" y="171"/>
                    <a:pt x="58" y="160"/>
                    <a:pt x="75" y="164"/>
                  </a:cubicBezTo>
                  <a:cubicBezTo>
                    <a:pt x="87" y="167"/>
                    <a:pt x="96" y="169"/>
                    <a:pt x="103" y="159"/>
                  </a:cubicBezTo>
                  <a:cubicBezTo>
                    <a:pt x="111" y="150"/>
                    <a:pt x="110" y="130"/>
                    <a:pt x="110" y="120"/>
                  </a:cubicBezTo>
                  <a:cubicBezTo>
                    <a:pt x="110" y="107"/>
                    <a:pt x="111" y="94"/>
                    <a:pt x="112" y="81"/>
                  </a:cubicBezTo>
                  <a:cubicBezTo>
                    <a:pt x="138" y="57"/>
                    <a:pt x="170" y="36"/>
                    <a:pt x="201" y="22"/>
                  </a:cubicBezTo>
                  <a:cubicBezTo>
                    <a:pt x="213" y="17"/>
                    <a:pt x="202" y="0"/>
                    <a:pt x="191" y="5"/>
                  </a:cubicBezTo>
                  <a:close/>
                  <a:moveTo>
                    <a:pt x="88" y="141"/>
                  </a:moveTo>
                  <a:cubicBezTo>
                    <a:pt x="88" y="142"/>
                    <a:pt x="87" y="143"/>
                    <a:pt x="87" y="145"/>
                  </a:cubicBezTo>
                  <a:cubicBezTo>
                    <a:pt x="87" y="145"/>
                    <a:pt x="87" y="146"/>
                    <a:pt x="87" y="146"/>
                  </a:cubicBezTo>
                  <a:cubicBezTo>
                    <a:pt x="82" y="145"/>
                    <a:pt x="77" y="144"/>
                    <a:pt x="72" y="143"/>
                  </a:cubicBezTo>
                  <a:cubicBezTo>
                    <a:pt x="66" y="143"/>
                    <a:pt x="29" y="147"/>
                    <a:pt x="29" y="140"/>
                  </a:cubicBezTo>
                  <a:cubicBezTo>
                    <a:pt x="29" y="114"/>
                    <a:pt x="28" y="86"/>
                    <a:pt x="23" y="60"/>
                  </a:cubicBezTo>
                  <a:cubicBezTo>
                    <a:pt x="45" y="63"/>
                    <a:pt x="69" y="65"/>
                    <a:pt x="91" y="65"/>
                  </a:cubicBezTo>
                  <a:cubicBezTo>
                    <a:pt x="92" y="65"/>
                    <a:pt x="92" y="64"/>
                    <a:pt x="92" y="64"/>
                  </a:cubicBezTo>
                  <a:cubicBezTo>
                    <a:pt x="92" y="65"/>
                    <a:pt x="92" y="66"/>
                    <a:pt x="92" y="67"/>
                  </a:cubicBezTo>
                  <a:cubicBezTo>
                    <a:pt x="92" y="70"/>
                    <a:pt x="92" y="72"/>
                    <a:pt x="91" y="74"/>
                  </a:cubicBezTo>
                  <a:cubicBezTo>
                    <a:pt x="84" y="81"/>
                    <a:pt x="76" y="89"/>
                    <a:pt x="69" y="96"/>
                  </a:cubicBezTo>
                  <a:cubicBezTo>
                    <a:pt x="67" y="100"/>
                    <a:pt x="64" y="103"/>
                    <a:pt x="61" y="106"/>
                  </a:cubicBezTo>
                  <a:cubicBezTo>
                    <a:pt x="61" y="106"/>
                    <a:pt x="61" y="106"/>
                    <a:pt x="61" y="107"/>
                  </a:cubicBezTo>
                  <a:cubicBezTo>
                    <a:pt x="57" y="98"/>
                    <a:pt x="50" y="89"/>
                    <a:pt x="49" y="80"/>
                  </a:cubicBezTo>
                  <a:cubicBezTo>
                    <a:pt x="47" y="67"/>
                    <a:pt x="28" y="72"/>
                    <a:pt x="30" y="85"/>
                  </a:cubicBezTo>
                  <a:cubicBezTo>
                    <a:pt x="31" y="93"/>
                    <a:pt x="35" y="100"/>
                    <a:pt x="39" y="108"/>
                  </a:cubicBezTo>
                  <a:cubicBezTo>
                    <a:pt x="43" y="114"/>
                    <a:pt x="45" y="125"/>
                    <a:pt x="51" y="129"/>
                  </a:cubicBezTo>
                  <a:cubicBezTo>
                    <a:pt x="66" y="138"/>
                    <a:pt x="75" y="120"/>
                    <a:pt x="83" y="110"/>
                  </a:cubicBezTo>
                  <a:cubicBezTo>
                    <a:pt x="86" y="108"/>
                    <a:pt x="88" y="105"/>
                    <a:pt x="90" y="102"/>
                  </a:cubicBezTo>
                  <a:cubicBezTo>
                    <a:pt x="91" y="115"/>
                    <a:pt x="92" y="129"/>
                    <a:pt x="88" y="14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B3B297D-5C4A-47A4-B6FD-B8A0A576FCCA}"/>
              </a:ext>
            </a:extLst>
          </p:cNvPr>
          <p:cNvGrpSpPr/>
          <p:nvPr/>
        </p:nvGrpSpPr>
        <p:grpSpPr>
          <a:xfrm>
            <a:off x="7478117" y="3389439"/>
            <a:ext cx="922425" cy="799177"/>
            <a:chOff x="5558622" y="1291562"/>
            <a:chExt cx="1889125" cy="1636713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760DAF96-0222-4E37-9A7A-650835CE6C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8622" y="1291562"/>
              <a:ext cx="1812925" cy="1627188"/>
            </a:xfrm>
            <a:custGeom>
              <a:avLst/>
              <a:gdLst>
                <a:gd name="T0" fmla="*/ 165 w 212"/>
                <a:gd name="T1" fmla="*/ 17 h 191"/>
                <a:gd name="T2" fmla="*/ 111 w 212"/>
                <a:gd name="T3" fmla="*/ 64 h 191"/>
                <a:gd name="T4" fmla="*/ 106 w 212"/>
                <a:gd name="T5" fmla="*/ 68 h 191"/>
                <a:gd name="T6" fmla="*/ 91 w 212"/>
                <a:gd name="T7" fmla="*/ 58 h 191"/>
                <a:gd name="T8" fmla="*/ 78 w 212"/>
                <a:gd name="T9" fmla="*/ 60 h 191"/>
                <a:gd name="T10" fmla="*/ 10 w 212"/>
                <a:gd name="T11" fmla="*/ 65 h 191"/>
                <a:gd name="T12" fmla="*/ 0 w 212"/>
                <a:gd name="T13" fmla="*/ 82 h 191"/>
                <a:gd name="T14" fmla="*/ 10 w 212"/>
                <a:gd name="T15" fmla="*/ 125 h 191"/>
                <a:gd name="T16" fmla="*/ 10 w 212"/>
                <a:gd name="T17" fmla="*/ 167 h 191"/>
                <a:gd name="T18" fmla="*/ 40 w 212"/>
                <a:gd name="T19" fmla="*/ 186 h 191"/>
                <a:gd name="T20" fmla="*/ 78 w 212"/>
                <a:gd name="T21" fmla="*/ 189 h 191"/>
                <a:gd name="T22" fmla="*/ 114 w 212"/>
                <a:gd name="T23" fmla="*/ 174 h 191"/>
                <a:gd name="T24" fmla="*/ 118 w 212"/>
                <a:gd name="T25" fmla="*/ 133 h 191"/>
                <a:gd name="T26" fmla="*/ 118 w 212"/>
                <a:gd name="T27" fmla="*/ 112 h 191"/>
                <a:gd name="T28" fmla="*/ 129 w 212"/>
                <a:gd name="T29" fmla="*/ 102 h 191"/>
                <a:gd name="T30" fmla="*/ 189 w 212"/>
                <a:gd name="T31" fmla="*/ 49 h 191"/>
                <a:gd name="T32" fmla="*/ 193 w 212"/>
                <a:gd name="T33" fmla="*/ 46 h 191"/>
                <a:gd name="T34" fmla="*/ 193 w 212"/>
                <a:gd name="T35" fmla="*/ 45 h 191"/>
                <a:gd name="T36" fmla="*/ 165 w 212"/>
                <a:gd name="T37" fmla="*/ 17 h 191"/>
                <a:gd name="T38" fmla="*/ 71 w 212"/>
                <a:gd name="T39" fmla="*/ 107 h 191"/>
                <a:gd name="T40" fmla="*/ 66 w 212"/>
                <a:gd name="T41" fmla="*/ 98 h 191"/>
                <a:gd name="T42" fmla="*/ 76 w 212"/>
                <a:gd name="T43" fmla="*/ 99 h 191"/>
                <a:gd name="T44" fmla="*/ 71 w 212"/>
                <a:gd name="T45" fmla="*/ 10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2" h="191">
                  <a:moveTo>
                    <a:pt x="165" y="17"/>
                  </a:moveTo>
                  <a:cubicBezTo>
                    <a:pt x="147" y="33"/>
                    <a:pt x="129" y="47"/>
                    <a:pt x="111" y="64"/>
                  </a:cubicBezTo>
                  <a:cubicBezTo>
                    <a:pt x="109" y="65"/>
                    <a:pt x="108" y="67"/>
                    <a:pt x="106" y="68"/>
                  </a:cubicBezTo>
                  <a:cubicBezTo>
                    <a:pt x="103" y="63"/>
                    <a:pt x="98" y="59"/>
                    <a:pt x="91" y="58"/>
                  </a:cubicBezTo>
                  <a:cubicBezTo>
                    <a:pt x="86" y="58"/>
                    <a:pt x="82" y="58"/>
                    <a:pt x="78" y="60"/>
                  </a:cubicBezTo>
                  <a:cubicBezTo>
                    <a:pt x="55" y="59"/>
                    <a:pt x="32" y="54"/>
                    <a:pt x="10" y="65"/>
                  </a:cubicBezTo>
                  <a:cubicBezTo>
                    <a:pt x="4" y="68"/>
                    <a:pt x="1" y="76"/>
                    <a:pt x="0" y="82"/>
                  </a:cubicBezTo>
                  <a:cubicBezTo>
                    <a:pt x="0" y="97"/>
                    <a:pt x="9" y="110"/>
                    <a:pt x="10" y="125"/>
                  </a:cubicBezTo>
                  <a:cubicBezTo>
                    <a:pt x="10" y="138"/>
                    <a:pt x="6" y="154"/>
                    <a:pt x="10" y="167"/>
                  </a:cubicBezTo>
                  <a:cubicBezTo>
                    <a:pt x="14" y="181"/>
                    <a:pt x="27" y="186"/>
                    <a:pt x="40" y="186"/>
                  </a:cubicBezTo>
                  <a:cubicBezTo>
                    <a:pt x="54" y="186"/>
                    <a:pt x="65" y="186"/>
                    <a:pt x="78" y="189"/>
                  </a:cubicBezTo>
                  <a:cubicBezTo>
                    <a:pt x="91" y="191"/>
                    <a:pt x="107" y="186"/>
                    <a:pt x="114" y="174"/>
                  </a:cubicBezTo>
                  <a:cubicBezTo>
                    <a:pt x="121" y="162"/>
                    <a:pt x="118" y="146"/>
                    <a:pt x="118" y="133"/>
                  </a:cubicBezTo>
                  <a:cubicBezTo>
                    <a:pt x="118" y="128"/>
                    <a:pt x="118" y="120"/>
                    <a:pt x="118" y="112"/>
                  </a:cubicBezTo>
                  <a:cubicBezTo>
                    <a:pt x="122" y="109"/>
                    <a:pt x="125" y="105"/>
                    <a:pt x="129" y="102"/>
                  </a:cubicBezTo>
                  <a:cubicBezTo>
                    <a:pt x="148" y="83"/>
                    <a:pt x="169" y="66"/>
                    <a:pt x="189" y="49"/>
                  </a:cubicBezTo>
                  <a:cubicBezTo>
                    <a:pt x="190" y="48"/>
                    <a:pt x="192" y="47"/>
                    <a:pt x="193" y="46"/>
                  </a:cubicBezTo>
                  <a:cubicBezTo>
                    <a:pt x="193" y="46"/>
                    <a:pt x="193" y="45"/>
                    <a:pt x="193" y="45"/>
                  </a:cubicBezTo>
                  <a:cubicBezTo>
                    <a:pt x="212" y="27"/>
                    <a:pt x="185" y="0"/>
                    <a:pt x="165" y="17"/>
                  </a:cubicBezTo>
                  <a:close/>
                  <a:moveTo>
                    <a:pt x="71" y="107"/>
                  </a:moveTo>
                  <a:cubicBezTo>
                    <a:pt x="69" y="104"/>
                    <a:pt x="68" y="101"/>
                    <a:pt x="66" y="98"/>
                  </a:cubicBezTo>
                  <a:cubicBezTo>
                    <a:pt x="70" y="99"/>
                    <a:pt x="73" y="99"/>
                    <a:pt x="76" y="99"/>
                  </a:cubicBezTo>
                  <a:cubicBezTo>
                    <a:pt x="74" y="102"/>
                    <a:pt x="72" y="104"/>
                    <a:pt x="71" y="107"/>
                  </a:cubicBezTo>
                  <a:close/>
                </a:path>
              </a:pathLst>
            </a:custGeom>
            <a:solidFill>
              <a:srgbClr val="FA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C192C77B-B4CC-4FDD-A359-AA0651F493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6884" y="1470950"/>
              <a:ext cx="1820863" cy="1457325"/>
            </a:xfrm>
            <a:custGeom>
              <a:avLst/>
              <a:gdLst>
                <a:gd name="T0" fmla="*/ 191 w 213"/>
                <a:gd name="T1" fmla="*/ 5 h 171"/>
                <a:gd name="T2" fmla="*/ 112 w 213"/>
                <a:gd name="T3" fmla="*/ 57 h 171"/>
                <a:gd name="T4" fmla="*/ 79 w 213"/>
                <a:gd name="T5" fmla="*/ 44 h 171"/>
                <a:gd name="T6" fmla="*/ 27 w 213"/>
                <a:gd name="T7" fmla="*/ 40 h 171"/>
                <a:gd name="T8" fmla="*/ 24 w 213"/>
                <a:gd name="T9" fmla="*/ 40 h 171"/>
                <a:gd name="T10" fmla="*/ 16 w 213"/>
                <a:gd name="T11" fmla="*/ 36 h 171"/>
                <a:gd name="T12" fmla="*/ 6 w 213"/>
                <a:gd name="T13" fmla="*/ 44 h 171"/>
                <a:gd name="T14" fmla="*/ 1 w 213"/>
                <a:gd name="T15" fmla="*/ 60 h 171"/>
                <a:gd name="T16" fmla="*/ 5 w 213"/>
                <a:gd name="T17" fmla="*/ 68 h 171"/>
                <a:gd name="T18" fmla="*/ 9 w 213"/>
                <a:gd name="T19" fmla="*/ 119 h 171"/>
                <a:gd name="T20" fmla="*/ 18 w 213"/>
                <a:gd name="T21" fmla="*/ 162 h 171"/>
                <a:gd name="T22" fmla="*/ 75 w 213"/>
                <a:gd name="T23" fmla="*/ 164 h 171"/>
                <a:gd name="T24" fmla="*/ 103 w 213"/>
                <a:gd name="T25" fmla="*/ 159 h 171"/>
                <a:gd name="T26" fmla="*/ 110 w 213"/>
                <a:gd name="T27" fmla="*/ 120 h 171"/>
                <a:gd name="T28" fmla="*/ 112 w 213"/>
                <a:gd name="T29" fmla="*/ 81 h 171"/>
                <a:gd name="T30" fmla="*/ 201 w 213"/>
                <a:gd name="T31" fmla="*/ 22 h 171"/>
                <a:gd name="T32" fmla="*/ 191 w 213"/>
                <a:gd name="T33" fmla="*/ 5 h 171"/>
                <a:gd name="T34" fmla="*/ 88 w 213"/>
                <a:gd name="T35" fmla="*/ 141 h 171"/>
                <a:gd name="T36" fmla="*/ 87 w 213"/>
                <a:gd name="T37" fmla="*/ 145 h 171"/>
                <a:gd name="T38" fmla="*/ 87 w 213"/>
                <a:gd name="T39" fmla="*/ 146 h 171"/>
                <a:gd name="T40" fmla="*/ 72 w 213"/>
                <a:gd name="T41" fmla="*/ 143 h 171"/>
                <a:gd name="T42" fmla="*/ 29 w 213"/>
                <a:gd name="T43" fmla="*/ 140 h 171"/>
                <a:gd name="T44" fmla="*/ 23 w 213"/>
                <a:gd name="T45" fmla="*/ 60 h 171"/>
                <a:gd name="T46" fmla="*/ 91 w 213"/>
                <a:gd name="T47" fmla="*/ 65 h 171"/>
                <a:gd name="T48" fmla="*/ 92 w 213"/>
                <a:gd name="T49" fmla="*/ 64 h 171"/>
                <a:gd name="T50" fmla="*/ 92 w 213"/>
                <a:gd name="T51" fmla="*/ 67 h 171"/>
                <a:gd name="T52" fmla="*/ 91 w 213"/>
                <a:gd name="T53" fmla="*/ 74 h 171"/>
                <a:gd name="T54" fmla="*/ 69 w 213"/>
                <a:gd name="T55" fmla="*/ 96 h 171"/>
                <a:gd name="T56" fmla="*/ 61 w 213"/>
                <a:gd name="T57" fmla="*/ 106 h 171"/>
                <a:gd name="T58" fmla="*/ 61 w 213"/>
                <a:gd name="T59" fmla="*/ 107 h 171"/>
                <a:gd name="T60" fmla="*/ 49 w 213"/>
                <a:gd name="T61" fmla="*/ 80 h 171"/>
                <a:gd name="T62" fmla="*/ 30 w 213"/>
                <a:gd name="T63" fmla="*/ 85 h 171"/>
                <a:gd name="T64" fmla="*/ 39 w 213"/>
                <a:gd name="T65" fmla="*/ 108 h 171"/>
                <a:gd name="T66" fmla="*/ 51 w 213"/>
                <a:gd name="T67" fmla="*/ 129 h 171"/>
                <a:gd name="T68" fmla="*/ 83 w 213"/>
                <a:gd name="T69" fmla="*/ 110 h 171"/>
                <a:gd name="T70" fmla="*/ 90 w 213"/>
                <a:gd name="T71" fmla="*/ 102 h 171"/>
                <a:gd name="T72" fmla="*/ 88 w 213"/>
                <a:gd name="T73" fmla="*/ 1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3" h="171">
                  <a:moveTo>
                    <a:pt x="191" y="5"/>
                  </a:moveTo>
                  <a:cubicBezTo>
                    <a:pt x="163" y="18"/>
                    <a:pt x="136" y="37"/>
                    <a:pt x="112" y="57"/>
                  </a:cubicBezTo>
                  <a:cubicBezTo>
                    <a:pt x="111" y="42"/>
                    <a:pt x="89" y="46"/>
                    <a:pt x="79" y="44"/>
                  </a:cubicBezTo>
                  <a:cubicBezTo>
                    <a:pt x="62" y="41"/>
                    <a:pt x="44" y="43"/>
                    <a:pt x="27" y="40"/>
                  </a:cubicBezTo>
                  <a:cubicBezTo>
                    <a:pt x="26" y="40"/>
                    <a:pt x="25" y="40"/>
                    <a:pt x="24" y="40"/>
                  </a:cubicBezTo>
                  <a:cubicBezTo>
                    <a:pt x="22" y="38"/>
                    <a:pt x="19" y="36"/>
                    <a:pt x="16" y="36"/>
                  </a:cubicBezTo>
                  <a:cubicBezTo>
                    <a:pt x="11" y="36"/>
                    <a:pt x="7" y="40"/>
                    <a:pt x="6" y="44"/>
                  </a:cubicBezTo>
                  <a:cubicBezTo>
                    <a:pt x="3" y="49"/>
                    <a:pt x="1" y="55"/>
                    <a:pt x="1" y="60"/>
                  </a:cubicBezTo>
                  <a:cubicBezTo>
                    <a:pt x="0" y="64"/>
                    <a:pt x="2" y="66"/>
                    <a:pt x="5" y="68"/>
                  </a:cubicBezTo>
                  <a:cubicBezTo>
                    <a:pt x="7" y="85"/>
                    <a:pt x="7" y="102"/>
                    <a:pt x="9" y="119"/>
                  </a:cubicBezTo>
                  <a:cubicBezTo>
                    <a:pt x="10" y="132"/>
                    <a:pt x="4" y="154"/>
                    <a:pt x="18" y="162"/>
                  </a:cubicBezTo>
                  <a:cubicBezTo>
                    <a:pt x="33" y="171"/>
                    <a:pt x="58" y="160"/>
                    <a:pt x="75" y="164"/>
                  </a:cubicBezTo>
                  <a:cubicBezTo>
                    <a:pt x="87" y="167"/>
                    <a:pt x="96" y="169"/>
                    <a:pt x="103" y="159"/>
                  </a:cubicBezTo>
                  <a:cubicBezTo>
                    <a:pt x="111" y="150"/>
                    <a:pt x="110" y="130"/>
                    <a:pt x="110" y="120"/>
                  </a:cubicBezTo>
                  <a:cubicBezTo>
                    <a:pt x="110" y="107"/>
                    <a:pt x="111" y="94"/>
                    <a:pt x="112" y="81"/>
                  </a:cubicBezTo>
                  <a:cubicBezTo>
                    <a:pt x="138" y="57"/>
                    <a:pt x="170" y="36"/>
                    <a:pt x="201" y="22"/>
                  </a:cubicBezTo>
                  <a:cubicBezTo>
                    <a:pt x="213" y="17"/>
                    <a:pt x="202" y="0"/>
                    <a:pt x="191" y="5"/>
                  </a:cubicBezTo>
                  <a:close/>
                  <a:moveTo>
                    <a:pt x="88" y="141"/>
                  </a:moveTo>
                  <a:cubicBezTo>
                    <a:pt x="88" y="142"/>
                    <a:pt x="87" y="143"/>
                    <a:pt x="87" y="145"/>
                  </a:cubicBezTo>
                  <a:cubicBezTo>
                    <a:pt x="87" y="145"/>
                    <a:pt x="87" y="146"/>
                    <a:pt x="87" y="146"/>
                  </a:cubicBezTo>
                  <a:cubicBezTo>
                    <a:pt x="82" y="145"/>
                    <a:pt x="77" y="144"/>
                    <a:pt x="72" y="143"/>
                  </a:cubicBezTo>
                  <a:cubicBezTo>
                    <a:pt x="66" y="143"/>
                    <a:pt x="29" y="147"/>
                    <a:pt x="29" y="140"/>
                  </a:cubicBezTo>
                  <a:cubicBezTo>
                    <a:pt x="29" y="114"/>
                    <a:pt x="28" y="86"/>
                    <a:pt x="23" y="60"/>
                  </a:cubicBezTo>
                  <a:cubicBezTo>
                    <a:pt x="45" y="63"/>
                    <a:pt x="69" y="65"/>
                    <a:pt x="91" y="65"/>
                  </a:cubicBezTo>
                  <a:cubicBezTo>
                    <a:pt x="92" y="65"/>
                    <a:pt x="92" y="64"/>
                    <a:pt x="92" y="64"/>
                  </a:cubicBezTo>
                  <a:cubicBezTo>
                    <a:pt x="92" y="65"/>
                    <a:pt x="92" y="66"/>
                    <a:pt x="92" y="67"/>
                  </a:cubicBezTo>
                  <a:cubicBezTo>
                    <a:pt x="92" y="70"/>
                    <a:pt x="92" y="72"/>
                    <a:pt x="91" y="74"/>
                  </a:cubicBezTo>
                  <a:cubicBezTo>
                    <a:pt x="84" y="81"/>
                    <a:pt x="76" y="89"/>
                    <a:pt x="69" y="96"/>
                  </a:cubicBezTo>
                  <a:cubicBezTo>
                    <a:pt x="67" y="100"/>
                    <a:pt x="64" y="103"/>
                    <a:pt x="61" y="106"/>
                  </a:cubicBezTo>
                  <a:cubicBezTo>
                    <a:pt x="61" y="106"/>
                    <a:pt x="61" y="106"/>
                    <a:pt x="61" y="107"/>
                  </a:cubicBezTo>
                  <a:cubicBezTo>
                    <a:pt x="57" y="98"/>
                    <a:pt x="50" y="89"/>
                    <a:pt x="49" y="80"/>
                  </a:cubicBezTo>
                  <a:cubicBezTo>
                    <a:pt x="47" y="67"/>
                    <a:pt x="28" y="72"/>
                    <a:pt x="30" y="85"/>
                  </a:cubicBezTo>
                  <a:cubicBezTo>
                    <a:pt x="31" y="93"/>
                    <a:pt x="35" y="100"/>
                    <a:pt x="39" y="108"/>
                  </a:cubicBezTo>
                  <a:cubicBezTo>
                    <a:pt x="43" y="114"/>
                    <a:pt x="45" y="125"/>
                    <a:pt x="51" y="129"/>
                  </a:cubicBezTo>
                  <a:cubicBezTo>
                    <a:pt x="66" y="138"/>
                    <a:pt x="75" y="120"/>
                    <a:pt x="83" y="110"/>
                  </a:cubicBezTo>
                  <a:cubicBezTo>
                    <a:pt x="86" y="108"/>
                    <a:pt x="88" y="105"/>
                    <a:pt x="90" y="102"/>
                  </a:cubicBezTo>
                  <a:cubicBezTo>
                    <a:pt x="91" y="115"/>
                    <a:pt x="92" y="129"/>
                    <a:pt x="88" y="14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98F98F6D-6F0B-4659-B132-97011E996759}"/>
              </a:ext>
            </a:extLst>
          </p:cNvPr>
          <p:cNvSpPr/>
          <p:nvPr/>
        </p:nvSpPr>
        <p:spPr>
          <a:xfrm>
            <a:off x="2312039" y="1191345"/>
            <a:ext cx="3487978" cy="424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10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669C17-7851-46FC-BD90-7078361B5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8" b="43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3" name="Straight Connector 21">
            <a:extLst>
              <a:ext uri="{FF2B5EF4-FFF2-40B4-BE49-F238E27FC236}">
                <a16:creationId xmlns:a16="http://schemas.microsoft.com/office/drawing/2014/main" id="{D4B1A08B-C846-4F43-9047-43180059A0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34315" y="2154585"/>
            <a:ext cx="1143074" cy="1588"/>
          </a:xfrm>
          <a:prstGeom prst="line">
            <a:avLst/>
          </a:prstGeom>
          <a:noFill/>
          <a:ln w="25400">
            <a:solidFill>
              <a:sysClr val="window" lastClr="FFFFFF">
                <a:lumMod val="65000"/>
              </a:sys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5">
            <a:extLst>
              <a:ext uri="{FF2B5EF4-FFF2-40B4-BE49-F238E27FC236}">
                <a16:creationId xmlns:a16="http://schemas.microsoft.com/office/drawing/2014/main" id="{5C8E5F41-8B10-4F87-BA59-4CB11D9810EE}"/>
              </a:ext>
            </a:extLst>
          </p:cNvPr>
          <p:cNvGrpSpPr/>
          <p:nvPr/>
        </p:nvGrpSpPr>
        <p:grpSpPr>
          <a:xfrm>
            <a:off x="4397024" y="3946196"/>
            <a:ext cx="1192668" cy="1156073"/>
            <a:chOff x="6420131" y="3715897"/>
            <a:chExt cx="1192668" cy="1156073"/>
          </a:xfrm>
        </p:grpSpPr>
        <p:sp>
          <p:nvSpPr>
            <p:cNvPr id="5" name="Rounded Rectangle 26">
              <a:extLst>
                <a:ext uri="{FF2B5EF4-FFF2-40B4-BE49-F238E27FC236}">
                  <a16:creationId xmlns:a16="http://schemas.microsoft.com/office/drawing/2014/main" id="{D5EA3DA7-DB6D-4CA1-9245-44B30FE95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0131" y="3749417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TextBox 22">
              <a:extLst>
                <a:ext uri="{FF2B5EF4-FFF2-40B4-BE49-F238E27FC236}">
                  <a16:creationId xmlns:a16="http://schemas.microsoft.com/office/drawing/2014/main" id="{E0B18123-A1BF-401D-A0FF-3A0F7321F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0154" y="3715897"/>
              <a:ext cx="771727" cy="110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id-ID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2558CA3-2015-46C3-955F-65588F3C5554}"/>
              </a:ext>
            </a:extLst>
          </p:cNvPr>
          <p:cNvGrpSpPr/>
          <p:nvPr/>
        </p:nvGrpSpPr>
        <p:grpSpPr>
          <a:xfrm>
            <a:off x="3976083" y="2857164"/>
            <a:ext cx="1192668" cy="1122553"/>
            <a:chOff x="5999190" y="2626865"/>
            <a:chExt cx="1192668" cy="1122553"/>
          </a:xfrm>
        </p:grpSpPr>
        <p:sp>
          <p:nvSpPr>
            <p:cNvPr id="8" name="Rounded Rectangle 25">
              <a:extLst>
                <a:ext uri="{FF2B5EF4-FFF2-40B4-BE49-F238E27FC236}">
                  <a16:creationId xmlns:a16="http://schemas.microsoft.com/office/drawing/2014/main" id="{C811F0D2-BBBC-4B45-A7E0-8431E53C5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rgbClr val="FFDD13"/>
            </a:soli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69B7A44D-B6F1-48E6-8D08-AB09F8CE3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9130" y="2641309"/>
              <a:ext cx="771727" cy="110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id-ID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10" name="Group 7">
            <a:extLst>
              <a:ext uri="{FF2B5EF4-FFF2-40B4-BE49-F238E27FC236}">
                <a16:creationId xmlns:a16="http://schemas.microsoft.com/office/drawing/2014/main" id="{2CC05860-C374-4F8E-9749-DEB42C170194}"/>
              </a:ext>
            </a:extLst>
          </p:cNvPr>
          <p:cNvGrpSpPr/>
          <p:nvPr/>
        </p:nvGrpSpPr>
        <p:grpSpPr>
          <a:xfrm>
            <a:off x="3379753" y="1742201"/>
            <a:ext cx="1192668" cy="1177520"/>
            <a:chOff x="5402860" y="1511902"/>
            <a:chExt cx="1192668" cy="1177520"/>
          </a:xfrm>
        </p:grpSpPr>
        <p:sp>
          <p:nvSpPr>
            <p:cNvPr id="11" name="Rounded Rectangle 27">
              <a:extLst>
                <a:ext uri="{FF2B5EF4-FFF2-40B4-BE49-F238E27FC236}">
                  <a16:creationId xmlns:a16="http://schemas.microsoft.com/office/drawing/2014/main" id="{4E43EDBA-7785-489A-AAFA-B2B388FD68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684149">
              <a:off x="5402860" y="15668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rgbClr val="FAAF3B"/>
            </a:soli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8FE3F419-748D-4AED-9D3F-D5F2EE168B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681241">
              <a:off x="5692174" y="1511902"/>
              <a:ext cx="771727" cy="110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id-ID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</p:grpSp>
      <p:cxnSp>
        <p:nvCxnSpPr>
          <p:cNvPr id="13" name="Straight Connector 52">
            <a:extLst>
              <a:ext uri="{FF2B5EF4-FFF2-40B4-BE49-F238E27FC236}">
                <a16:creationId xmlns:a16="http://schemas.microsoft.com/office/drawing/2014/main" id="{4FD9DAA1-CA47-4DF9-9449-B4806569B1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68751" y="3448700"/>
            <a:ext cx="1143074" cy="1588"/>
          </a:xfrm>
          <a:prstGeom prst="line">
            <a:avLst/>
          </a:prstGeom>
          <a:noFill/>
          <a:ln w="25400">
            <a:solidFill>
              <a:sysClr val="window" lastClr="FFFFFF">
                <a:lumMod val="65000"/>
              </a:sys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509F325-FAE1-4CD7-B2ED-9FF157DD889A}"/>
              </a:ext>
            </a:extLst>
          </p:cNvPr>
          <p:cNvGrpSpPr/>
          <p:nvPr/>
        </p:nvGrpSpPr>
        <p:grpSpPr>
          <a:xfrm>
            <a:off x="5950118" y="1751016"/>
            <a:ext cx="3636184" cy="966879"/>
            <a:chOff x="8386921" y="2138442"/>
            <a:chExt cx="2608260" cy="695198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F501B3F-DEDD-4E83-B43E-061E804D9F62}"/>
                </a:ext>
              </a:extLst>
            </p:cNvPr>
            <p:cNvSpPr/>
            <p:nvPr/>
          </p:nvSpPr>
          <p:spPr>
            <a:xfrm>
              <a:off x="8386921" y="2138442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D811BF3-835E-42B0-920C-6A333A4B9609}"/>
                </a:ext>
              </a:extLst>
            </p:cNvPr>
            <p:cNvSpPr txBox="1"/>
            <p:nvPr/>
          </p:nvSpPr>
          <p:spPr>
            <a:xfrm>
              <a:off x="8406207" y="2477124"/>
              <a:ext cx="2588974" cy="3565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12CF729-4E84-4651-AF79-0EFA41D07458}"/>
              </a:ext>
            </a:extLst>
          </p:cNvPr>
          <p:cNvGrpSpPr/>
          <p:nvPr/>
        </p:nvGrpSpPr>
        <p:grpSpPr>
          <a:xfrm>
            <a:off x="6580022" y="3011125"/>
            <a:ext cx="3636184" cy="966879"/>
            <a:chOff x="8386921" y="2138442"/>
            <a:chExt cx="2608260" cy="695198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1959A23-FA06-4586-B57A-EEC3A1F4E80E}"/>
                </a:ext>
              </a:extLst>
            </p:cNvPr>
            <p:cNvSpPr/>
            <p:nvPr/>
          </p:nvSpPr>
          <p:spPr>
            <a:xfrm>
              <a:off x="8386921" y="2138442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B886520-74C4-4E92-99E4-CAE2420A716A}"/>
                </a:ext>
              </a:extLst>
            </p:cNvPr>
            <p:cNvSpPr txBox="1"/>
            <p:nvPr/>
          </p:nvSpPr>
          <p:spPr>
            <a:xfrm>
              <a:off x="8406207" y="2477124"/>
              <a:ext cx="2588974" cy="3565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cxnSp>
        <p:nvCxnSpPr>
          <p:cNvPr id="20" name="Straight Connector 52">
            <a:extLst>
              <a:ext uri="{FF2B5EF4-FFF2-40B4-BE49-F238E27FC236}">
                <a16:creationId xmlns:a16="http://schemas.microsoft.com/office/drawing/2014/main" id="{A38CFD28-F845-4D24-A8A7-B92F904091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64384" y="4502515"/>
            <a:ext cx="1143074" cy="1588"/>
          </a:xfrm>
          <a:prstGeom prst="line">
            <a:avLst/>
          </a:prstGeom>
          <a:noFill/>
          <a:ln w="25400">
            <a:solidFill>
              <a:sysClr val="window" lastClr="FFFFFF">
                <a:lumMod val="65000"/>
              </a:sys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1C63771-7A02-44CD-AB54-1CC716382F03}"/>
              </a:ext>
            </a:extLst>
          </p:cNvPr>
          <p:cNvGrpSpPr/>
          <p:nvPr/>
        </p:nvGrpSpPr>
        <p:grpSpPr>
          <a:xfrm>
            <a:off x="7122311" y="4232802"/>
            <a:ext cx="3636184" cy="966879"/>
            <a:chOff x="8386921" y="2138442"/>
            <a:chExt cx="2608260" cy="695198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03504D2-9125-40E3-8B63-20ED035F0EA3}"/>
                </a:ext>
              </a:extLst>
            </p:cNvPr>
            <p:cNvSpPr/>
            <p:nvPr/>
          </p:nvSpPr>
          <p:spPr>
            <a:xfrm>
              <a:off x="8386921" y="2138442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CF31631-EF84-4375-832F-57FA37F86BE1}"/>
                </a:ext>
              </a:extLst>
            </p:cNvPr>
            <p:cNvSpPr txBox="1"/>
            <p:nvPr/>
          </p:nvSpPr>
          <p:spPr>
            <a:xfrm>
              <a:off x="8406207" y="2477124"/>
              <a:ext cx="2588974" cy="3565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613CFE22-0064-4650-AD4E-A6A36B2C95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8" t="10653" r="9637" b="65212"/>
          <a:stretch/>
        </p:blipFill>
        <p:spPr>
          <a:xfrm>
            <a:off x="1716074" y="3543387"/>
            <a:ext cx="2257064" cy="1621911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3713B264-8CFA-4B05-8170-B89AAA924C5D}"/>
              </a:ext>
            </a:extLst>
          </p:cNvPr>
          <p:cNvSpPr/>
          <p:nvPr/>
        </p:nvSpPr>
        <p:spPr>
          <a:xfrm>
            <a:off x="2312039" y="1191345"/>
            <a:ext cx="3487978" cy="424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669C17-7851-46FC-BD90-7078361B5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8" b="43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AutoShape 3">
            <a:extLst>
              <a:ext uri="{FF2B5EF4-FFF2-40B4-BE49-F238E27FC236}">
                <a16:creationId xmlns:a16="http://schemas.microsoft.com/office/drawing/2014/main" id="{1DFD873C-6E00-4485-8701-CF2DC66F717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729162" y="1522412"/>
            <a:ext cx="2733675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241106A-60DC-46AC-95F7-D86516363774}"/>
              </a:ext>
            </a:extLst>
          </p:cNvPr>
          <p:cNvSpPr>
            <a:spLocks noEditPoints="1"/>
          </p:cNvSpPr>
          <p:nvPr/>
        </p:nvSpPr>
        <p:spPr bwMode="auto">
          <a:xfrm>
            <a:off x="5008562" y="2244725"/>
            <a:ext cx="2733675" cy="801688"/>
          </a:xfrm>
          <a:custGeom>
            <a:avLst/>
            <a:gdLst>
              <a:gd name="T0" fmla="*/ 0 w 729"/>
              <a:gd name="T1" fmla="*/ 0 h 214"/>
              <a:gd name="T2" fmla="*/ 349 w 729"/>
              <a:gd name="T3" fmla="*/ 0 h 214"/>
              <a:gd name="T4" fmla="*/ 610 w 729"/>
              <a:gd name="T5" fmla="*/ 0 h 214"/>
              <a:gd name="T6" fmla="*/ 727 w 729"/>
              <a:gd name="T7" fmla="*/ 97 h 214"/>
              <a:gd name="T8" fmla="*/ 722 w 729"/>
              <a:gd name="T9" fmla="*/ 110 h 214"/>
              <a:gd name="T10" fmla="*/ 606 w 729"/>
              <a:gd name="T11" fmla="*/ 214 h 214"/>
              <a:gd name="T12" fmla="*/ 0 w 729"/>
              <a:gd name="T13" fmla="*/ 214 h 214"/>
              <a:gd name="T14" fmla="*/ 284 w 729"/>
              <a:gd name="T15" fmla="*/ 96 h 214"/>
              <a:gd name="T16" fmla="*/ 187 w 729"/>
              <a:gd name="T17" fmla="*/ 14 h 214"/>
              <a:gd name="T18" fmla="*/ 11 w 729"/>
              <a:gd name="T19" fmla="*/ 15 h 214"/>
              <a:gd name="T20" fmla="*/ 18 w 729"/>
              <a:gd name="T21" fmla="*/ 201 h 214"/>
              <a:gd name="T22" fmla="*/ 199 w 729"/>
              <a:gd name="T23" fmla="*/ 193 h 214"/>
              <a:gd name="T24" fmla="*/ 289 w 729"/>
              <a:gd name="T25" fmla="*/ 102 h 214"/>
              <a:gd name="T26" fmla="*/ 408 w 729"/>
              <a:gd name="T27" fmla="*/ 113 h 214"/>
              <a:gd name="T28" fmla="*/ 322 w 729"/>
              <a:gd name="T29" fmla="*/ 201 h 214"/>
              <a:gd name="T30" fmla="*/ 424 w 729"/>
              <a:gd name="T31" fmla="*/ 193 h 214"/>
              <a:gd name="T32" fmla="*/ 514 w 729"/>
              <a:gd name="T33" fmla="*/ 102 h 214"/>
              <a:gd name="T34" fmla="*/ 428 w 729"/>
              <a:gd name="T35" fmla="*/ 19 h 214"/>
              <a:gd name="T36" fmla="*/ 339 w 729"/>
              <a:gd name="T37" fmla="*/ 14 h 214"/>
              <a:gd name="T38" fmla="*/ 419 w 729"/>
              <a:gd name="T39" fmla="*/ 101 h 214"/>
              <a:gd name="T40" fmla="*/ 291 w 729"/>
              <a:gd name="T41" fmla="*/ 201 h 214"/>
              <a:gd name="T42" fmla="*/ 394 w 729"/>
              <a:gd name="T43" fmla="*/ 109 h 214"/>
              <a:gd name="T44" fmla="*/ 398 w 729"/>
              <a:gd name="T45" fmla="*/ 98 h 214"/>
              <a:gd name="T46" fmla="*/ 301 w 729"/>
              <a:gd name="T47" fmla="*/ 14 h 214"/>
              <a:gd name="T48" fmla="*/ 218 w 729"/>
              <a:gd name="T49" fmla="*/ 16 h 214"/>
              <a:gd name="T50" fmla="*/ 298 w 729"/>
              <a:gd name="T51" fmla="*/ 111 h 214"/>
              <a:gd name="T52" fmla="*/ 209 w 729"/>
              <a:gd name="T53" fmla="*/ 201 h 214"/>
              <a:gd name="T54" fmla="*/ 446 w 729"/>
              <a:gd name="T55" fmla="*/ 201 h 214"/>
              <a:gd name="T56" fmla="*/ 532 w 729"/>
              <a:gd name="T57" fmla="*/ 193 h 214"/>
              <a:gd name="T58" fmla="*/ 622 w 729"/>
              <a:gd name="T59" fmla="*/ 102 h 214"/>
              <a:gd name="T60" fmla="*/ 535 w 729"/>
              <a:gd name="T61" fmla="*/ 19 h 214"/>
              <a:gd name="T62" fmla="*/ 454 w 729"/>
              <a:gd name="T63" fmla="*/ 14 h 214"/>
              <a:gd name="T64" fmla="*/ 533 w 729"/>
              <a:gd name="T65" fmla="*/ 101 h 214"/>
              <a:gd name="T66" fmla="*/ 714 w 729"/>
              <a:gd name="T67" fmla="*/ 102 h 214"/>
              <a:gd name="T68" fmla="*/ 613 w 729"/>
              <a:gd name="T69" fmla="*/ 14 h 214"/>
              <a:gd name="T70" fmla="*/ 550 w 729"/>
              <a:gd name="T71" fmla="*/ 15 h 214"/>
              <a:gd name="T72" fmla="*/ 544 w 729"/>
              <a:gd name="T73" fmla="*/ 200 h 214"/>
              <a:gd name="T74" fmla="*/ 622 w 729"/>
              <a:gd name="T75" fmla="*/ 193 h 214"/>
              <a:gd name="T76" fmla="*/ 714 w 729"/>
              <a:gd name="T77" fmla="*/ 102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29" h="214">
                <a:moveTo>
                  <a:pt x="0" y="214"/>
                </a:moveTo>
                <a:cubicBezTo>
                  <a:pt x="0" y="142"/>
                  <a:pt x="0" y="72"/>
                  <a:pt x="0" y="0"/>
                </a:cubicBezTo>
                <a:cubicBezTo>
                  <a:pt x="6" y="0"/>
                  <a:pt x="12" y="0"/>
                  <a:pt x="17" y="0"/>
                </a:cubicBezTo>
                <a:cubicBezTo>
                  <a:pt x="128" y="0"/>
                  <a:pt x="238" y="0"/>
                  <a:pt x="349" y="0"/>
                </a:cubicBezTo>
                <a:cubicBezTo>
                  <a:pt x="405" y="0"/>
                  <a:pt x="462" y="0"/>
                  <a:pt x="519" y="0"/>
                </a:cubicBezTo>
                <a:cubicBezTo>
                  <a:pt x="549" y="0"/>
                  <a:pt x="580" y="0"/>
                  <a:pt x="610" y="0"/>
                </a:cubicBezTo>
                <a:cubicBezTo>
                  <a:pt x="619" y="0"/>
                  <a:pt x="626" y="2"/>
                  <a:pt x="632" y="8"/>
                </a:cubicBezTo>
                <a:cubicBezTo>
                  <a:pt x="664" y="38"/>
                  <a:pt x="695" y="67"/>
                  <a:pt x="727" y="97"/>
                </a:cubicBezTo>
                <a:cubicBezTo>
                  <a:pt x="728" y="97"/>
                  <a:pt x="728" y="99"/>
                  <a:pt x="729" y="101"/>
                </a:cubicBezTo>
                <a:cubicBezTo>
                  <a:pt x="727" y="104"/>
                  <a:pt x="725" y="107"/>
                  <a:pt x="722" y="110"/>
                </a:cubicBezTo>
                <a:cubicBezTo>
                  <a:pt x="690" y="142"/>
                  <a:pt x="658" y="173"/>
                  <a:pt x="627" y="205"/>
                </a:cubicBezTo>
                <a:cubicBezTo>
                  <a:pt x="621" y="212"/>
                  <a:pt x="614" y="214"/>
                  <a:pt x="606" y="214"/>
                </a:cubicBezTo>
                <a:cubicBezTo>
                  <a:pt x="411" y="214"/>
                  <a:pt x="215" y="214"/>
                  <a:pt x="19" y="214"/>
                </a:cubicBezTo>
                <a:cubicBezTo>
                  <a:pt x="13" y="214"/>
                  <a:pt x="8" y="214"/>
                  <a:pt x="0" y="214"/>
                </a:cubicBezTo>
                <a:close/>
                <a:moveTo>
                  <a:pt x="289" y="102"/>
                </a:moveTo>
                <a:cubicBezTo>
                  <a:pt x="287" y="99"/>
                  <a:pt x="286" y="97"/>
                  <a:pt x="284" y="96"/>
                </a:cubicBezTo>
                <a:cubicBezTo>
                  <a:pt x="257" y="70"/>
                  <a:pt x="231" y="45"/>
                  <a:pt x="204" y="20"/>
                </a:cubicBezTo>
                <a:cubicBezTo>
                  <a:pt x="199" y="15"/>
                  <a:pt x="194" y="14"/>
                  <a:pt x="187" y="14"/>
                </a:cubicBezTo>
                <a:cubicBezTo>
                  <a:pt x="132" y="14"/>
                  <a:pt x="78" y="14"/>
                  <a:pt x="23" y="14"/>
                </a:cubicBezTo>
                <a:cubicBezTo>
                  <a:pt x="19" y="14"/>
                  <a:pt x="15" y="15"/>
                  <a:pt x="11" y="15"/>
                </a:cubicBezTo>
                <a:cubicBezTo>
                  <a:pt x="11" y="77"/>
                  <a:pt x="11" y="138"/>
                  <a:pt x="11" y="200"/>
                </a:cubicBezTo>
                <a:cubicBezTo>
                  <a:pt x="14" y="200"/>
                  <a:pt x="16" y="201"/>
                  <a:pt x="18" y="201"/>
                </a:cubicBezTo>
                <a:cubicBezTo>
                  <a:pt x="73" y="201"/>
                  <a:pt x="128" y="201"/>
                  <a:pt x="183" y="201"/>
                </a:cubicBezTo>
                <a:cubicBezTo>
                  <a:pt x="190" y="201"/>
                  <a:pt x="195" y="197"/>
                  <a:pt x="199" y="193"/>
                </a:cubicBezTo>
                <a:cubicBezTo>
                  <a:pt x="227" y="165"/>
                  <a:pt x="254" y="138"/>
                  <a:pt x="281" y="110"/>
                </a:cubicBezTo>
                <a:cubicBezTo>
                  <a:pt x="284" y="108"/>
                  <a:pt x="286" y="105"/>
                  <a:pt x="289" y="102"/>
                </a:cubicBezTo>
                <a:close/>
                <a:moveTo>
                  <a:pt x="419" y="101"/>
                </a:moveTo>
                <a:cubicBezTo>
                  <a:pt x="415" y="105"/>
                  <a:pt x="412" y="109"/>
                  <a:pt x="408" y="113"/>
                </a:cubicBezTo>
                <a:cubicBezTo>
                  <a:pt x="382" y="139"/>
                  <a:pt x="356" y="165"/>
                  <a:pt x="330" y="191"/>
                </a:cubicBezTo>
                <a:cubicBezTo>
                  <a:pt x="328" y="193"/>
                  <a:pt x="326" y="196"/>
                  <a:pt x="322" y="201"/>
                </a:cubicBezTo>
                <a:cubicBezTo>
                  <a:pt x="354" y="201"/>
                  <a:pt x="382" y="201"/>
                  <a:pt x="411" y="200"/>
                </a:cubicBezTo>
                <a:cubicBezTo>
                  <a:pt x="415" y="200"/>
                  <a:pt x="420" y="197"/>
                  <a:pt x="424" y="193"/>
                </a:cubicBezTo>
                <a:cubicBezTo>
                  <a:pt x="452" y="165"/>
                  <a:pt x="481" y="136"/>
                  <a:pt x="509" y="108"/>
                </a:cubicBezTo>
                <a:cubicBezTo>
                  <a:pt x="511" y="106"/>
                  <a:pt x="513" y="104"/>
                  <a:pt x="514" y="102"/>
                </a:cubicBezTo>
                <a:cubicBezTo>
                  <a:pt x="513" y="100"/>
                  <a:pt x="513" y="99"/>
                  <a:pt x="512" y="98"/>
                </a:cubicBezTo>
                <a:cubicBezTo>
                  <a:pt x="484" y="72"/>
                  <a:pt x="456" y="45"/>
                  <a:pt x="428" y="19"/>
                </a:cubicBezTo>
                <a:cubicBezTo>
                  <a:pt x="424" y="16"/>
                  <a:pt x="418" y="14"/>
                  <a:pt x="413" y="14"/>
                </a:cubicBezTo>
                <a:cubicBezTo>
                  <a:pt x="389" y="14"/>
                  <a:pt x="364" y="14"/>
                  <a:pt x="339" y="14"/>
                </a:cubicBezTo>
                <a:cubicBezTo>
                  <a:pt x="337" y="14"/>
                  <a:pt x="334" y="14"/>
                  <a:pt x="328" y="15"/>
                </a:cubicBezTo>
                <a:cubicBezTo>
                  <a:pt x="360" y="44"/>
                  <a:pt x="389" y="72"/>
                  <a:pt x="419" y="101"/>
                </a:cubicBezTo>
                <a:close/>
                <a:moveTo>
                  <a:pt x="209" y="201"/>
                </a:moveTo>
                <a:cubicBezTo>
                  <a:pt x="239" y="201"/>
                  <a:pt x="265" y="200"/>
                  <a:pt x="291" y="201"/>
                </a:cubicBezTo>
                <a:cubicBezTo>
                  <a:pt x="299" y="201"/>
                  <a:pt x="306" y="199"/>
                  <a:pt x="311" y="193"/>
                </a:cubicBezTo>
                <a:cubicBezTo>
                  <a:pt x="339" y="165"/>
                  <a:pt x="367" y="137"/>
                  <a:pt x="394" y="109"/>
                </a:cubicBezTo>
                <a:cubicBezTo>
                  <a:pt x="397" y="107"/>
                  <a:pt x="399" y="104"/>
                  <a:pt x="401" y="102"/>
                </a:cubicBezTo>
                <a:cubicBezTo>
                  <a:pt x="400" y="100"/>
                  <a:pt x="399" y="99"/>
                  <a:pt x="398" y="98"/>
                </a:cubicBezTo>
                <a:cubicBezTo>
                  <a:pt x="370" y="71"/>
                  <a:pt x="343" y="45"/>
                  <a:pt x="315" y="19"/>
                </a:cubicBezTo>
                <a:cubicBezTo>
                  <a:pt x="311" y="15"/>
                  <a:pt x="306" y="14"/>
                  <a:pt x="301" y="14"/>
                </a:cubicBezTo>
                <a:cubicBezTo>
                  <a:pt x="276" y="14"/>
                  <a:pt x="251" y="14"/>
                  <a:pt x="226" y="14"/>
                </a:cubicBezTo>
                <a:cubicBezTo>
                  <a:pt x="224" y="14"/>
                  <a:pt x="222" y="15"/>
                  <a:pt x="218" y="16"/>
                </a:cubicBezTo>
                <a:cubicBezTo>
                  <a:pt x="245" y="42"/>
                  <a:pt x="271" y="67"/>
                  <a:pt x="297" y="91"/>
                </a:cubicBezTo>
                <a:cubicBezTo>
                  <a:pt x="308" y="101"/>
                  <a:pt x="308" y="101"/>
                  <a:pt x="298" y="111"/>
                </a:cubicBezTo>
                <a:cubicBezTo>
                  <a:pt x="273" y="137"/>
                  <a:pt x="247" y="162"/>
                  <a:pt x="221" y="188"/>
                </a:cubicBezTo>
                <a:cubicBezTo>
                  <a:pt x="218" y="191"/>
                  <a:pt x="215" y="195"/>
                  <a:pt x="209" y="201"/>
                </a:cubicBezTo>
                <a:close/>
                <a:moveTo>
                  <a:pt x="435" y="200"/>
                </a:moveTo>
                <a:cubicBezTo>
                  <a:pt x="441" y="201"/>
                  <a:pt x="443" y="201"/>
                  <a:pt x="446" y="201"/>
                </a:cubicBezTo>
                <a:cubicBezTo>
                  <a:pt x="468" y="201"/>
                  <a:pt x="491" y="201"/>
                  <a:pt x="513" y="201"/>
                </a:cubicBezTo>
                <a:cubicBezTo>
                  <a:pt x="521" y="201"/>
                  <a:pt x="526" y="199"/>
                  <a:pt x="532" y="193"/>
                </a:cubicBezTo>
                <a:cubicBezTo>
                  <a:pt x="560" y="165"/>
                  <a:pt x="588" y="137"/>
                  <a:pt x="616" y="109"/>
                </a:cubicBezTo>
                <a:cubicBezTo>
                  <a:pt x="618" y="107"/>
                  <a:pt x="620" y="104"/>
                  <a:pt x="622" y="102"/>
                </a:cubicBezTo>
                <a:cubicBezTo>
                  <a:pt x="621" y="100"/>
                  <a:pt x="620" y="99"/>
                  <a:pt x="620" y="98"/>
                </a:cubicBezTo>
                <a:cubicBezTo>
                  <a:pt x="592" y="72"/>
                  <a:pt x="564" y="45"/>
                  <a:pt x="535" y="19"/>
                </a:cubicBezTo>
                <a:cubicBezTo>
                  <a:pt x="532" y="16"/>
                  <a:pt x="526" y="14"/>
                  <a:pt x="521" y="14"/>
                </a:cubicBezTo>
                <a:cubicBezTo>
                  <a:pt x="499" y="13"/>
                  <a:pt x="476" y="14"/>
                  <a:pt x="454" y="14"/>
                </a:cubicBezTo>
                <a:cubicBezTo>
                  <a:pt x="451" y="14"/>
                  <a:pt x="448" y="14"/>
                  <a:pt x="441" y="15"/>
                </a:cubicBezTo>
                <a:cubicBezTo>
                  <a:pt x="473" y="44"/>
                  <a:pt x="502" y="72"/>
                  <a:pt x="533" y="101"/>
                </a:cubicBezTo>
                <a:cubicBezTo>
                  <a:pt x="501" y="134"/>
                  <a:pt x="468" y="165"/>
                  <a:pt x="435" y="200"/>
                </a:cubicBezTo>
                <a:close/>
                <a:moveTo>
                  <a:pt x="714" y="102"/>
                </a:moveTo>
                <a:cubicBezTo>
                  <a:pt x="683" y="73"/>
                  <a:pt x="654" y="45"/>
                  <a:pt x="624" y="18"/>
                </a:cubicBezTo>
                <a:cubicBezTo>
                  <a:pt x="621" y="15"/>
                  <a:pt x="617" y="14"/>
                  <a:pt x="613" y="14"/>
                </a:cubicBezTo>
                <a:cubicBezTo>
                  <a:pt x="595" y="13"/>
                  <a:pt x="578" y="13"/>
                  <a:pt x="560" y="13"/>
                </a:cubicBezTo>
                <a:cubicBezTo>
                  <a:pt x="557" y="13"/>
                  <a:pt x="554" y="14"/>
                  <a:pt x="550" y="15"/>
                </a:cubicBezTo>
                <a:cubicBezTo>
                  <a:pt x="581" y="44"/>
                  <a:pt x="610" y="72"/>
                  <a:pt x="640" y="101"/>
                </a:cubicBezTo>
                <a:cubicBezTo>
                  <a:pt x="608" y="135"/>
                  <a:pt x="575" y="166"/>
                  <a:pt x="544" y="200"/>
                </a:cubicBezTo>
                <a:cubicBezTo>
                  <a:pt x="564" y="202"/>
                  <a:pt x="583" y="201"/>
                  <a:pt x="602" y="202"/>
                </a:cubicBezTo>
                <a:cubicBezTo>
                  <a:pt x="610" y="202"/>
                  <a:pt x="616" y="199"/>
                  <a:pt x="622" y="193"/>
                </a:cubicBezTo>
                <a:cubicBezTo>
                  <a:pt x="643" y="171"/>
                  <a:pt x="665" y="150"/>
                  <a:pt x="687" y="128"/>
                </a:cubicBezTo>
                <a:cubicBezTo>
                  <a:pt x="695" y="120"/>
                  <a:pt x="704" y="112"/>
                  <a:pt x="714" y="1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66C13F0-B25E-4AD2-BEAA-EEA4BD87B5DE}"/>
              </a:ext>
            </a:extLst>
          </p:cNvPr>
          <p:cNvSpPr>
            <a:spLocks noEditPoints="1"/>
          </p:cNvSpPr>
          <p:nvPr/>
        </p:nvSpPr>
        <p:spPr bwMode="auto">
          <a:xfrm>
            <a:off x="5008562" y="3268662"/>
            <a:ext cx="2733675" cy="804863"/>
          </a:xfrm>
          <a:custGeom>
            <a:avLst/>
            <a:gdLst>
              <a:gd name="T0" fmla="*/ 15 w 729"/>
              <a:gd name="T1" fmla="*/ 1 h 215"/>
              <a:gd name="T2" fmla="*/ 544 w 729"/>
              <a:gd name="T3" fmla="*/ 1 h 215"/>
              <a:gd name="T4" fmla="*/ 634 w 729"/>
              <a:gd name="T5" fmla="*/ 10 h 215"/>
              <a:gd name="T6" fmla="*/ 729 w 729"/>
              <a:gd name="T7" fmla="*/ 101 h 215"/>
              <a:gd name="T8" fmla="*/ 626 w 729"/>
              <a:gd name="T9" fmla="*/ 206 h 215"/>
              <a:gd name="T10" fmla="*/ 14 w 729"/>
              <a:gd name="T11" fmla="*/ 215 h 215"/>
              <a:gd name="T12" fmla="*/ 0 w 729"/>
              <a:gd name="T13" fmla="*/ 1 h 215"/>
              <a:gd name="T14" fmla="*/ 13 w 729"/>
              <a:gd name="T15" fmla="*/ 200 h 215"/>
              <a:gd name="T16" fmla="*/ 182 w 729"/>
              <a:gd name="T17" fmla="*/ 201 h 215"/>
              <a:gd name="T18" fmla="*/ 283 w 729"/>
              <a:gd name="T19" fmla="*/ 109 h 215"/>
              <a:gd name="T20" fmla="*/ 280 w 729"/>
              <a:gd name="T21" fmla="*/ 92 h 215"/>
              <a:gd name="T22" fmla="*/ 185 w 729"/>
              <a:gd name="T23" fmla="*/ 14 h 215"/>
              <a:gd name="T24" fmla="*/ 12 w 729"/>
              <a:gd name="T25" fmla="*/ 14 h 215"/>
              <a:gd name="T26" fmla="*/ 419 w 729"/>
              <a:gd name="T27" fmla="*/ 101 h 215"/>
              <a:gd name="T28" fmla="*/ 330 w 729"/>
              <a:gd name="T29" fmla="*/ 191 h 215"/>
              <a:gd name="T30" fmla="*/ 411 w 729"/>
              <a:gd name="T31" fmla="*/ 201 h 215"/>
              <a:gd name="T32" fmla="*/ 509 w 729"/>
              <a:gd name="T33" fmla="*/ 108 h 215"/>
              <a:gd name="T34" fmla="*/ 512 w 729"/>
              <a:gd name="T35" fmla="*/ 99 h 215"/>
              <a:gd name="T36" fmla="*/ 413 w 729"/>
              <a:gd name="T37" fmla="*/ 14 h 215"/>
              <a:gd name="T38" fmla="*/ 328 w 729"/>
              <a:gd name="T39" fmla="*/ 15 h 215"/>
              <a:gd name="T40" fmla="*/ 223 w 729"/>
              <a:gd name="T41" fmla="*/ 22 h 215"/>
              <a:gd name="T42" fmla="*/ 298 w 729"/>
              <a:gd name="T43" fmla="*/ 111 h 215"/>
              <a:gd name="T44" fmla="*/ 210 w 729"/>
              <a:gd name="T45" fmla="*/ 201 h 215"/>
              <a:gd name="T46" fmla="*/ 312 w 729"/>
              <a:gd name="T47" fmla="*/ 193 h 215"/>
              <a:gd name="T48" fmla="*/ 401 w 729"/>
              <a:gd name="T49" fmla="*/ 102 h 215"/>
              <a:gd name="T50" fmla="*/ 315 w 729"/>
              <a:gd name="T51" fmla="*/ 19 h 215"/>
              <a:gd name="T52" fmla="*/ 238 w 729"/>
              <a:gd name="T53" fmla="*/ 14 h 215"/>
              <a:gd name="T54" fmla="*/ 622 w 729"/>
              <a:gd name="T55" fmla="*/ 102 h 215"/>
              <a:gd name="T56" fmla="*/ 536 w 729"/>
              <a:gd name="T57" fmla="*/ 19 h 215"/>
              <a:gd name="T58" fmla="*/ 452 w 729"/>
              <a:gd name="T59" fmla="*/ 14 h 215"/>
              <a:gd name="T60" fmla="*/ 533 w 729"/>
              <a:gd name="T61" fmla="*/ 101 h 215"/>
              <a:gd name="T62" fmla="*/ 444 w 729"/>
              <a:gd name="T63" fmla="*/ 190 h 215"/>
              <a:gd name="T64" fmla="*/ 512 w 729"/>
              <a:gd name="T65" fmla="*/ 201 h 215"/>
              <a:gd name="T66" fmla="*/ 614 w 729"/>
              <a:gd name="T67" fmla="*/ 111 h 215"/>
              <a:gd name="T68" fmla="*/ 641 w 729"/>
              <a:gd name="T69" fmla="*/ 101 h 215"/>
              <a:gd name="T70" fmla="*/ 592 w 729"/>
              <a:gd name="T71" fmla="*/ 151 h 215"/>
              <a:gd name="T72" fmla="*/ 544 w 729"/>
              <a:gd name="T73" fmla="*/ 202 h 215"/>
              <a:gd name="T74" fmla="*/ 621 w 729"/>
              <a:gd name="T75" fmla="*/ 194 h 215"/>
              <a:gd name="T76" fmla="*/ 712 w 729"/>
              <a:gd name="T77" fmla="*/ 101 h 215"/>
              <a:gd name="T78" fmla="*/ 612 w 729"/>
              <a:gd name="T79" fmla="*/ 14 h 215"/>
              <a:gd name="T80" fmla="*/ 549 w 729"/>
              <a:gd name="T81" fmla="*/ 1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29" h="215">
                <a:moveTo>
                  <a:pt x="0" y="1"/>
                </a:moveTo>
                <a:cubicBezTo>
                  <a:pt x="6" y="1"/>
                  <a:pt x="10" y="1"/>
                  <a:pt x="15" y="1"/>
                </a:cubicBezTo>
                <a:cubicBezTo>
                  <a:pt x="148" y="0"/>
                  <a:pt x="280" y="0"/>
                  <a:pt x="413" y="0"/>
                </a:cubicBezTo>
                <a:cubicBezTo>
                  <a:pt x="457" y="0"/>
                  <a:pt x="500" y="1"/>
                  <a:pt x="544" y="1"/>
                </a:cubicBezTo>
                <a:cubicBezTo>
                  <a:pt x="566" y="2"/>
                  <a:pt x="587" y="1"/>
                  <a:pt x="609" y="0"/>
                </a:cubicBezTo>
                <a:cubicBezTo>
                  <a:pt x="619" y="0"/>
                  <a:pt x="627" y="3"/>
                  <a:pt x="634" y="10"/>
                </a:cubicBezTo>
                <a:cubicBezTo>
                  <a:pt x="665" y="39"/>
                  <a:pt x="696" y="68"/>
                  <a:pt x="727" y="97"/>
                </a:cubicBezTo>
                <a:cubicBezTo>
                  <a:pt x="728" y="98"/>
                  <a:pt x="728" y="99"/>
                  <a:pt x="729" y="101"/>
                </a:cubicBezTo>
                <a:cubicBezTo>
                  <a:pt x="727" y="103"/>
                  <a:pt x="725" y="107"/>
                  <a:pt x="723" y="109"/>
                </a:cubicBezTo>
                <a:cubicBezTo>
                  <a:pt x="691" y="142"/>
                  <a:pt x="658" y="174"/>
                  <a:pt x="626" y="206"/>
                </a:cubicBezTo>
                <a:cubicBezTo>
                  <a:pt x="621" y="212"/>
                  <a:pt x="615" y="214"/>
                  <a:pt x="607" y="214"/>
                </a:cubicBezTo>
                <a:cubicBezTo>
                  <a:pt x="410" y="214"/>
                  <a:pt x="212" y="214"/>
                  <a:pt x="14" y="215"/>
                </a:cubicBezTo>
                <a:cubicBezTo>
                  <a:pt x="10" y="215"/>
                  <a:pt x="6" y="214"/>
                  <a:pt x="0" y="214"/>
                </a:cubicBezTo>
                <a:cubicBezTo>
                  <a:pt x="0" y="143"/>
                  <a:pt x="0" y="73"/>
                  <a:pt x="0" y="1"/>
                </a:cubicBezTo>
                <a:close/>
                <a:moveTo>
                  <a:pt x="12" y="14"/>
                </a:moveTo>
                <a:cubicBezTo>
                  <a:pt x="9" y="37"/>
                  <a:pt x="10" y="189"/>
                  <a:pt x="13" y="200"/>
                </a:cubicBezTo>
                <a:cubicBezTo>
                  <a:pt x="14" y="200"/>
                  <a:pt x="16" y="201"/>
                  <a:pt x="18" y="201"/>
                </a:cubicBezTo>
                <a:cubicBezTo>
                  <a:pt x="73" y="201"/>
                  <a:pt x="128" y="201"/>
                  <a:pt x="182" y="201"/>
                </a:cubicBezTo>
                <a:cubicBezTo>
                  <a:pt x="189" y="201"/>
                  <a:pt x="194" y="198"/>
                  <a:pt x="199" y="194"/>
                </a:cubicBezTo>
                <a:cubicBezTo>
                  <a:pt x="227" y="165"/>
                  <a:pt x="255" y="137"/>
                  <a:pt x="283" y="109"/>
                </a:cubicBezTo>
                <a:cubicBezTo>
                  <a:pt x="285" y="107"/>
                  <a:pt x="287" y="104"/>
                  <a:pt x="291" y="99"/>
                </a:cubicBezTo>
                <a:cubicBezTo>
                  <a:pt x="287" y="97"/>
                  <a:pt x="283" y="94"/>
                  <a:pt x="280" y="92"/>
                </a:cubicBezTo>
                <a:cubicBezTo>
                  <a:pt x="255" y="69"/>
                  <a:pt x="231" y="46"/>
                  <a:pt x="207" y="23"/>
                </a:cubicBezTo>
                <a:cubicBezTo>
                  <a:pt x="200" y="16"/>
                  <a:pt x="194" y="14"/>
                  <a:pt x="185" y="14"/>
                </a:cubicBezTo>
                <a:cubicBezTo>
                  <a:pt x="132" y="14"/>
                  <a:pt x="79" y="14"/>
                  <a:pt x="25" y="14"/>
                </a:cubicBezTo>
                <a:cubicBezTo>
                  <a:pt x="21" y="14"/>
                  <a:pt x="17" y="14"/>
                  <a:pt x="12" y="14"/>
                </a:cubicBezTo>
                <a:close/>
                <a:moveTo>
                  <a:pt x="328" y="15"/>
                </a:moveTo>
                <a:cubicBezTo>
                  <a:pt x="360" y="45"/>
                  <a:pt x="389" y="72"/>
                  <a:pt x="419" y="101"/>
                </a:cubicBezTo>
                <a:cubicBezTo>
                  <a:pt x="415" y="105"/>
                  <a:pt x="412" y="109"/>
                  <a:pt x="408" y="113"/>
                </a:cubicBezTo>
                <a:cubicBezTo>
                  <a:pt x="382" y="139"/>
                  <a:pt x="356" y="165"/>
                  <a:pt x="330" y="191"/>
                </a:cubicBezTo>
                <a:cubicBezTo>
                  <a:pt x="328" y="194"/>
                  <a:pt x="326" y="197"/>
                  <a:pt x="322" y="201"/>
                </a:cubicBezTo>
                <a:cubicBezTo>
                  <a:pt x="354" y="201"/>
                  <a:pt x="382" y="201"/>
                  <a:pt x="411" y="201"/>
                </a:cubicBezTo>
                <a:cubicBezTo>
                  <a:pt x="415" y="201"/>
                  <a:pt x="420" y="197"/>
                  <a:pt x="424" y="193"/>
                </a:cubicBezTo>
                <a:cubicBezTo>
                  <a:pt x="452" y="165"/>
                  <a:pt x="481" y="137"/>
                  <a:pt x="509" y="108"/>
                </a:cubicBezTo>
                <a:cubicBezTo>
                  <a:pt x="511" y="106"/>
                  <a:pt x="513" y="104"/>
                  <a:pt x="514" y="102"/>
                </a:cubicBezTo>
                <a:cubicBezTo>
                  <a:pt x="513" y="100"/>
                  <a:pt x="513" y="99"/>
                  <a:pt x="512" y="99"/>
                </a:cubicBezTo>
                <a:cubicBezTo>
                  <a:pt x="484" y="72"/>
                  <a:pt x="456" y="45"/>
                  <a:pt x="428" y="19"/>
                </a:cubicBezTo>
                <a:cubicBezTo>
                  <a:pt x="424" y="16"/>
                  <a:pt x="418" y="14"/>
                  <a:pt x="413" y="14"/>
                </a:cubicBezTo>
                <a:cubicBezTo>
                  <a:pt x="389" y="14"/>
                  <a:pt x="364" y="14"/>
                  <a:pt x="339" y="14"/>
                </a:cubicBezTo>
                <a:cubicBezTo>
                  <a:pt x="337" y="14"/>
                  <a:pt x="334" y="15"/>
                  <a:pt x="328" y="15"/>
                </a:cubicBezTo>
                <a:close/>
                <a:moveTo>
                  <a:pt x="217" y="14"/>
                </a:moveTo>
                <a:cubicBezTo>
                  <a:pt x="220" y="18"/>
                  <a:pt x="222" y="20"/>
                  <a:pt x="223" y="22"/>
                </a:cubicBezTo>
                <a:cubicBezTo>
                  <a:pt x="248" y="45"/>
                  <a:pt x="272" y="68"/>
                  <a:pt x="297" y="91"/>
                </a:cubicBezTo>
                <a:cubicBezTo>
                  <a:pt x="308" y="101"/>
                  <a:pt x="308" y="101"/>
                  <a:pt x="298" y="111"/>
                </a:cubicBezTo>
                <a:cubicBezTo>
                  <a:pt x="271" y="138"/>
                  <a:pt x="245" y="165"/>
                  <a:pt x="218" y="191"/>
                </a:cubicBezTo>
                <a:cubicBezTo>
                  <a:pt x="216" y="194"/>
                  <a:pt x="214" y="197"/>
                  <a:pt x="210" y="201"/>
                </a:cubicBezTo>
                <a:cubicBezTo>
                  <a:pt x="239" y="201"/>
                  <a:pt x="265" y="201"/>
                  <a:pt x="291" y="201"/>
                </a:cubicBezTo>
                <a:cubicBezTo>
                  <a:pt x="300" y="201"/>
                  <a:pt x="306" y="199"/>
                  <a:pt x="312" y="193"/>
                </a:cubicBezTo>
                <a:cubicBezTo>
                  <a:pt x="339" y="165"/>
                  <a:pt x="366" y="138"/>
                  <a:pt x="394" y="111"/>
                </a:cubicBezTo>
                <a:cubicBezTo>
                  <a:pt x="396" y="108"/>
                  <a:pt x="398" y="105"/>
                  <a:pt x="401" y="102"/>
                </a:cubicBezTo>
                <a:cubicBezTo>
                  <a:pt x="400" y="101"/>
                  <a:pt x="400" y="100"/>
                  <a:pt x="399" y="99"/>
                </a:cubicBezTo>
                <a:cubicBezTo>
                  <a:pt x="371" y="72"/>
                  <a:pt x="343" y="46"/>
                  <a:pt x="315" y="19"/>
                </a:cubicBezTo>
                <a:cubicBezTo>
                  <a:pt x="311" y="16"/>
                  <a:pt x="305" y="15"/>
                  <a:pt x="300" y="14"/>
                </a:cubicBezTo>
                <a:cubicBezTo>
                  <a:pt x="280" y="14"/>
                  <a:pt x="259" y="14"/>
                  <a:pt x="238" y="14"/>
                </a:cubicBezTo>
                <a:cubicBezTo>
                  <a:pt x="232" y="14"/>
                  <a:pt x="226" y="14"/>
                  <a:pt x="217" y="14"/>
                </a:cubicBezTo>
                <a:close/>
                <a:moveTo>
                  <a:pt x="622" y="102"/>
                </a:moveTo>
                <a:cubicBezTo>
                  <a:pt x="621" y="100"/>
                  <a:pt x="620" y="98"/>
                  <a:pt x="618" y="97"/>
                </a:cubicBezTo>
                <a:cubicBezTo>
                  <a:pt x="591" y="71"/>
                  <a:pt x="563" y="45"/>
                  <a:pt x="536" y="19"/>
                </a:cubicBezTo>
                <a:cubicBezTo>
                  <a:pt x="532" y="15"/>
                  <a:pt x="527" y="14"/>
                  <a:pt x="522" y="14"/>
                </a:cubicBezTo>
                <a:cubicBezTo>
                  <a:pt x="499" y="14"/>
                  <a:pt x="475" y="14"/>
                  <a:pt x="452" y="14"/>
                </a:cubicBezTo>
                <a:cubicBezTo>
                  <a:pt x="450" y="14"/>
                  <a:pt x="447" y="15"/>
                  <a:pt x="442" y="15"/>
                </a:cubicBezTo>
                <a:cubicBezTo>
                  <a:pt x="473" y="45"/>
                  <a:pt x="502" y="72"/>
                  <a:pt x="533" y="101"/>
                </a:cubicBezTo>
                <a:cubicBezTo>
                  <a:pt x="529" y="105"/>
                  <a:pt x="526" y="109"/>
                  <a:pt x="522" y="112"/>
                </a:cubicBezTo>
                <a:cubicBezTo>
                  <a:pt x="496" y="138"/>
                  <a:pt x="470" y="164"/>
                  <a:pt x="444" y="190"/>
                </a:cubicBezTo>
                <a:cubicBezTo>
                  <a:pt x="442" y="193"/>
                  <a:pt x="439" y="196"/>
                  <a:pt x="435" y="201"/>
                </a:cubicBezTo>
                <a:cubicBezTo>
                  <a:pt x="463" y="201"/>
                  <a:pt x="487" y="201"/>
                  <a:pt x="512" y="201"/>
                </a:cubicBezTo>
                <a:cubicBezTo>
                  <a:pt x="520" y="202"/>
                  <a:pt x="526" y="199"/>
                  <a:pt x="532" y="193"/>
                </a:cubicBezTo>
                <a:cubicBezTo>
                  <a:pt x="559" y="165"/>
                  <a:pt x="587" y="138"/>
                  <a:pt x="614" y="111"/>
                </a:cubicBezTo>
                <a:cubicBezTo>
                  <a:pt x="617" y="108"/>
                  <a:pt x="619" y="105"/>
                  <a:pt x="622" y="102"/>
                </a:cubicBezTo>
                <a:close/>
                <a:moveTo>
                  <a:pt x="641" y="101"/>
                </a:moveTo>
                <a:cubicBezTo>
                  <a:pt x="631" y="111"/>
                  <a:pt x="623" y="119"/>
                  <a:pt x="615" y="127"/>
                </a:cubicBezTo>
                <a:cubicBezTo>
                  <a:pt x="607" y="135"/>
                  <a:pt x="599" y="143"/>
                  <a:pt x="592" y="151"/>
                </a:cubicBezTo>
                <a:cubicBezTo>
                  <a:pt x="583" y="159"/>
                  <a:pt x="575" y="167"/>
                  <a:pt x="567" y="175"/>
                </a:cubicBezTo>
                <a:cubicBezTo>
                  <a:pt x="559" y="183"/>
                  <a:pt x="550" y="190"/>
                  <a:pt x="544" y="202"/>
                </a:cubicBezTo>
                <a:cubicBezTo>
                  <a:pt x="566" y="202"/>
                  <a:pt x="587" y="202"/>
                  <a:pt x="608" y="201"/>
                </a:cubicBezTo>
                <a:cubicBezTo>
                  <a:pt x="612" y="201"/>
                  <a:pt x="617" y="197"/>
                  <a:pt x="621" y="194"/>
                </a:cubicBezTo>
                <a:cubicBezTo>
                  <a:pt x="650" y="166"/>
                  <a:pt x="678" y="137"/>
                  <a:pt x="706" y="109"/>
                </a:cubicBezTo>
                <a:cubicBezTo>
                  <a:pt x="708" y="107"/>
                  <a:pt x="710" y="104"/>
                  <a:pt x="712" y="101"/>
                </a:cubicBezTo>
                <a:cubicBezTo>
                  <a:pt x="683" y="73"/>
                  <a:pt x="654" y="46"/>
                  <a:pt x="625" y="19"/>
                </a:cubicBezTo>
                <a:cubicBezTo>
                  <a:pt x="622" y="16"/>
                  <a:pt x="617" y="14"/>
                  <a:pt x="612" y="14"/>
                </a:cubicBezTo>
                <a:cubicBezTo>
                  <a:pt x="596" y="13"/>
                  <a:pt x="579" y="13"/>
                  <a:pt x="563" y="13"/>
                </a:cubicBezTo>
                <a:cubicBezTo>
                  <a:pt x="559" y="13"/>
                  <a:pt x="556" y="14"/>
                  <a:pt x="549" y="15"/>
                </a:cubicBezTo>
                <a:cubicBezTo>
                  <a:pt x="580" y="44"/>
                  <a:pt x="609" y="72"/>
                  <a:pt x="641" y="1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F873C89-BBEE-4E9C-874B-E32998A47674}"/>
              </a:ext>
            </a:extLst>
          </p:cNvPr>
          <p:cNvSpPr>
            <a:spLocks noEditPoints="1"/>
          </p:cNvSpPr>
          <p:nvPr/>
        </p:nvSpPr>
        <p:spPr bwMode="auto">
          <a:xfrm>
            <a:off x="5008562" y="4276725"/>
            <a:ext cx="2733675" cy="798513"/>
          </a:xfrm>
          <a:custGeom>
            <a:avLst/>
            <a:gdLst>
              <a:gd name="T0" fmla="*/ 0 w 729"/>
              <a:gd name="T1" fmla="*/ 0 h 213"/>
              <a:gd name="T2" fmla="*/ 354 w 729"/>
              <a:gd name="T3" fmla="*/ 0 h 213"/>
              <a:gd name="T4" fmla="*/ 611 w 729"/>
              <a:gd name="T5" fmla="*/ 0 h 213"/>
              <a:gd name="T6" fmla="*/ 727 w 729"/>
              <a:gd name="T7" fmla="*/ 96 h 213"/>
              <a:gd name="T8" fmla="*/ 723 w 729"/>
              <a:gd name="T9" fmla="*/ 108 h 213"/>
              <a:gd name="T10" fmla="*/ 607 w 729"/>
              <a:gd name="T11" fmla="*/ 213 h 213"/>
              <a:gd name="T12" fmla="*/ 0 w 729"/>
              <a:gd name="T13" fmla="*/ 212 h 213"/>
              <a:gd name="T14" fmla="*/ 286 w 729"/>
              <a:gd name="T15" fmla="*/ 97 h 213"/>
              <a:gd name="T16" fmla="*/ 186 w 729"/>
              <a:gd name="T17" fmla="*/ 13 h 213"/>
              <a:gd name="T18" fmla="*/ 11 w 729"/>
              <a:gd name="T19" fmla="*/ 13 h 213"/>
              <a:gd name="T20" fmla="*/ 27 w 729"/>
              <a:gd name="T21" fmla="*/ 200 h 213"/>
              <a:gd name="T22" fmla="*/ 191 w 729"/>
              <a:gd name="T23" fmla="*/ 198 h 213"/>
              <a:gd name="T24" fmla="*/ 290 w 729"/>
              <a:gd name="T25" fmla="*/ 102 h 213"/>
              <a:gd name="T26" fmla="*/ 330 w 729"/>
              <a:gd name="T27" fmla="*/ 16 h 213"/>
              <a:gd name="T28" fmla="*/ 320 w 729"/>
              <a:gd name="T29" fmla="*/ 200 h 213"/>
              <a:gd name="T30" fmla="*/ 403 w 729"/>
              <a:gd name="T31" fmla="*/ 201 h 213"/>
              <a:gd name="T32" fmla="*/ 507 w 729"/>
              <a:gd name="T33" fmla="*/ 109 h 213"/>
              <a:gd name="T34" fmla="*/ 427 w 729"/>
              <a:gd name="T35" fmla="*/ 17 h 213"/>
              <a:gd name="T36" fmla="*/ 360 w 729"/>
              <a:gd name="T37" fmla="*/ 13 h 213"/>
              <a:gd name="T38" fmla="*/ 211 w 729"/>
              <a:gd name="T39" fmla="*/ 197 h 213"/>
              <a:gd name="T40" fmla="*/ 222 w 729"/>
              <a:gd name="T41" fmla="*/ 200 h 213"/>
              <a:gd name="T42" fmla="*/ 312 w 729"/>
              <a:gd name="T43" fmla="*/ 191 h 213"/>
              <a:gd name="T44" fmla="*/ 401 w 729"/>
              <a:gd name="T45" fmla="*/ 101 h 213"/>
              <a:gd name="T46" fmla="*/ 315 w 729"/>
              <a:gd name="T47" fmla="*/ 18 h 213"/>
              <a:gd name="T48" fmla="*/ 244 w 729"/>
              <a:gd name="T49" fmla="*/ 13 h 213"/>
              <a:gd name="T50" fmla="*/ 223 w 729"/>
              <a:gd name="T51" fmla="*/ 20 h 213"/>
              <a:gd name="T52" fmla="*/ 298 w 729"/>
              <a:gd name="T53" fmla="*/ 110 h 213"/>
              <a:gd name="T54" fmla="*/ 211 w 729"/>
              <a:gd name="T55" fmla="*/ 197 h 213"/>
              <a:gd name="T56" fmla="*/ 620 w 729"/>
              <a:gd name="T57" fmla="*/ 98 h 213"/>
              <a:gd name="T58" fmla="*/ 520 w 729"/>
              <a:gd name="T59" fmla="*/ 13 h 213"/>
              <a:gd name="T60" fmla="*/ 441 w 729"/>
              <a:gd name="T61" fmla="*/ 14 h 213"/>
              <a:gd name="T62" fmla="*/ 434 w 729"/>
              <a:gd name="T63" fmla="*/ 200 h 213"/>
              <a:gd name="T64" fmla="*/ 511 w 729"/>
              <a:gd name="T65" fmla="*/ 201 h 213"/>
              <a:gd name="T66" fmla="*/ 614 w 729"/>
              <a:gd name="T67" fmla="*/ 110 h 213"/>
              <a:gd name="T68" fmla="*/ 641 w 729"/>
              <a:gd name="T69" fmla="*/ 100 h 213"/>
              <a:gd name="T70" fmla="*/ 545 w 729"/>
              <a:gd name="T71" fmla="*/ 201 h 213"/>
              <a:gd name="T72" fmla="*/ 621 w 729"/>
              <a:gd name="T73" fmla="*/ 193 h 213"/>
              <a:gd name="T74" fmla="*/ 714 w 729"/>
              <a:gd name="T75" fmla="*/ 99 h 213"/>
              <a:gd name="T76" fmla="*/ 641 w 729"/>
              <a:gd name="T77" fmla="*/ 32 h 213"/>
              <a:gd name="T78" fmla="*/ 552 w 729"/>
              <a:gd name="T79" fmla="*/ 12 h 213"/>
              <a:gd name="T80" fmla="*/ 641 w 729"/>
              <a:gd name="T81" fmla="*/ 10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29" h="213">
                <a:moveTo>
                  <a:pt x="0" y="212"/>
                </a:moveTo>
                <a:cubicBezTo>
                  <a:pt x="0" y="142"/>
                  <a:pt x="0" y="72"/>
                  <a:pt x="0" y="0"/>
                </a:cubicBezTo>
                <a:cubicBezTo>
                  <a:pt x="6" y="0"/>
                  <a:pt x="11" y="0"/>
                  <a:pt x="17" y="0"/>
                </a:cubicBezTo>
                <a:cubicBezTo>
                  <a:pt x="129" y="0"/>
                  <a:pt x="241" y="0"/>
                  <a:pt x="354" y="0"/>
                </a:cubicBezTo>
                <a:cubicBezTo>
                  <a:pt x="409" y="0"/>
                  <a:pt x="464" y="0"/>
                  <a:pt x="519" y="0"/>
                </a:cubicBezTo>
                <a:cubicBezTo>
                  <a:pt x="550" y="0"/>
                  <a:pt x="580" y="0"/>
                  <a:pt x="611" y="0"/>
                </a:cubicBezTo>
                <a:cubicBezTo>
                  <a:pt x="620" y="0"/>
                  <a:pt x="627" y="2"/>
                  <a:pt x="634" y="9"/>
                </a:cubicBezTo>
                <a:cubicBezTo>
                  <a:pt x="665" y="38"/>
                  <a:pt x="696" y="67"/>
                  <a:pt x="727" y="96"/>
                </a:cubicBezTo>
                <a:cubicBezTo>
                  <a:pt x="728" y="97"/>
                  <a:pt x="728" y="98"/>
                  <a:pt x="729" y="100"/>
                </a:cubicBezTo>
                <a:cubicBezTo>
                  <a:pt x="727" y="102"/>
                  <a:pt x="725" y="106"/>
                  <a:pt x="723" y="108"/>
                </a:cubicBezTo>
                <a:cubicBezTo>
                  <a:pt x="691" y="141"/>
                  <a:pt x="658" y="173"/>
                  <a:pt x="626" y="205"/>
                </a:cubicBezTo>
                <a:cubicBezTo>
                  <a:pt x="621" y="211"/>
                  <a:pt x="615" y="213"/>
                  <a:pt x="607" y="213"/>
                </a:cubicBezTo>
                <a:cubicBezTo>
                  <a:pt x="409" y="213"/>
                  <a:pt x="210" y="213"/>
                  <a:pt x="12" y="213"/>
                </a:cubicBezTo>
                <a:cubicBezTo>
                  <a:pt x="8" y="213"/>
                  <a:pt x="5" y="213"/>
                  <a:pt x="0" y="212"/>
                </a:cubicBezTo>
                <a:close/>
                <a:moveTo>
                  <a:pt x="290" y="102"/>
                </a:moveTo>
                <a:cubicBezTo>
                  <a:pt x="288" y="99"/>
                  <a:pt x="287" y="98"/>
                  <a:pt x="286" y="97"/>
                </a:cubicBezTo>
                <a:cubicBezTo>
                  <a:pt x="259" y="71"/>
                  <a:pt x="231" y="45"/>
                  <a:pt x="204" y="19"/>
                </a:cubicBezTo>
                <a:cubicBezTo>
                  <a:pt x="198" y="14"/>
                  <a:pt x="193" y="13"/>
                  <a:pt x="186" y="13"/>
                </a:cubicBezTo>
                <a:cubicBezTo>
                  <a:pt x="132" y="13"/>
                  <a:pt x="79" y="13"/>
                  <a:pt x="26" y="13"/>
                </a:cubicBezTo>
                <a:cubicBezTo>
                  <a:pt x="21" y="13"/>
                  <a:pt x="17" y="13"/>
                  <a:pt x="11" y="13"/>
                </a:cubicBezTo>
                <a:cubicBezTo>
                  <a:pt x="11" y="76"/>
                  <a:pt x="11" y="137"/>
                  <a:pt x="11" y="200"/>
                </a:cubicBezTo>
                <a:cubicBezTo>
                  <a:pt x="17" y="200"/>
                  <a:pt x="22" y="200"/>
                  <a:pt x="27" y="200"/>
                </a:cubicBezTo>
                <a:cubicBezTo>
                  <a:pt x="69" y="200"/>
                  <a:pt x="111" y="200"/>
                  <a:pt x="153" y="200"/>
                </a:cubicBezTo>
                <a:cubicBezTo>
                  <a:pt x="166" y="200"/>
                  <a:pt x="180" y="203"/>
                  <a:pt x="191" y="198"/>
                </a:cubicBezTo>
                <a:cubicBezTo>
                  <a:pt x="201" y="194"/>
                  <a:pt x="209" y="182"/>
                  <a:pt x="217" y="174"/>
                </a:cubicBezTo>
                <a:cubicBezTo>
                  <a:pt x="241" y="150"/>
                  <a:pt x="265" y="126"/>
                  <a:pt x="290" y="102"/>
                </a:cubicBezTo>
                <a:close/>
                <a:moveTo>
                  <a:pt x="331" y="13"/>
                </a:moveTo>
                <a:cubicBezTo>
                  <a:pt x="331" y="14"/>
                  <a:pt x="330" y="15"/>
                  <a:pt x="330" y="16"/>
                </a:cubicBezTo>
                <a:cubicBezTo>
                  <a:pt x="359" y="44"/>
                  <a:pt x="389" y="71"/>
                  <a:pt x="420" y="100"/>
                </a:cubicBezTo>
                <a:cubicBezTo>
                  <a:pt x="387" y="133"/>
                  <a:pt x="355" y="165"/>
                  <a:pt x="320" y="200"/>
                </a:cubicBezTo>
                <a:cubicBezTo>
                  <a:pt x="328" y="200"/>
                  <a:pt x="332" y="200"/>
                  <a:pt x="335" y="200"/>
                </a:cubicBezTo>
                <a:cubicBezTo>
                  <a:pt x="358" y="200"/>
                  <a:pt x="381" y="200"/>
                  <a:pt x="403" y="201"/>
                </a:cubicBezTo>
                <a:cubicBezTo>
                  <a:pt x="413" y="201"/>
                  <a:pt x="419" y="198"/>
                  <a:pt x="425" y="192"/>
                </a:cubicBezTo>
                <a:cubicBezTo>
                  <a:pt x="452" y="164"/>
                  <a:pt x="480" y="137"/>
                  <a:pt x="507" y="109"/>
                </a:cubicBezTo>
                <a:cubicBezTo>
                  <a:pt x="510" y="107"/>
                  <a:pt x="512" y="104"/>
                  <a:pt x="515" y="100"/>
                </a:cubicBezTo>
                <a:cubicBezTo>
                  <a:pt x="485" y="72"/>
                  <a:pt x="456" y="44"/>
                  <a:pt x="427" y="17"/>
                </a:cubicBezTo>
                <a:cubicBezTo>
                  <a:pt x="423" y="14"/>
                  <a:pt x="417" y="13"/>
                  <a:pt x="412" y="13"/>
                </a:cubicBezTo>
                <a:cubicBezTo>
                  <a:pt x="395" y="12"/>
                  <a:pt x="377" y="13"/>
                  <a:pt x="360" y="13"/>
                </a:cubicBezTo>
                <a:cubicBezTo>
                  <a:pt x="350" y="13"/>
                  <a:pt x="341" y="13"/>
                  <a:pt x="331" y="13"/>
                </a:cubicBezTo>
                <a:close/>
                <a:moveTo>
                  <a:pt x="211" y="197"/>
                </a:moveTo>
                <a:cubicBezTo>
                  <a:pt x="212" y="198"/>
                  <a:pt x="212" y="199"/>
                  <a:pt x="212" y="200"/>
                </a:cubicBezTo>
                <a:cubicBezTo>
                  <a:pt x="216" y="200"/>
                  <a:pt x="219" y="200"/>
                  <a:pt x="222" y="200"/>
                </a:cubicBezTo>
                <a:cubicBezTo>
                  <a:pt x="245" y="200"/>
                  <a:pt x="268" y="200"/>
                  <a:pt x="290" y="201"/>
                </a:cubicBezTo>
                <a:cubicBezTo>
                  <a:pt x="299" y="201"/>
                  <a:pt x="306" y="198"/>
                  <a:pt x="312" y="191"/>
                </a:cubicBezTo>
                <a:cubicBezTo>
                  <a:pt x="339" y="164"/>
                  <a:pt x="366" y="137"/>
                  <a:pt x="394" y="109"/>
                </a:cubicBezTo>
                <a:cubicBezTo>
                  <a:pt x="396" y="107"/>
                  <a:pt x="399" y="104"/>
                  <a:pt x="401" y="101"/>
                </a:cubicBezTo>
                <a:cubicBezTo>
                  <a:pt x="400" y="99"/>
                  <a:pt x="400" y="98"/>
                  <a:pt x="399" y="98"/>
                </a:cubicBezTo>
                <a:cubicBezTo>
                  <a:pt x="371" y="71"/>
                  <a:pt x="343" y="45"/>
                  <a:pt x="315" y="18"/>
                </a:cubicBezTo>
                <a:cubicBezTo>
                  <a:pt x="310" y="13"/>
                  <a:pt x="305" y="13"/>
                  <a:pt x="299" y="13"/>
                </a:cubicBezTo>
                <a:cubicBezTo>
                  <a:pt x="280" y="13"/>
                  <a:pt x="262" y="13"/>
                  <a:pt x="244" y="13"/>
                </a:cubicBezTo>
                <a:cubicBezTo>
                  <a:pt x="236" y="13"/>
                  <a:pt x="228" y="13"/>
                  <a:pt x="217" y="13"/>
                </a:cubicBezTo>
                <a:cubicBezTo>
                  <a:pt x="220" y="17"/>
                  <a:pt x="221" y="19"/>
                  <a:pt x="223" y="20"/>
                </a:cubicBezTo>
                <a:cubicBezTo>
                  <a:pt x="248" y="44"/>
                  <a:pt x="273" y="67"/>
                  <a:pt x="298" y="91"/>
                </a:cubicBezTo>
                <a:cubicBezTo>
                  <a:pt x="308" y="100"/>
                  <a:pt x="308" y="100"/>
                  <a:pt x="298" y="110"/>
                </a:cubicBezTo>
                <a:cubicBezTo>
                  <a:pt x="281" y="128"/>
                  <a:pt x="263" y="145"/>
                  <a:pt x="245" y="163"/>
                </a:cubicBezTo>
                <a:cubicBezTo>
                  <a:pt x="234" y="174"/>
                  <a:pt x="222" y="185"/>
                  <a:pt x="211" y="197"/>
                </a:cubicBezTo>
                <a:close/>
                <a:moveTo>
                  <a:pt x="622" y="101"/>
                </a:moveTo>
                <a:cubicBezTo>
                  <a:pt x="621" y="100"/>
                  <a:pt x="621" y="99"/>
                  <a:pt x="620" y="98"/>
                </a:cubicBezTo>
                <a:cubicBezTo>
                  <a:pt x="592" y="71"/>
                  <a:pt x="563" y="44"/>
                  <a:pt x="535" y="17"/>
                </a:cubicBezTo>
                <a:cubicBezTo>
                  <a:pt x="531" y="14"/>
                  <a:pt x="525" y="13"/>
                  <a:pt x="520" y="13"/>
                </a:cubicBezTo>
                <a:cubicBezTo>
                  <a:pt x="498" y="12"/>
                  <a:pt x="477" y="12"/>
                  <a:pt x="455" y="12"/>
                </a:cubicBezTo>
                <a:cubicBezTo>
                  <a:pt x="451" y="12"/>
                  <a:pt x="448" y="13"/>
                  <a:pt x="441" y="14"/>
                </a:cubicBezTo>
                <a:cubicBezTo>
                  <a:pt x="473" y="44"/>
                  <a:pt x="502" y="71"/>
                  <a:pt x="533" y="100"/>
                </a:cubicBezTo>
                <a:cubicBezTo>
                  <a:pt x="500" y="134"/>
                  <a:pt x="468" y="166"/>
                  <a:pt x="434" y="200"/>
                </a:cubicBezTo>
                <a:cubicBezTo>
                  <a:pt x="441" y="200"/>
                  <a:pt x="445" y="201"/>
                  <a:pt x="448" y="201"/>
                </a:cubicBezTo>
                <a:cubicBezTo>
                  <a:pt x="469" y="201"/>
                  <a:pt x="490" y="200"/>
                  <a:pt x="511" y="201"/>
                </a:cubicBezTo>
                <a:cubicBezTo>
                  <a:pt x="520" y="201"/>
                  <a:pt x="526" y="198"/>
                  <a:pt x="532" y="192"/>
                </a:cubicBezTo>
                <a:cubicBezTo>
                  <a:pt x="560" y="164"/>
                  <a:pt x="587" y="137"/>
                  <a:pt x="614" y="110"/>
                </a:cubicBezTo>
                <a:cubicBezTo>
                  <a:pt x="617" y="107"/>
                  <a:pt x="619" y="104"/>
                  <a:pt x="622" y="101"/>
                </a:cubicBezTo>
                <a:close/>
                <a:moveTo>
                  <a:pt x="641" y="100"/>
                </a:moveTo>
                <a:cubicBezTo>
                  <a:pt x="608" y="133"/>
                  <a:pt x="576" y="166"/>
                  <a:pt x="543" y="198"/>
                </a:cubicBezTo>
                <a:cubicBezTo>
                  <a:pt x="544" y="199"/>
                  <a:pt x="544" y="200"/>
                  <a:pt x="545" y="201"/>
                </a:cubicBezTo>
                <a:cubicBezTo>
                  <a:pt x="564" y="201"/>
                  <a:pt x="583" y="201"/>
                  <a:pt x="602" y="201"/>
                </a:cubicBezTo>
                <a:cubicBezTo>
                  <a:pt x="610" y="201"/>
                  <a:pt x="616" y="198"/>
                  <a:pt x="621" y="193"/>
                </a:cubicBezTo>
                <a:cubicBezTo>
                  <a:pt x="649" y="165"/>
                  <a:pt x="677" y="137"/>
                  <a:pt x="705" y="109"/>
                </a:cubicBezTo>
                <a:cubicBezTo>
                  <a:pt x="708" y="106"/>
                  <a:pt x="710" y="104"/>
                  <a:pt x="714" y="99"/>
                </a:cubicBezTo>
                <a:cubicBezTo>
                  <a:pt x="710" y="96"/>
                  <a:pt x="706" y="93"/>
                  <a:pt x="702" y="90"/>
                </a:cubicBezTo>
                <a:cubicBezTo>
                  <a:pt x="682" y="71"/>
                  <a:pt x="660" y="52"/>
                  <a:pt x="641" y="32"/>
                </a:cubicBezTo>
                <a:cubicBezTo>
                  <a:pt x="627" y="17"/>
                  <a:pt x="612" y="10"/>
                  <a:pt x="592" y="12"/>
                </a:cubicBezTo>
                <a:cubicBezTo>
                  <a:pt x="579" y="14"/>
                  <a:pt x="565" y="12"/>
                  <a:pt x="552" y="12"/>
                </a:cubicBezTo>
                <a:cubicBezTo>
                  <a:pt x="551" y="13"/>
                  <a:pt x="551" y="14"/>
                  <a:pt x="550" y="15"/>
                </a:cubicBezTo>
                <a:cubicBezTo>
                  <a:pt x="580" y="43"/>
                  <a:pt x="609" y="71"/>
                  <a:pt x="641" y="1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ADE99CE-17BE-4A69-9BD4-4FF15C0DDE2A}"/>
              </a:ext>
            </a:extLst>
          </p:cNvPr>
          <p:cNvSpPr>
            <a:spLocks/>
          </p:cNvSpPr>
          <p:nvPr/>
        </p:nvSpPr>
        <p:spPr bwMode="auto">
          <a:xfrm>
            <a:off x="5049837" y="2297112"/>
            <a:ext cx="1042988" cy="701675"/>
          </a:xfrm>
          <a:custGeom>
            <a:avLst/>
            <a:gdLst>
              <a:gd name="T0" fmla="*/ 278 w 278"/>
              <a:gd name="T1" fmla="*/ 88 h 187"/>
              <a:gd name="T2" fmla="*/ 270 w 278"/>
              <a:gd name="T3" fmla="*/ 96 h 187"/>
              <a:gd name="T4" fmla="*/ 188 w 278"/>
              <a:gd name="T5" fmla="*/ 179 h 187"/>
              <a:gd name="T6" fmla="*/ 172 w 278"/>
              <a:gd name="T7" fmla="*/ 187 h 187"/>
              <a:gd name="T8" fmla="*/ 7 w 278"/>
              <a:gd name="T9" fmla="*/ 187 h 187"/>
              <a:gd name="T10" fmla="*/ 0 w 278"/>
              <a:gd name="T11" fmla="*/ 186 h 187"/>
              <a:gd name="T12" fmla="*/ 0 w 278"/>
              <a:gd name="T13" fmla="*/ 1 h 187"/>
              <a:gd name="T14" fmla="*/ 12 w 278"/>
              <a:gd name="T15" fmla="*/ 0 h 187"/>
              <a:gd name="T16" fmla="*/ 176 w 278"/>
              <a:gd name="T17" fmla="*/ 0 h 187"/>
              <a:gd name="T18" fmla="*/ 193 w 278"/>
              <a:gd name="T19" fmla="*/ 6 h 187"/>
              <a:gd name="T20" fmla="*/ 273 w 278"/>
              <a:gd name="T21" fmla="*/ 82 h 187"/>
              <a:gd name="T22" fmla="*/ 278 w 278"/>
              <a:gd name="T23" fmla="*/ 88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8" h="187">
                <a:moveTo>
                  <a:pt x="278" y="88"/>
                </a:moveTo>
                <a:cubicBezTo>
                  <a:pt x="275" y="91"/>
                  <a:pt x="273" y="94"/>
                  <a:pt x="270" y="96"/>
                </a:cubicBezTo>
                <a:cubicBezTo>
                  <a:pt x="243" y="124"/>
                  <a:pt x="216" y="151"/>
                  <a:pt x="188" y="179"/>
                </a:cubicBezTo>
                <a:cubicBezTo>
                  <a:pt x="184" y="183"/>
                  <a:pt x="179" y="187"/>
                  <a:pt x="172" y="187"/>
                </a:cubicBezTo>
                <a:cubicBezTo>
                  <a:pt x="117" y="187"/>
                  <a:pt x="62" y="187"/>
                  <a:pt x="7" y="187"/>
                </a:cubicBezTo>
                <a:cubicBezTo>
                  <a:pt x="5" y="187"/>
                  <a:pt x="3" y="186"/>
                  <a:pt x="0" y="186"/>
                </a:cubicBezTo>
                <a:cubicBezTo>
                  <a:pt x="0" y="124"/>
                  <a:pt x="0" y="63"/>
                  <a:pt x="0" y="1"/>
                </a:cubicBezTo>
                <a:cubicBezTo>
                  <a:pt x="4" y="1"/>
                  <a:pt x="8" y="0"/>
                  <a:pt x="12" y="0"/>
                </a:cubicBezTo>
                <a:cubicBezTo>
                  <a:pt x="67" y="0"/>
                  <a:pt x="121" y="0"/>
                  <a:pt x="176" y="0"/>
                </a:cubicBezTo>
                <a:cubicBezTo>
                  <a:pt x="183" y="0"/>
                  <a:pt x="188" y="1"/>
                  <a:pt x="193" y="6"/>
                </a:cubicBezTo>
                <a:cubicBezTo>
                  <a:pt x="220" y="31"/>
                  <a:pt x="246" y="56"/>
                  <a:pt x="273" y="82"/>
                </a:cubicBezTo>
                <a:cubicBezTo>
                  <a:pt x="275" y="83"/>
                  <a:pt x="276" y="85"/>
                  <a:pt x="278" y="88"/>
                </a:cubicBezTo>
                <a:close/>
              </a:path>
            </a:pathLst>
          </a:custGeom>
          <a:solidFill>
            <a:srgbClr val="40BF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0860C62-0453-45F7-A50C-320864E3F74D}"/>
              </a:ext>
            </a:extLst>
          </p:cNvPr>
          <p:cNvSpPr>
            <a:spLocks/>
          </p:cNvSpPr>
          <p:nvPr/>
        </p:nvSpPr>
        <p:spPr bwMode="auto">
          <a:xfrm>
            <a:off x="6216650" y="2297112"/>
            <a:ext cx="719138" cy="701675"/>
          </a:xfrm>
          <a:custGeom>
            <a:avLst/>
            <a:gdLst>
              <a:gd name="T0" fmla="*/ 97 w 192"/>
              <a:gd name="T1" fmla="*/ 87 h 187"/>
              <a:gd name="T2" fmla="*/ 6 w 192"/>
              <a:gd name="T3" fmla="*/ 1 h 187"/>
              <a:gd name="T4" fmla="*/ 17 w 192"/>
              <a:gd name="T5" fmla="*/ 0 h 187"/>
              <a:gd name="T6" fmla="*/ 91 w 192"/>
              <a:gd name="T7" fmla="*/ 0 h 187"/>
              <a:gd name="T8" fmla="*/ 106 w 192"/>
              <a:gd name="T9" fmla="*/ 5 h 187"/>
              <a:gd name="T10" fmla="*/ 190 w 192"/>
              <a:gd name="T11" fmla="*/ 84 h 187"/>
              <a:gd name="T12" fmla="*/ 192 w 192"/>
              <a:gd name="T13" fmla="*/ 88 h 187"/>
              <a:gd name="T14" fmla="*/ 187 w 192"/>
              <a:gd name="T15" fmla="*/ 94 h 187"/>
              <a:gd name="T16" fmla="*/ 102 w 192"/>
              <a:gd name="T17" fmla="*/ 179 h 187"/>
              <a:gd name="T18" fmla="*/ 89 w 192"/>
              <a:gd name="T19" fmla="*/ 186 h 187"/>
              <a:gd name="T20" fmla="*/ 0 w 192"/>
              <a:gd name="T21" fmla="*/ 187 h 187"/>
              <a:gd name="T22" fmla="*/ 8 w 192"/>
              <a:gd name="T23" fmla="*/ 177 h 187"/>
              <a:gd name="T24" fmla="*/ 86 w 192"/>
              <a:gd name="T25" fmla="*/ 99 h 187"/>
              <a:gd name="T26" fmla="*/ 97 w 192"/>
              <a:gd name="T27" fmla="*/ 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2" h="187">
                <a:moveTo>
                  <a:pt x="97" y="87"/>
                </a:moveTo>
                <a:cubicBezTo>
                  <a:pt x="67" y="58"/>
                  <a:pt x="38" y="30"/>
                  <a:pt x="6" y="1"/>
                </a:cubicBezTo>
                <a:cubicBezTo>
                  <a:pt x="12" y="0"/>
                  <a:pt x="15" y="0"/>
                  <a:pt x="17" y="0"/>
                </a:cubicBezTo>
                <a:cubicBezTo>
                  <a:pt x="42" y="0"/>
                  <a:pt x="67" y="0"/>
                  <a:pt x="91" y="0"/>
                </a:cubicBezTo>
                <a:cubicBezTo>
                  <a:pt x="96" y="0"/>
                  <a:pt x="102" y="2"/>
                  <a:pt x="106" y="5"/>
                </a:cubicBezTo>
                <a:cubicBezTo>
                  <a:pt x="134" y="31"/>
                  <a:pt x="162" y="58"/>
                  <a:pt x="190" y="84"/>
                </a:cubicBezTo>
                <a:cubicBezTo>
                  <a:pt x="191" y="85"/>
                  <a:pt x="191" y="86"/>
                  <a:pt x="192" y="88"/>
                </a:cubicBezTo>
                <a:cubicBezTo>
                  <a:pt x="191" y="90"/>
                  <a:pt x="189" y="92"/>
                  <a:pt x="187" y="94"/>
                </a:cubicBezTo>
                <a:cubicBezTo>
                  <a:pt x="159" y="122"/>
                  <a:pt x="130" y="151"/>
                  <a:pt x="102" y="179"/>
                </a:cubicBezTo>
                <a:cubicBezTo>
                  <a:pt x="98" y="183"/>
                  <a:pt x="93" y="186"/>
                  <a:pt x="89" y="186"/>
                </a:cubicBezTo>
                <a:cubicBezTo>
                  <a:pt x="60" y="187"/>
                  <a:pt x="32" y="187"/>
                  <a:pt x="0" y="187"/>
                </a:cubicBezTo>
                <a:cubicBezTo>
                  <a:pt x="4" y="182"/>
                  <a:pt x="6" y="179"/>
                  <a:pt x="8" y="177"/>
                </a:cubicBezTo>
                <a:cubicBezTo>
                  <a:pt x="34" y="151"/>
                  <a:pt x="60" y="125"/>
                  <a:pt x="86" y="99"/>
                </a:cubicBezTo>
                <a:cubicBezTo>
                  <a:pt x="90" y="95"/>
                  <a:pt x="93" y="91"/>
                  <a:pt x="97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E2AB079-9751-40CC-9EBC-977203F215DB}"/>
              </a:ext>
            </a:extLst>
          </p:cNvPr>
          <p:cNvSpPr>
            <a:spLocks/>
          </p:cNvSpPr>
          <p:nvPr/>
        </p:nvSpPr>
        <p:spPr bwMode="auto">
          <a:xfrm>
            <a:off x="5792787" y="2297112"/>
            <a:ext cx="719138" cy="701675"/>
          </a:xfrm>
          <a:custGeom>
            <a:avLst/>
            <a:gdLst>
              <a:gd name="T0" fmla="*/ 0 w 192"/>
              <a:gd name="T1" fmla="*/ 187 h 187"/>
              <a:gd name="T2" fmla="*/ 12 w 192"/>
              <a:gd name="T3" fmla="*/ 174 h 187"/>
              <a:gd name="T4" fmla="*/ 89 w 192"/>
              <a:gd name="T5" fmla="*/ 97 h 187"/>
              <a:gd name="T6" fmla="*/ 88 w 192"/>
              <a:gd name="T7" fmla="*/ 77 h 187"/>
              <a:gd name="T8" fmla="*/ 9 w 192"/>
              <a:gd name="T9" fmla="*/ 2 h 187"/>
              <a:gd name="T10" fmla="*/ 17 w 192"/>
              <a:gd name="T11" fmla="*/ 0 h 187"/>
              <a:gd name="T12" fmla="*/ 92 w 192"/>
              <a:gd name="T13" fmla="*/ 0 h 187"/>
              <a:gd name="T14" fmla="*/ 106 w 192"/>
              <a:gd name="T15" fmla="*/ 5 h 187"/>
              <a:gd name="T16" fmla="*/ 189 w 192"/>
              <a:gd name="T17" fmla="*/ 84 h 187"/>
              <a:gd name="T18" fmla="*/ 192 w 192"/>
              <a:gd name="T19" fmla="*/ 88 h 187"/>
              <a:gd name="T20" fmla="*/ 185 w 192"/>
              <a:gd name="T21" fmla="*/ 95 h 187"/>
              <a:gd name="T22" fmla="*/ 102 w 192"/>
              <a:gd name="T23" fmla="*/ 179 h 187"/>
              <a:gd name="T24" fmla="*/ 82 w 192"/>
              <a:gd name="T25" fmla="*/ 187 h 187"/>
              <a:gd name="T26" fmla="*/ 0 w 192"/>
              <a:gd name="T27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2" h="187">
                <a:moveTo>
                  <a:pt x="0" y="187"/>
                </a:moveTo>
                <a:cubicBezTo>
                  <a:pt x="6" y="181"/>
                  <a:pt x="9" y="177"/>
                  <a:pt x="12" y="174"/>
                </a:cubicBezTo>
                <a:cubicBezTo>
                  <a:pt x="38" y="148"/>
                  <a:pt x="64" y="123"/>
                  <a:pt x="89" y="97"/>
                </a:cubicBezTo>
                <a:cubicBezTo>
                  <a:pt x="99" y="87"/>
                  <a:pt x="99" y="87"/>
                  <a:pt x="88" y="77"/>
                </a:cubicBezTo>
                <a:cubicBezTo>
                  <a:pt x="62" y="53"/>
                  <a:pt x="36" y="28"/>
                  <a:pt x="9" y="2"/>
                </a:cubicBezTo>
                <a:cubicBezTo>
                  <a:pt x="13" y="1"/>
                  <a:pt x="15" y="0"/>
                  <a:pt x="17" y="0"/>
                </a:cubicBezTo>
                <a:cubicBezTo>
                  <a:pt x="42" y="0"/>
                  <a:pt x="67" y="0"/>
                  <a:pt x="92" y="0"/>
                </a:cubicBezTo>
                <a:cubicBezTo>
                  <a:pt x="97" y="0"/>
                  <a:pt x="102" y="1"/>
                  <a:pt x="106" y="5"/>
                </a:cubicBezTo>
                <a:cubicBezTo>
                  <a:pt x="134" y="31"/>
                  <a:pt x="161" y="57"/>
                  <a:pt x="189" y="84"/>
                </a:cubicBezTo>
                <a:cubicBezTo>
                  <a:pt x="190" y="85"/>
                  <a:pt x="191" y="86"/>
                  <a:pt x="192" y="88"/>
                </a:cubicBezTo>
                <a:cubicBezTo>
                  <a:pt x="190" y="90"/>
                  <a:pt x="188" y="93"/>
                  <a:pt x="185" y="95"/>
                </a:cubicBezTo>
                <a:cubicBezTo>
                  <a:pt x="158" y="123"/>
                  <a:pt x="130" y="151"/>
                  <a:pt x="102" y="179"/>
                </a:cubicBezTo>
                <a:cubicBezTo>
                  <a:pt x="97" y="185"/>
                  <a:pt x="90" y="187"/>
                  <a:pt x="82" y="187"/>
                </a:cubicBezTo>
                <a:cubicBezTo>
                  <a:pt x="56" y="186"/>
                  <a:pt x="30" y="187"/>
                  <a:pt x="0" y="1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4AEF3A3-59BA-4F04-AA07-4B90B439B066}"/>
              </a:ext>
            </a:extLst>
          </p:cNvPr>
          <p:cNvSpPr>
            <a:spLocks/>
          </p:cNvSpPr>
          <p:nvPr/>
        </p:nvSpPr>
        <p:spPr bwMode="auto">
          <a:xfrm>
            <a:off x="6640512" y="2293937"/>
            <a:ext cx="700088" cy="704850"/>
          </a:xfrm>
          <a:custGeom>
            <a:avLst/>
            <a:gdLst>
              <a:gd name="T0" fmla="*/ 0 w 187"/>
              <a:gd name="T1" fmla="*/ 187 h 188"/>
              <a:gd name="T2" fmla="*/ 98 w 187"/>
              <a:gd name="T3" fmla="*/ 88 h 188"/>
              <a:gd name="T4" fmla="*/ 6 w 187"/>
              <a:gd name="T5" fmla="*/ 2 h 188"/>
              <a:gd name="T6" fmla="*/ 19 w 187"/>
              <a:gd name="T7" fmla="*/ 1 h 188"/>
              <a:gd name="T8" fmla="*/ 86 w 187"/>
              <a:gd name="T9" fmla="*/ 1 h 188"/>
              <a:gd name="T10" fmla="*/ 100 w 187"/>
              <a:gd name="T11" fmla="*/ 6 h 188"/>
              <a:gd name="T12" fmla="*/ 185 w 187"/>
              <a:gd name="T13" fmla="*/ 85 h 188"/>
              <a:gd name="T14" fmla="*/ 187 w 187"/>
              <a:gd name="T15" fmla="*/ 89 h 188"/>
              <a:gd name="T16" fmla="*/ 181 w 187"/>
              <a:gd name="T17" fmla="*/ 96 h 188"/>
              <a:gd name="T18" fmla="*/ 97 w 187"/>
              <a:gd name="T19" fmla="*/ 180 h 188"/>
              <a:gd name="T20" fmla="*/ 78 w 187"/>
              <a:gd name="T21" fmla="*/ 188 h 188"/>
              <a:gd name="T22" fmla="*/ 11 w 187"/>
              <a:gd name="T23" fmla="*/ 188 h 188"/>
              <a:gd name="T24" fmla="*/ 0 w 187"/>
              <a:gd name="T25" fmla="*/ 18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7" h="188">
                <a:moveTo>
                  <a:pt x="0" y="187"/>
                </a:moveTo>
                <a:cubicBezTo>
                  <a:pt x="33" y="152"/>
                  <a:pt x="66" y="121"/>
                  <a:pt x="98" y="88"/>
                </a:cubicBezTo>
                <a:cubicBezTo>
                  <a:pt x="67" y="59"/>
                  <a:pt x="38" y="31"/>
                  <a:pt x="6" y="2"/>
                </a:cubicBezTo>
                <a:cubicBezTo>
                  <a:pt x="13" y="1"/>
                  <a:pt x="16" y="1"/>
                  <a:pt x="19" y="1"/>
                </a:cubicBezTo>
                <a:cubicBezTo>
                  <a:pt x="41" y="1"/>
                  <a:pt x="64" y="0"/>
                  <a:pt x="86" y="1"/>
                </a:cubicBezTo>
                <a:cubicBezTo>
                  <a:pt x="91" y="1"/>
                  <a:pt x="97" y="3"/>
                  <a:pt x="100" y="6"/>
                </a:cubicBezTo>
                <a:cubicBezTo>
                  <a:pt x="129" y="32"/>
                  <a:pt x="157" y="59"/>
                  <a:pt x="185" y="85"/>
                </a:cubicBezTo>
                <a:cubicBezTo>
                  <a:pt x="185" y="86"/>
                  <a:pt x="186" y="87"/>
                  <a:pt x="187" y="89"/>
                </a:cubicBezTo>
                <a:cubicBezTo>
                  <a:pt x="185" y="91"/>
                  <a:pt x="183" y="94"/>
                  <a:pt x="181" y="96"/>
                </a:cubicBezTo>
                <a:cubicBezTo>
                  <a:pt x="153" y="124"/>
                  <a:pt x="125" y="152"/>
                  <a:pt x="97" y="180"/>
                </a:cubicBezTo>
                <a:cubicBezTo>
                  <a:pt x="91" y="186"/>
                  <a:pt x="86" y="188"/>
                  <a:pt x="78" y="188"/>
                </a:cubicBezTo>
                <a:cubicBezTo>
                  <a:pt x="56" y="188"/>
                  <a:pt x="33" y="188"/>
                  <a:pt x="11" y="188"/>
                </a:cubicBezTo>
                <a:cubicBezTo>
                  <a:pt x="8" y="188"/>
                  <a:pt x="6" y="188"/>
                  <a:pt x="0" y="1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C3B2268-F18C-4908-B81B-9F59D13873A8}"/>
              </a:ext>
            </a:extLst>
          </p:cNvPr>
          <p:cNvSpPr>
            <a:spLocks/>
          </p:cNvSpPr>
          <p:nvPr/>
        </p:nvSpPr>
        <p:spPr bwMode="auto">
          <a:xfrm>
            <a:off x="7048500" y="2293937"/>
            <a:ext cx="638175" cy="708025"/>
          </a:xfrm>
          <a:custGeom>
            <a:avLst/>
            <a:gdLst>
              <a:gd name="T0" fmla="*/ 170 w 170"/>
              <a:gd name="T1" fmla="*/ 89 h 189"/>
              <a:gd name="T2" fmla="*/ 143 w 170"/>
              <a:gd name="T3" fmla="*/ 115 h 189"/>
              <a:gd name="T4" fmla="*/ 78 w 170"/>
              <a:gd name="T5" fmla="*/ 180 h 189"/>
              <a:gd name="T6" fmla="*/ 58 w 170"/>
              <a:gd name="T7" fmla="*/ 189 h 189"/>
              <a:gd name="T8" fmla="*/ 0 w 170"/>
              <a:gd name="T9" fmla="*/ 187 h 189"/>
              <a:gd name="T10" fmla="*/ 96 w 170"/>
              <a:gd name="T11" fmla="*/ 88 h 189"/>
              <a:gd name="T12" fmla="*/ 6 w 170"/>
              <a:gd name="T13" fmla="*/ 2 h 189"/>
              <a:gd name="T14" fmla="*/ 16 w 170"/>
              <a:gd name="T15" fmla="*/ 0 h 189"/>
              <a:gd name="T16" fmla="*/ 69 w 170"/>
              <a:gd name="T17" fmla="*/ 1 h 189"/>
              <a:gd name="T18" fmla="*/ 80 w 170"/>
              <a:gd name="T19" fmla="*/ 5 h 189"/>
              <a:gd name="T20" fmla="*/ 170 w 170"/>
              <a:gd name="T21" fmla="*/ 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0" h="189">
                <a:moveTo>
                  <a:pt x="170" y="89"/>
                </a:moveTo>
                <a:cubicBezTo>
                  <a:pt x="160" y="99"/>
                  <a:pt x="151" y="107"/>
                  <a:pt x="143" y="115"/>
                </a:cubicBezTo>
                <a:cubicBezTo>
                  <a:pt x="121" y="137"/>
                  <a:pt x="99" y="158"/>
                  <a:pt x="78" y="180"/>
                </a:cubicBezTo>
                <a:cubicBezTo>
                  <a:pt x="72" y="186"/>
                  <a:pt x="66" y="189"/>
                  <a:pt x="58" y="189"/>
                </a:cubicBezTo>
                <a:cubicBezTo>
                  <a:pt x="39" y="188"/>
                  <a:pt x="20" y="189"/>
                  <a:pt x="0" y="187"/>
                </a:cubicBezTo>
                <a:cubicBezTo>
                  <a:pt x="31" y="153"/>
                  <a:pt x="64" y="122"/>
                  <a:pt x="96" y="88"/>
                </a:cubicBezTo>
                <a:cubicBezTo>
                  <a:pt x="66" y="59"/>
                  <a:pt x="37" y="31"/>
                  <a:pt x="6" y="2"/>
                </a:cubicBezTo>
                <a:cubicBezTo>
                  <a:pt x="10" y="1"/>
                  <a:pt x="13" y="0"/>
                  <a:pt x="16" y="0"/>
                </a:cubicBezTo>
                <a:cubicBezTo>
                  <a:pt x="34" y="0"/>
                  <a:pt x="51" y="0"/>
                  <a:pt x="69" y="1"/>
                </a:cubicBezTo>
                <a:cubicBezTo>
                  <a:pt x="73" y="1"/>
                  <a:pt x="77" y="2"/>
                  <a:pt x="80" y="5"/>
                </a:cubicBezTo>
                <a:cubicBezTo>
                  <a:pt x="110" y="32"/>
                  <a:pt x="139" y="60"/>
                  <a:pt x="170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D2C3D92-3E9C-4759-81F1-347BE1ECE075}"/>
              </a:ext>
            </a:extLst>
          </p:cNvPr>
          <p:cNvSpPr>
            <a:spLocks/>
          </p:cNvSpPr>
          <p:nvPr/>
        </p:nvSpPr>
        <p:spPr bwMode="auto">
          <a:xfrm>
            <a:off x="5041900" y="3321050"/>
            <a:ext cx="1057275" cy="700088"/>
          </a:xfrm>
          <a:custGeom>
            <a:avLst/>
            <a:gdLst>
              <a:gd name="T0" fmla="*/ 3 w 282"/>
              <a:gd name="T1" fmla="*/ 0 h 187"/>
              <a:gd name="T2" fmla="*/ 16 w 282"/>
              <a:gd name="T3" fmla="*/ 0 h 187"/>
              <a:gd name="T4" fmla="*/ 176 w 282"/>
              <a:gd name="T5" fmla="*/ 0 h 187"/>
              <a:gd name="T6" fmla="*/ 198 w 282"/>
              <a:gd name="T7" fmla="*/ 9 h 187"/>
              <a:gd name="T8" fmla="*/ 271 w 282"/>
              <a:gd name="T9" fmla="*/ 78 h 187"/>
              <a:gd name="T10" fmla="*/ 282 w 282"/>
              <a:gd name="T11" fmla="*/ 85 h 187"/>
              <a:gd name="T12" fmla="*/ 274 w 282"/>
              <a:gd name="T13" fmla="*/ 95 h 187"/>
              <a:gd name="T14" fmla="*/ 190 w 282"/>
              <a:gd name="T15" fmla="*/ 180 h 187"/>
              <a:gd name="T16" fmla="*/ 173 w 282"/>
              <a:gd name="T17" fmla="*/ 187 h 187"/>
              <a:gd name="T18" fmla="*/ 9 w 282"/>
              <a:gd name="T19" fmla="*/ 187 h 187"/>
              <a:gd name="T20" fmla="*/ 4 w 282"/>
              <a:gd name="T21" fmla="*/ 186 h 187"/>
              <a:gd name="T22" fmla="*/ 3 w 282"/>
              <a:gd name="T23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2" h="187">
                <a:moveTo>
                  <a:pt x="3" y="0"/>
                </a:moveTo>
                <a:cubicBezTo>
                  <a:pt x="8" y="0"/>
                  <a:pt x="12" y="0"/>
                  <a:pt x="16" y="0"/>
                </a:cubicBezTo>
                <a:cubicBezTo>
                  <a:pt x="70" y="0"/>
                  <a:pt x="123" y="0"/>
                  <a:pt x="176" y="0"/>
                </a:cubicBezTo>
                <a:cubicBezTo>
                  <a:pt x="185" y="0"/>
                  <a:pt x="191" y="2"/>
                  <a:pt x="198" y="9"/>
                </a:cubicBezTo>
                <a:cubicBezTo>
                  <a:pt x="222" y="32"/>
                  <a:pt x="246" y="55"/>
                  <a:pt x="271" y="78"/>
                </a:cubicBezTo>
                <a:cubicBezTo>
                  <a:pt x="274" y="80"/>
                  <a:pt x="278" y="83"/>
                  <a:pt x="282" y="85"/>
                </a:cubicBezTo>
                <a:cubicBezTo>
                  <a:pt x="278" y="90"/>
                  <a:pt x="276" y="93"/>
                  <a:pt x="274" y="95"/>
                </a:cubicBezTo>
                <a:cubicBezTo>
                  <a:pt x="246" y="123"/>
                  <a:pt x="218" y="151"/>
                  <a:pt x="190" y="180"/>
                </a:cubicBezTo>
                <a:cubicBezTo>
                  <a:pt x="185" y="184"/>
                  <a:pt x="180" y="187"/>
                  <a:pt x="173" y="187"/>
                </a:cubicBezTo>
                <a:cubicBezTo>
                  <a:pt x="119" y="187"/>
                  <a:pt x="64" y="187"/>
                  <a:pt x="9" y="187"/>
                </a:cubicBezTo>
                <a:cubicBezTo>
                  <a:pt x="7" y="187"/>
                  <a:pt x="5" y="186"/>
                  <a:pt x="4" y="186"/>
                </a:cubicBezTo>
                <a:cubicBezTo>
                  <a:pt x="1" y="175"/>
                  <a:pt x="0" y="23"/>
                  <a:pt x="3" y="0"/>
                </a:cubicBezTo>
                <a:close/>
              </a:path>
            </a:pathLst>
          </a:custGeom>
          <a:solidFill>
            <a:srgbClr val="A04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0D20011A-4643-4227-BD75-AC8FAED0E63C}"/>
              </a:ext>
            </a:extLst>
          </p:cNvPr>
          <p:cNvSpPr>
            <a:spLocks/>
          </p:cNvSpPr>
          <p:nvPr/>
        </p:nvSpPr>
        <p:spPr bwMode="auto">
          <a:xfrm>
            <a:off x="6216650" y="3321050"/>
            <a:ext cx="719138" cy="700088"/>
          </a:xfrm>
          <a:custGeom>
            <a:avLst/>
            <a:gdLst>
              <a:gd name="T0" fmla="*/ 6 w 192"/>
              <a:gd name="T1" fmla="*/ 1 h 187"/>
              <a:gd name="T2" fmla="*/ 17 w 192"/>
              <a:gd name="T3" fmla="*/ 0 h 187"/>
              <a:gd name="T4" fmla="*/ 91 w 192"/>
              <a:gd name="T5" fmla="*/ 0 h 187"/>
              <a:gd name="T6" fmla="*/ 106 w 192"/>
              <a:gd name="T7" fmla="*/ 5 h 187"/>
              <a:gd name="T8" fmla="*/ 190 w 192"/>
              <a:gd name="T9" fmla="*/ 85 h 187"/>
              <a:gd name="T10" fmla="*/ 192 w 192"/>
              <a:gd name="T11" fmla="*/ 88 h 187"/>
              <a:gd name="T12" fmla="*/ 187 w 192"/>
              <a:gd name="T13" fmla="*/ 94 h 187"/>
              <a:gd name="T14" fmla="*/ 102 w 192"/>
              <a:gd name="T15" fmla="*/ 179 h 187"/>
              <a:gd name="T16" fmla="*/ 89 w 192"/>
              <a:gd name="T17" fmla="*/ 187 h 187"/>
              <a:gd name="T18" fmla="*/ 0 w 192"/>
              <a:gd name="T19" fmla="*/ 187 h 187"/>
              <a:gd name="T20" fmla="*/ 8 w 192"/>
              <a:gd name="T21" fmla="*/ 177 h 187"/>
              <a:gd name="T22" fmla="*/ 86 w 192"/>
              <a:gd name="T23" fmla="*/ 99 h 187"/>
              <a:gd name="T24" fmla="*/ 97 w 192"/>
              <a:gd name="T25" fmla="*/ 87 h 187"/>
              <a:gd name="T26" fmla="*/ 6 w 192"/>
              <a:gd name="T27" fmla="*/ 1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2" h="187">
                <a:moveTo>
                  <a:pt x="6" y="1"/>
                </a:moveTo>
                <a:cubicBezTo>
                  <a:pt x="12" y="1"/>
                  <a:pt x="15" y="0"/>
                  <a:pt x="17" y="0"/>
                </a:cubicBezTo>
                <a:cubicBezTo>
                  <a:pt x="42" y="0"/>
                  <a:pt x="67" y="0"/>
                  <a:pt x="91" y="0"/>
                </a:cubicBezTo>
                <a:cubicBezTo>
                  <a:pt x="96" y="0"/>
                  <a:pt x="102" y="2"/>
                  <a:pt x="106" y="5"/>
                </a:cubicBezTo>
                <a:cubicBezTo>
                  <a:pt x="134" y="31"/>
                  <a:pt x="162" y="58"/>
                  <a:pt x="190" y="85"/>
                </a:cubicBezTo>
                <a:cubicBezTo>
                  <a:pt x="191" y="85"/>
                  <a:pt x="191" y="86"/>
                  <a:pt x="192" y="88"/>
                </a:cubicBezTo>
                <a:cubicBezTo>
                  <a:pt x="191" y="90"/>
                  <a:pt x="189" y="92"/>
                  <a:pt x="187" y="94"/>
                </a:cubicBezTo>
                <a:cubicBezTo>
                  <a:pt x="159" y="123"/>
                  <a:pt x="130" y="151"/>
                  <a:pt x="102" y="179"/>
                </a:cubicBezTo>
                <a:cubicBezTo>
                  <a:pt x="98" y="183"/>
                  <a:pt x="93" y="187"/>
                  <a:pt x="89" y="187"/>
                </a:cubicBezTo>
                <a:cubicBezTo>
                  <a:pt x="60" y="187"/>
                  <a:pt x="32" y="187"/>
                  <a:pt x="0" y="187"/>
                </a:cubicBezTo>
                <a:cubicBezTo>
                  <a:pt x="4" y="183"/>
                  <a:pt x="6" y="180"/>
                  <a:pt x="8" y="177"/>
                </a:cubicBezTo>
                <a:cubicBezTo>
                  <a:pt x="34" y="151"/>
                  <a:pt x="60" y="125"/>
                  <a:pt x="86" y="99"/>
                </a:cubicBezTo>
                <a:cubicBezTo>
                  <a:pt x="90" y="95"/>
                  <a:pt x="93" y="91"/>
                  <a:pt x="97" y="87"/>
                </a:cubicBezTo>
                <a:cubicBezTo>
                  <a:pt x="67" y="58"/>
                  <a:pt x="38" y="31"/>
                  <a:pt x="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84861FB-09AC-4B2B-96D8-9B513471EC35}"/>
              </a:ext>
            </a:extLst>
          </p:cNvPr>
          <p:cNvSpPr>
            <a:spLocks/>
          </p:cNvSpPr>
          <p:nvPr/>
        </p:nvSpPr>
        <p:spPr bwMode="auto">
          <a:xfrm>
            <a:off x="5795962" y="3321050"/>
            <a:ext cx="715963" cy="700088"/>
          </a:xfrm>
          <a:custGeom>
            <a:avLst/>
            <a:gdLst>
              <a:gd name="T0" fmla="*/ 7 w 191"/>
              <a:gd name="T1" fmla="*/ 0 h 187"/>
              <a:gd name="T2" fmla="*/ 28 w 191"/>
              <a:gd name="T3" fmla="*/ 0 h 187"/>
              <a:gd name="T4" fmla="*/ 90 w 191"/>
              <a:gd name="T5" fmla="*/ 0 h 187"/>
              <a:gd name="T6" fmla="*/ 105 w 191"/>
              <a:gd name="T7" fmla="*/ 5 h 187"/>
              <a:gd name="T8" fmla="*/ 189 w 191"/>
              <a:gd name="T9" fmla="*/ 85 h 187"/>
              <a:gd name="T10" fmla="*/ 191 w 191"/>
              <a:gd name="T11" fmla="*/ 88 h 187"/>
              <a:gd name="T12" fmla="*/ 184 w 191"/>
              <a:gd name="T13" fmla="*/ 97 h 187"/>
              <a:gd name="T14" fmla="*/ 102 w 191"/>
              <a:gd name="T15" fmla="*/ 179 h 187"/>
              <a:gd name="T16" fmla="*/ 81 w 191"/>
              <a:gd name="T17" fmla="*/ 187 h 187"/>
              <a:gd name="T18" fmla="*/ 0 w 191"/>
              <a:gd name="T19" fmla="*/ 187 h 187"/>
              <a:gd name="T20" fmla="*/ 8 w 191"/>
              <a:gd name="T21" fmla="*/ 177 h 187"/>
              <a:gd name="T22" fmla="*/ 88 w 191"/>
              <a:gd name="T23" fmla="*/ 97 h 187"/>
              <a:gd name="T24" fmla="*/ 87 w 191"/>
              <a:gd name="T25" fmla="*/ 77 h 187"/>
              <a:gd name="T26" fmla="*/ 13 w 191"/>
              <a:gd name="T27" fmla="*/ 8 h 187"/>
              <a:gd name="T28" fmla="*/ 7 w 191"/>
              <a:gd name="T29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1" h="187">
                <a:moveTo>
                  <a:pt x="7" y="0"/>
                </a:moveTo>
                <a:cubicBezTo>
                  <a:pt x="16" y="0"/>
                  <a:pt x="22" y="0"/>
                  <a:pt x="28" y="0"/>
                </a:cubicBezTo>
                <a:cubicBezTo>
                  <a:pt x="49" y="0"/>
                  <a:pt x="70" y="0"/>
                  <a:pt x="90" y="0"/>
                </a:cubicBezTo>
                <a:cubicBezTo>
                  <a:pt x="95" y="1"/>
                  <a:pt x="101" y="2"/>
                  <a:pt x="105" y="5"/>
                </a:cubicBezTo>
                <a:cubicBezTo>
                  <a:pt x="133" y="32"/>
                  <a:pt x="161" y="58"/>
                  <a:pt x="189" y="85"/>
                </a:cubicBezTo>
                <a:cubicBezTo>
                  <a:pt x="190" y="86"/>
                  <a:pt x="190" y="87"/>
                  <a:pt x="191" y="88"/>
                </a:cubicBezTo>
                <a:cubicBezTo>
                  <a:pt x="188" y="91"/>
                  <a:pt x="186" y="94"/>
                  <a:pt x="184" y="97"/>
                </a:cubicBezTo>
                <a:cubicBezTo>
                  <a:pt x="156" y="124"/>
                  <a:pt x="129" y="151"/>
                  <a:pt x="102" y="179"/>
                </a:cubicBezTo>
                <a:cubicBezTo>
                  <a:pt x="96" y="185"/>
                  <a:pt x="90" y="187"/>
                  <a:pt x="81" y="187"/>
                </a:cubicBezTo>
                <a:cubicBezTo>
                  <a:pt x="55" y="187"/>
                  <a:pt x="29" y="187"/>
                  <a:pt x="0" y="187"/>
                </a:cubicBezTo>
                <a:cubicBezTo>
                  <a:pt x="4" y="183"/>
                  <a:pt x="6" y="180"/>
                  <a:pt x="8" y="177"/>
                </a:cubicBezTo>
                <a:cubicBezTo>
                  <a:pt x="35" y="151"/>
                  <a:pt x="61" y="124"/>
                  <a:pt x="88" y="97"/>
                </a:cubicBezTo>
                <a:cubicBezTo>
                  <a:pt x="98" y="87"/>
                  <a:pt x="98" y="87"/>
                  <a:pt x="87" y="77"/>
                </a:cubicBezTo>
                <a:cubicBezTo>
                  <a:pt x="62" y="54"/>
                  <a:pt x="38" y="31"/>
                  <a:pt x="13" y="8"/>
                </a:cubicBezTo>
                <a:cubicBezTo>
                  <a:pt x="12" y="6"/>
                  <a:pt x="10" y="4"/>
                  <a:pt x="7" y="0"/>
                </a:cubicBezTo>
                <a:close/>
              </a:path>
            </a:pathLst>
          </a:custGeom>
          <a:solidFill>
            <a:srgbClr val="A04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3CCFB0B-52BE-431A-89AA-BB5FE1BE8F82}"/>
              </a:ext>
            </a:extLst>
          </p:cNvPr>
          <p:cNvSpPr>
            <a:spLocks/>
          </p:cNvSpPr>
          <p:nvPr/>
        </p:nvSpPr>
        <p:spPr bwMode="auto">
          <a:xfrm>
            <a:off x="6640512" y="3321050"/>
            <a:ext cx="700088" cy="704850"/>
          </a:xfrm>
          <a:custGeom>
            <a:avLst/>
            <a:gdLst>
              <a:gd name="T0" fmla="*/ 187 w 187"/>
              <a:gd name="T1" fmla="*/ 88 h 188"/>
              <a:gd name="T2" fmla="*/ 179 w 187"/>
              <a:gd name="T3" fmla="*/ 97 h 188"/>
              <a:gd name="T4" fmla="*/ 97 w 187"/>
              <a:gd name="T5" fmla="*/ 179 h 188"/>
              <a:gd name="T6" fmla="*/ 77 w 187"/>
              <a:gd name="T7" fmla="*/ 187 h 188"/>
              <a:gd name="T8" fmla="*/ 0 w 187"/>
              <a:gd name="T9" fmla="*/ 187 h 188"/>
              <a:gd name="T10" fmla="*/ 9 w 187"/>
              <a:gd name="T11" fmla="*/ 176 h 188"/>
              <a:gd name="T12" fmla="*/ 87 w 187"/>
              <a:gd name="T13" fmla="*/ 98 h 188"/>
              <a:gd name="T14" fmla="*/ 98 w 187"/>
              <a:gd name="T15" fmla="*/ 87 h 188"/>
              <a:gd name="T16" fmla="*/ 7 w 187"/>
              <a:gd name="T17" fmla="*/ 1 h 188"/>
              <a:gd name="T18" fmla="*/ 17 w 187"/>
              <a:gd name="T19" fmla="*/ 0 h 188"/>
              <a:gd name="T20" fmla="*/ 87 w 187"/>
              <a:gd name="T21" fmla="*/ 0 h 188"/>
              <a:gd name="T22" fmla="*/ 101 w 187"/>
              <a:gd name="T23" fmla="*/ 5 h 188"/>
              <a:gd name="T24" fmla="*/ 183 w 187"/>
              <a:gd name="T25" fmla="*/ 83 h 188"/>
              <a:gd name="T26" fmla="*/ 187 w 187"/>
              <a:gd name="T27" fmla="*/ 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7" h="188">
                <a:moveTo>
                  <a:pt x="187" y="88"/>
                </a:moveTo>
                <a:cubicBezTo>
                  <a:pt x="184" y="91"/>
                  <a:pt x="182" y="94"/>
                  <a:pt x="179" y="97"/>
                </a:cubicBezTo>
                <a:cubicBezTo>
                  <a:pt x="152" y="124"/>
                  <a:pt x="124" y="151"/>
                  <a:pt x="97" y="179"/>
                </a:cubicBezTo>
                <a:cubicBezTo>
                  <a:pt x="91" y="185"/>
                  <a:pt x="85" y="188"/>
                  <a:pt x="77" y="187"/>
                </a:cubicBezTo>
                <a:cubicBezTo>
                  <a:pt x="52" y="187"/>
                  <a:pt x="28" y="187"/>
                  <a:pt x="0" y="187"/>
                </a:cubicBezTo>
                <a:cubicBezTo>
                  <a:pt x="4" y="182"/>
                  <a:pt x="7" y="179"/>
                  <a:pt x="9" y="176"/>
                </a:cubicBezTo>
                <a:cubicBezTo>
                  <a:pt x="35" y="150"/>
                  <a:pt x="61" y="124"/>
                  <a:pt x="87" y="98"/>
                </a:cubicBezTo>
                <a:cubicBezTo>
                  <a:pt x="91" y="95"/>
                  <a:pt x="94" y="91"/>
                  <a:pt x="98" y="87"/>
                </a:cubicBezTo>
                <a:cubicBezTo>
                  <a:pt x="67" y="58"/>
                  <a:pt x="38" y="31"/>
                  <a:pt x="7" y="1"/>
                </a:cubicBezTo>
                <a:cubicBezTo>
                  <a:pt x="12" y="1"/>
                  <a:pt x="15" y="0"/>
                  <a:pt x="17" y="0"/>
                </a:cubicBezTo>
                <a:cubicBezTo>
                  <a:pt x="40" y="0"/>
                  <a:pt x="64" y="0"/>
                  <a:pt x="87" y="0"/>
                </a:cubicBezTo>
                <a:cubicBezTo>
                  <a:pt x="92" y="0"/>
                  <a:pt x="97" y="1"/>
                  <a:pt x="101" y="5"/>
                </a:cubicBezTo>
                <a:cubicBezTo>
                  <a:pt x="128" y="31"/>
                  <a:pt x="156" y="57"/>
                  <a:pt x="183" y="83"/>
                </a:cubicBezTo>
                <a:cubicBezTo>
                  <a:pt x="185" y="84"/>
                  <a:pt x="186" y="86"/>
                  <a:pt x="187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BE8154B9-5460-4ECE-9770-BDD7879C37B1}"/>
              </a:ext>
            </a:extLst>
          </p:cNvPr>
          <p:cNvSpPr>
            <a:spLocks/>
          </p:cNvSpPr>
          <p:nvPr/>
        </p:nvSpPr>
        <p:spPr bwMode="auto">
          <a:xfrm>
            <a:off x="7048500" y="3316287"/>
            <a:ext cx="630238" cy="709613"/>
          </a:xfrm>
          <a:custGeom>
            <a:avLst/>
            <a:gdLst>
              <a:gd name="T0" fmla="*/ 97 w 168"/>
              <a:gd name="T1" fmla="*/ 88 h 189"/>
              <a:gd name="T2" fmla="*/ 5 w 168"/>
              <a:gd name="T3" fmla="*/ 2 h 189"/>
              <a:gd name="T4" fmla="*/ 19 w 168"/>
              <a:gd name="T5" fmla="*/ 0 h 189"/>
              <a:gd name="T6" fmla="*/ 68 w 168"/>
              <a:gd name="T7" fmla="*/ 1 h 189"/>
              <a:gd name="T8" fmla="*/ 81 w 168"/>
              <a:gd name="T9" fmla="*/ 6 h 189"/>
              <a:gd name="T10" fmla="*/ 168 w 168"/>
              <a:gd name="T11" fmla="*/ 88 h 189"/>
              <a:gd name="T12" fmla="*/ 162 w 168"/>
              <a:gd name="T13" fmla="*/ 96 h 189"/>
              <a:gd name="T14" fmla="*/ 77 w 168"/>
              <a:gd name="T15" fmla="*/ 181 h 189"/>
              <a:gd name="T16" fmla="*/ 64 w 168"/>
              <a:gd name="T17" fmla="*/ 188 h 189"/>
              <a:gd name="T18" fmla="*/ 0 w 168"/>
              <a:gd name="T19" fmla="*/ 189 h 189"/>
              <a:gd name="T20" fmla="*/ 23 w 168"/>
              <a:gd name="T21" fmla="*/ 162 h 189"/>
              <a:gd name="T22" fmla="*/ 48 w 168"/>
              <a:gd name="T23" fmla="*/ 138 h 189"/>
              <a:gd name="T24" fmla="*/ 71 w 168"/>
              <a:gd name="T25" fmla="*/ 114 h 189"/>
              <a:gd name="T26" fmla="*/ 97 w 168"/>
              <a:gd name="T27" fmla="*/ 8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" h="189">
                <a:moveTo>
                  <a:pt x="97" y="88"/>
                </a:moveTo>
                <a:cubicBezTo>
                  <a:pt x="65" y="59"/>
                  <a:pt x="36" y="31"/>
                  <a:pt x="5" y="2"/>
                </a:cubicBezTo>
                <a:cubicBezTo>
                  <a:pt x="12" y="1"/>
                  <a:pt x="15" y="0"/>
                  <a:pt x="19" y="0"/>
                </a:cubicBezTo>
                <a:cubicBezTo>
                  <a:pt x="35" y="0"/>
                  <a:pt x="52" y="0"/>
                  <a:pt x="68" y="1"/>
                </a:cubicBezTo>
                <a:cubicBezTo>
                  <a:pt x="73" y="1"/>
                  <a:pt x="78" y="3"/>
                  <a:pt x="81" y="6"/>
                </a:cubicBezTo>
                <a:cubicBezTo>
                  <a:pt x="110" y="33"/>
                  <a:pt x="139" y="60"/>
                  <a:pt x="168" y="88"/>
                </a:cubicBezTo>
                <a:cubicBezTo>
                  <a:pt x="166" y="91"/>
                  <a:pt x="164" y="94"/>
                  <a:pt x="162" y="96"/>
                </a:cubicBezTo>
                <a:cubicBezTo>
                  <a:pt x="134" y="124"/>
                  <a:pt x="106" y="153"/>
                  <a:pt x="77" y="181"/>
                </a:cubicBezTo>
                <a:cubicBezTo>
                  <a:pt x="73" y="184"/>
                  <a:pt x="68" y="188"/>
                  <a:pt x="64" y="188"/>
                </a:cubicBezTo>
                <a:cubicBezTo>
                  <a:pt x="43" y="189"/>
                  <a:pt x="22" y="189"/>
                  <a:pt x="0" y="189"/>
                </a:cubicBezTo>
                <a:cubicBezTo>
                  <a:pt x="6" y="177"/>
                  <a:pt x="15" y="170"/>
                  <a:pt x="23" y="162"/>
                </a:cubicBezTo>
                <a:cubicBezTo>
                  <a:pt x="31" y="154"/>
                  <a:pt x="39" y="146"/>
                  <a:pt x="48" y="138"/>
                </a:cubicBezTo>
                <a:cubicBezTo>
                  <a:pt x="55" y="130"/>
                  <a:pt x="63" y="122"/>
                  <a:pt x="71" y="114"/>
                </a:cubicBezTo>
                <a:cubicBezTo>
                  <a:pt x="79" y="106"/>
                  <a:pt x="87" y="98"/>
                  <a:pt x="97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ED2924A-56A5-45FC-A06F-EC5D1007469E}"/>
              </a:ext>
            </a:extLst>
          </p:cNvPr>
          <p:cNvSpPr>
            <a:spLocks/>
          </p:cNvSpPr>
          <p:nvPr/>
        </p:nvSpPr>
        <p:spPr bwMode="auto">
          <a:xfrm>
            <a:off x="5049837" y="4325937"/>
            <a:ext cx="1046163" cy="711200"/>
          </a:xfrm>
          <a:custGeom>
            <a:avLst/>
            <a:gdLst>
              <a:gd name="T0" fmla="*/ 279 w 279"/>
              <a:gd name="T1" fmla="*/ 89 h 190"/>
              <a:gd name="T2" fmla="*/ 206 w 279"/>
              <a:gd name="T3" fmla="*/ 161 h 190"/>
              <a:gd name="T4" fmla="*/ 180 w 279"/>
              <a:gd name="T5" fmla="*/ 185 h 190"/>
              <a:gd name="T6" fmla="*/ 142 w 279"/>
              <a:gd name="T7" fmla="*/ 187 h 190"/>
              <a:gd name="T8" fmla="*/ 16 w 279"/>
              <a:gd name="T9" fmla="*/ 187 h 190"/>
              <a:gd name="T10" fmla="*/ 0 w 279"/>
              <a:gd name="T11" fmla="*/ 187 h 190"/>
              <a:gd name="T12" fmla="*/ 0 w 279"/>
              <a:gd name="T13" fmla="*/ 0 h 190"/>
              <a:gd name="T14" fmla="*/ 15 w 279"/>
              <a:gd name="T15" fmla="*/ 0 h 190"/>
              <a:gd name="T16" fmla="*/ 175 w 279"/>
              <a:gd name="T17" fmla="*/ 0 h 190"/>
              <a:gd name="T18" fmla="*/ 193 w 279"/>
              <a:gd name="T19" fmla="*/ 6 h 190"/>
              <a:gd name="T20" fmla="*/ 275 w 279"/>
              <a:gd name="T21" fmla="*/ 84 h 190"/>
              <a:gd name="T22" fmla="*/ 279 w 279"/>
              <a:gd name="T23" fmla="*/ 89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9" h="190">
                <a:moveTo>
                  <a:pt x="279" y="89"/>
                </a:moveTo>
                <a:cubicBezTo>
                  <a:pt x="254" y="113"/>
                  <a:pt x="230" y="137"/>
                  <a:pt x="206" y="161"/>
                </a:cubicBezTo>
                <a:cubicBezTo>
                  <a:pt x="198" y="169"/>
                  <a:pt x="190" y="181"/>
                  <a:pt x="180" y="185"/>
                </a:cubicBezTo>
                <a:cubicBezTo>
                  <a:pt x="169" y="190"/>
                  <a:pt x="155" y="187"/>
                  <a:pt x="142" y="187"/>
                </a:cubicBezTo>
                <a:cubicBezTo>
                  <a:pt x="100" y="187"/>
                  <a:pt x="58" y="187"/>
                  <a:pt x="16" y="187"/>
                </a:cubicBezTo>
                <a:cubicBezTo>
                  <a:pt x="11" y="187"/>
                  <a:pt x="6" y="187"/>
                  <a:pt x="0" y="187"/>
                </a:cubicBezTo>
                <a:cubicBezTo>
                  <a:pt x="0" y="124"/>
                  <a:pt x="0" y="63"/>
                  <a:pt x="0" y="0"/>
                </a:cubicBezTo>
                <a:cubicBezTo>
                  <a:pt x="6" y="0"/>
                  <a:pt x="10" y="0"/>
                  <a:pt x="15" y="0"/>
                </a:cubicBezTo>
                <a:cubicBezTo>
                  <a:pt x="68" y="0"/>
                  <a:pt x="121" y="0"/>
                  <a:pt x="175" y="0"/>
                </a:cubicBezTo>
                <a:cubicBezTo>
                  <a:pt x="182" y="0"/>
                  <a:pt x="187" y="1"/>
                  <a:pt x="193" y="6"/>
                </a:cubicBezTo>
                <a:cubicBezTo>
                  <a:pt x="220" y="32"/>
                  <a:pt x="248" y="58"/>
                  <a:pt x="275" y="84"/>
                </a:cubicBezTo>
                <a:cubicBezTo>
                  <a:pt x="276" y="85"/>
                  <a:pt x="277" y="86"/>
                  <a:pt x="279" y="89"/>
                </a:cubicBezTo>
                <a:close/>
              </a:path>
            </a:pathLst>
          </a:custGeom>
          <a:solidFill>
            <a:srgbClr val="E38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D31AA115-F167-4A0D-B232-F3D803B96302}"/>
              </a:ext>
            </a:extLst>
          </p:cNvPr>
          <p:cNvSpPr>
            <a:spLocks/>
          </p:cNvSpPr>
          <p:nvPr/>
        </p:nvSpPr>
        <p:spPr bwMode="auto">
          <a:xfrm>
            <a:off x="6208712" y="4321175"/>
            <a:ext cx="731838" cy="709613"/>
          </a:xfrm>
          <a:custGeom>
            <a:avLst/>
            <a:gdLst>
              <a:gd name="T0" fmla="*/ 11 w 195"/>
              <a:gd name="T1" fmla="*/ 1 h 189"/>
              <a:gd name="T2" fmla="*/ 40 w 195"/>
              <a:gd name="T3" fmla="*/ 1 h 189"/>
              <a:gd name="T4" fmla="*/ 92 w 195"/>
              <a:gd name="T5" fmla="*/ 1 h 189"/>
              <a:gd name="T6" fmla="*/ 107 w 195"/>
              <a:gd name="T7" fmla="*/ 5 h 189"/>
              <a:gd name="T8" fmla="*/ 195 w 195"/>
              <a:gd name="T9" fmla="*/ 88 h 189"/>
              <a:gd name="T10" fmla="*/ 187 w 195"/>
              <a:gd name="T11" fmla="*/ 97 h 189"/>
              <a:gd name="T12" fmla="*/ 105 w 195"/>
              <a:gd name="T13" fmla="*/ 180 h 189"/>
              <a:gd name="T14" fmla="*/ 83 w 195"/>
              <a:gd name="T15" fmla="*/ 189 h 189"/>
              <a:gd name="T16" fmla="*/ 15 w 195"/>
              <a:gd name="T17" fmla="*/ 188 h 189"/>
              <a:gd name="T18" fmla="*/ 0 w 195"/>
              <a:gd name="T19" fmla="*/ 188 h 189"/>
              <a:gd name="T20" fmla="*/ 100 w 195"/>
              <a:gd name="T21" fmla="*/ 88 h 189"/>
              <a:gd name="T22" fmla="*/ 10 w 195"/>
              <a:gd name="T23" fmla="*/ 4 h 189"/>
              <a:gd name="T24" fmla="*/ 11 w 195"/>
              <a:gd name="T25" fmla="*/ 1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5" h="189">
                <a:moveTo>
                  <a:pt x="11" y="1"/>
                </a:moveTo>
                <a:cubicBezTo>
                  <a:pt x="21" y="1"/>
                  <a:pt x="30" y="1"/>
                  <a:pt x="40" y="1"/>
                </a:cubicBezTo>
                <a:cubicBezTo>
                  <a:pt x="57" y="1"/>
                  <a:pt x="75" y="0"/>
                  <a:pt x="92" y="1"/>
                </a:cubicBezTo>
                <a:cubicBezTo>
                  <a:pt x="97" y="1"/>
                  <a:pt x="103" y="2"/>
                  <a:pt x="107" y="5"/>
                </a:cubicBezTo>
                <a:cubicBezTo>
                  <a:pt x="136" y="32"/>
                  <a:pt x="165" y="60"/>
                  <a:pt x="195" y="88"/>
                </a:cubicBezTo>
                <a:cubicBezTo>
                  <a:pt x="192" y="92"/>
                  <a:pt x="190" y="95"/>
                  <a:pt x="187" y="97"/>
                </a:cubicBezTo>
                <a:cubicBezTo>
                  <a:pt x="160" y="125"/>
                  <a:pt x="132" y="152"/>
                  <a:pt x="105" y="180"/>
                </a:cubicBezTo>
                <a:cubicBezTo>
                  <a:pt x="99" y="186"/>
                  <a:pt x="93" y="189"/>
                  <a:pt x="83" y="189"/>
                </a:cubicBezTo>
                <a:cubicBezTo>
                  <a:pt x="61" y="188"/>
                  <a:pt x="38" y="188"/>
                  <a:pt x="15" y="188"/>
                </a:cubicBezTo>
                <a:cubicBezTo>
                  <a:pt x="12" y="188"/>
                  <a:pt x="8" y="188"/>
                  <a:pt x="0" y="188"/>
                </a:cubicBezTo>
                <a:cubicBezTo>
                  <a:pt x="35" y="153"/>
                  <a:pt x="67" y="121"/>
                  <a:pt x="100" y="88"/>
                </a:cubicBezTo>
                <a:cubicBezTo>
                  <a:pt x="69" y="59"/>
                  <a:pt x="39" y="32"/>
                  <a:pt x="10" y="4"/>
                </a:cubicBezTo>
                <a:cubicBezTo>
                  <a:pt x="10" y="3"/>
                  <a:pt x="11" y="2"/>
                  <a:pt x="11" y="1"/>
                </a:cubicBezTo>
                <a:close/>
              </a:path>
            </a:pathLst>
          </a:custGeom>
          <a:solidFill>
            <a:srgbClr val="E38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841DA53D-5857-46AC-ABD4-ED97119000CB}"/>
              </a:ext>
            </a:extLst>
          </p:cNvPr>
          <p:cNvSpPr>
            <a:spLocks/>
          </p:cNvSpPr>
          <p:nvPr/>
        </p:nvSpPr>
        <p:spPr bwMode="auto">
          <a:xfrm>
            <a:off x="5799137" y="4325937"/>
            <a:ext cx="712788" cy="704850"/>
          </a:xfrm>
          <a:custGeom>
            <a:avLst/>
            <a:gdLst>
              <a:gd name="T0" fmla="*/ 0 w 190"/>
              <a:gd name="T1" fmla="*/ 184 h 188"/>
              <a:gd name="T2" fmla="*/ 34 w 190"/>
              <a:gd name="T3" fmla="*/ 150 h 188"/>
              <a:gd name="T4" fmla="*/ 87 w 190"/>
              <a:gd name="T5" fmla="*/ 97 h 188"/>
              <a:gd name="T6" fmla="*/ 87 w 190"/>
              <a:gd name="T7" fmla="*/ 78 h 188"/>
              <a:gd name="T8" fmla="*/ 12 w 190"/>
              <a:gd name="T9" fmla="*/ 7 h 188"/>
              <a:gd name="T10" fmla="*/ 6 w 190"/>
              <a:gd name="T11" fmla="*/ 0 h 188"/>
              <a:gd name="T12" fmla="*/ 33 w 190"/>
              <a:gd name="T13" fmla="*/ 0 h 188"/>
              <a:gd name="T14" fmla="*/ 88 w 190"/>
              <a:gd name="T15" fmla="*/ 0 h 188"/>
              <a:gd name="T16" fmla="*/ 104 w 190"/>
              <a:gd name="T17" fmla="*/ 5 h 188"/>
              <a:gd name="T18" fmla="*/ 188 w 190"/>
              <a:gd name="T19" fmla="*/ 85 h 188"/>
              <a:gd name="T20" fmla="*/ 190 w 190"/>
              <a:gd name="T21" fmla="*/ 88 h 188"/>
              <a:gd name="T22" fmla="*/ 183 w 190"/>
              <a:gd name="T23" fmla="*/ 96 h 188"/>
              <a:gd name="T24" fmla="*/ 101 w 190"/>
              <a:gd name="T25" fmla="*/ 178 h 188"/>
              <a:gd name="T26" fmla="*/ 79 w 190"/>
              <a:gd name="T27" fmla="*/ 188 h 188"/>
              <a:gd name="T28" fmla="*/ 11 w 190"/>
              <a:gd name="T29" fmla="*/ 187 h 188"/>
              <a:gd name="T30" fmla="*/ 1 w 190"/>
              <a:gd name="T31" fmla="*/ 187 h 188"/>
              <a:gd name="T32" fmla="*/ 0 w 190"/>
              <a:gd name="T33" fmla="*/ 184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0" h="188">
                <a:moveTo>
                  <a:pt x="0" y="184"/>
                </a:moveTo>
                <a:cubicBezTo>
                  <a:pt x="11" y="172"/>
                  <a:pt x="23" y="161"/>
                  <a:pt x="34" y="150"/>
                </a:cubicBezTo>
                <a:cubicBezTo>
                  <a:pt x="52" y="132"/>
                  <a:pt x="70" y="115"/>
                  <a:pt x="87" y="97"/>
                </a:cubicBezTo>
                <a:cubicBezTo>
                  <a:pt x="97" y="87"/>
                  <a:pt x="97" y="87"/>
                  <a:pt x="87" y="78"/>
                </a:cubicBezTo>
                <a:cubicBezTo>
                  <a:pt x="62" y="54"/>
                  <a:pt x="37" y="31"/>
                  <a:pt x="12" y="7"/>
                </a:cubicBezTo>
                <a:cubicBezTo>
                  <a:pt x="10" y="6"/>
                  <a:pt x="9" y="4"/>
                  <a:pt x="6" y="0"/>
                </a:cubicBezTo>
                <a:cubicBezTo>
                  <a:pt x="17" y="0"/>
                  <a:pt x="25" y="0"/>
                  <a:pt x="33" y="0"/>
                </a:cubicBezTo>
                <a:cubicBezTo>
                  <a:pt x="51" y="0"/>
                  <a:pt x="69" y="0"/>
                  <a:pt x="88" y="0"/>
                </a:cubicBezTo>
                <a:cubicBezTo>
                  <a:pt x="94" y="0"/>
                  <a:pt x="99" y="0"/>
                  <a:pt x="104" y="5"/>
                </a:cubicBezTo>
                <a:cubicBezTo>
                  <a:pt x="132" y="32"/>
                  <a:pt x="160" y="58"/>
                  <a:pt x="188" y="85"/>
                </a:cubicBezTo>
                <a:cubicBezTo>
                  <a:pt x="189" y="85"/>
                  <a:pt x="189" y="86"/>
                  <a:pt x="190" y="88"/>
                </a:cubicBezTo>
                <a:cubicBezTo>
                  <a:pt x="188" y="91"/>
                  <a:pt x="185" y="94"/>
                  <a:pt x="183" y="96"/>
                </a:cubicBezTo>
                <a:cubicBezTo>
                  <a:pt x="155" y="124"/>
                  <a:pt x="128" y="151"/>
                  <a:pt x="101" y="178"/>
                </a:cubicBezTo>
                <a:cubicBezTo>
                  <a:pt x="95" y="185"/>
                  <a:pt x="88" y="188"/>
                  <a:pt x="79" y="188"/>
                </a:cubicBezTo>
                <a:cubicBezTo>
                  <a:pt x="57" y="187"/>
                  <a:pt x="34" y="187"/>
                  <a:pt x="11" y="187"/>
                </a:cubicBezTo>
                <a:cubicBezTo>
                  <a:pt x="8" y="187"/>
                  <a:pt x="5" y="187"/>
                  <a:pt x="1" y="187"/>
                </a:cubicBezTo>
                <a:cubicBezTo>
                  <a:pt x="1" y="186"/>
                  <a:pt x="1" y="185"/>
                  <a:pt x="0" y="184"/>
                </a:cubicBezTo>
                <a:close/>
              </a:path>
            </a:pathLst>
          </a:custGeom>
          <a:solidFill>
            <a:srgbClr val="E38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0E9E2FD-EA94-489A-97E7-370165C4D387}"/>
              </a:ext>
            </a:extLst>
          </p:cNvPr>
          <p:cNvSpPr>
            <a:spLocks/>
          </p:cNvSpPr>
          <p:nvPr/>
        </p:nvSpPr>
        <p:spPr bwMode="auto">
          <a:xfrm>
            <a:off x="6635750" y="4321175"/>
            <a:ext cx="704850" cy="709613"/>
          </a:xfrm>
          <a:custGeom>
            <a:avLst/>
            <a:gdLst>
              <a:gd name="T0" fmla="*/ 188 w 188"/>
              <a:gd name="T1" fmla="*/ 89 h 189"/>
              <a:gd name="T2" fmla="*/ 180 w 188"/>
              <a:gd name="T3" fmla="*/ 98 h 189"/>
              <a:gd name="T4" fmla="*/ 98 w 188"/>
              <a:gd name="T5" fmla="*/ 180 h 189"/>
              <a:gd name="T6" fmla="*/ 77 w 188"/>
              <a:gd name="T7" fmla="*/ 189 h 189"/>
              <a:gd name="T8" fmla="*/ 14 w 188"/>
              <a:gd name="T9" fmla="*/ 189 h 189"/>
              <a:gd name="T10" fmla="*/ 0 w 188"/>
              <a:gd name="T11" fmla="*/ 188 h 189"/>
              <a:gd name="T12" fmla="*/ 99 w 188"/>
              <a:gd name="T13" fmla="*/ 88 h 189"/>
              <a:gd name="T14" fmla="*/ 7 w 188"/>
              <a:gd name="T15" fmla="*/ 2 h 189"/>
              <a:gd name="T16" fmla="*/ 21 w 188"/>
              <a:gd name="T17" fmla="*/ 0 h 189"/>
              <a:gd name="T18" fmla="*/ 86 w 188"/>
              <a:gd name="T19" fmla="*/ 1 h 189"/>
              <a:gd name="T20" fmla="*/ 101 w 188"/>
              <a:gd name="T21" fmla="*/ 5 h 189"/>
              <a:gd name="T22" fmla="*/ 186 w 188"/>
              <a:gd name="T23" fmla="*/ 86 h 189"/>
              <a:gd name="T24" fmla="*/ 188 w 188"/>
              <a:gd name="T25" fmla="*/ 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8" h="189">
                <a:moveTo>
                  <a:pt x="188" y="89"/>
                </a:moveTo>
                <a:cubicBezTo>
                  <a:pt x="185" y="92"/>
                  <a:pt x="183" y="95"/>
                  <a:pt x="180" y="98"/>
                </a:cubicBezTo>
                <a:cubicBezTo>
                  <a:pt x="153" y="125"/>
                  <a:pt x="126" y="152"/>
                  <a:pt x="98" y="180"/>
                </a:cubicBezTo>
                <a:cubicBezTo>
                  <a:pt x="92" y="186"/>
                  <a:pt x="86" y="189"/>
                  <a:pt x="77" y="189"/>
                </a:cubicBezTo>
                <a:cubicBezTo>
                  <a:pt x="56" y="188"/>
                  <a:pt x="35" y="189"/>
                  <a:pt x="14" y="189"/>
                </a:cubicBezTo>
                <a:cubicBezTo>
                  <a:pt x="11" y="189"/>
                  <a:pt x="7" y="188"/>
                  <a:pt x="0" y="188"/>
                </a:cubicBezTo>
                <a:cubicBezTo>
                  <a:pt x="34" y="154"/>
                  <a:pt x="66" y="122"/>
                  <a:pt x="99" y="88"/>
                </a:cubicBezTo>
                <a:cubicBezTo>
                  <a:pt x="68" y="59"/>
                  <a:pt x="39" y="32"/>
                  <a:pt x="7" y="2"/>
                </a:cubicBezTo>
                <a:cubicBezTo>
                  <a:pt x="14" y="1"/>
                  <a:pt x="17" y="0"/>
                  <a:pt x="21" y="0"/>
                </a:cubicBezTo>
                <a:cubicBezTo>
                  <a:pt x="43" y="0"/>
                  <a:pt x="64" y="0"/>
                  <a:pt x="86" y="1"/>
                </a:cubicBezTo>
                <a:cubicBezTo>
                  <a:pt x="91" y="1"/>
                  <a:pt x="97" y="2"/>
                  <a:pt x="101" y="5"/>
                </a:cubicBezTo>
                <a:cubicBezTo>
                  <a:pt x="129" y="32"/>
                  <a:pt x="158" y="59"/>
                  <a:pt x="186" y="86"/>
                </a:cubicBezTo>
                <a:cubicBezTo>
                  <a:pt x="187" y="87"/>
                  <a:pt x="187" y="88"/>
                  <a:pt x="188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A6EB0ABD-2A4F-4AE9-BE76-C6CDBE3C4DED}"/>
              </a:ext>
            </a:extLst>
          </p:cNvPr>
          <p:cNvSpPr>
            <a:spLocks/>
          </p:cNvSpPr>
          <p:nvPr/>
        </p:nvSpPr>
        <p:spPr bwMode="auto">
          <a:xfrm>
            <a:off x="7045325" y="4314825"/>
            <a:ext cx="641350" cy="715963"/>
          </a:xfrm>
          <a:custGeom>
            <a:avLst/>
            <a:gdLst>
              <a:gd name="T0" fmla="*/ 98 w 171"/>
              <a:gd name="T1" fmla="*/ 90 h 191"/>
              <a:gd name="T2" fmla="*/ 7 w 171"/>
              <a:gd name="T3" fmla="*/ 5 h 191"/>
              <a:gd name="T4" fmla="*/ 9 w 171"/>
              <a:gd name="T5" fmla="*/ 2 h 191"/>
              <a:gd name="T6" fmla="*/ 49 w 171"/>
              <a:gd name="T7" fmla="*/ 2 h 191"/>
              <a:gd name="T8" fmla="*/ 98 w 171"/>
              <a:gd name="T9" fmla="*/ 22 h 191"/>
              <a:gd name="T10" fmla="*/ 159 w 171"/>
              <a:gd name="T11" fmla="*/ 80 h 191"/>
              <a:gd name="T12" fmla="*/ 171 w 171"/>
              <a:gd name="T13" fmla="*/ 89 h 191"/>
              <a:gd name="T14" fmla="*/ 162 w 171"/>
              <a:gd name="T15" fmla="*/ 99 h 191"/>
              <a:gd name="T16" fmla="*/ 78 w 171"/>
              <a:gd name="T17" fmla="*/ 183 h 191"/>
              <a:gd name="T18" fmla="*/ 59 w 171"/>
              <a:gd name="T19" fmla="*/ 191 h 191"/>
              <a:gd name="T20" fmla="*/ 2 w 171"/>
              <a:gd name="T21" fmla="*/ 191 h 191"/>
              <a:gd name="T22" fmla="*/ 0 w 171"/>
              <a:gd name="T23" fmla="*/ 188 h 191"/>
              <a:gd name="T24" fmla="*/ 98 w 171"/>
              <a:gd name="T25" fmla="*/ 9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1" h="191">
                <a:moveTo>
                  <a:pt x="98" y="90"/>
                </a:moveTo>
                <a:cubicBezTo>
                  <a:pt x="66" y="61"/>
                  <a:pt x="37" y="33"/>
                  <a:pt x="7" y="5"/>
                </a:cubicBezTo>
                <a:cubicBezTo>
                  <a:pt x="8" y="4"/>
                  <a:pt x="8" y="3"/>
                  <a:pt x="9" y="2"/>
                </a:cubicBezTo>
                <a:cubicBezTo>
                  <a:pt x="22" y="2"/>
                  <a:pt x="36" y="4"/>
                  <a:pt x="49" y="2"/>
                </a:cubicBezTo>
                <a:cubicBezTo>
                  <a:pt x="69" y="0"/>
                  <a:pt x="84" y="7"/>
                  <a:pt x="98" y="22"/>
                </a:cubicBezTo>
                <a:cubicBezTo>
                  <a:pt x="117" y="42"/>
                  <a:pt x="139" y="61"/>
                  <a:pt x="159" y="80"/>
                </a:cubicBezTo>
                <a:cubicBezTo>
                  <a:pt x="163" y="83"/>
                  <a:pt x="167" y="86"/>
                  <a:pt x="171" y="89"/>
                </a:cubicBezTo>
                <a:cubicBezTo>
                  <a:pt x="167" y="94"/>
                  <a:pt x="165" y="96"/>
                  <a:pt x="162" y="99"/>
                </a:cubicBezTo>
                <a:cubicBezTo>
                  <a:pt x="134" y="127"/>
                  <a:pt x="106" y="155"/>
                  <a:pt x="78" y="183"/>
                </a:cubicBezTo>
                <a:cubicBezTo>
                  <a:pt x="73" y="188"/>
                  <a:pt x="67" y="191"/>
                  <a:pt x="59" y="191"/>
                </a:cubicBezTo>
                <a:cubicBezTo>
                  <a:pt x="40" y="191"/>
                  <a:pt x="21" y="191"/>
                  <a:pt x="2" y="191"/>
                </a:cubicBezTo>
                <a:cubicBezTo>
                  <a:pt x="1" y="190"/>
                  <a:pt x="1" y="189"/>
                  <a:pt x="0" y="188"/>
                </a:cubicBezTo>
                <a:cubicBezTo>
                  <a:pt x="33" y="156"/>
                  <a:pt x="65" y="123"/>
                  <a:pt x="98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6A9534E-61D4-41AB-9351-7C569121B270}"/>
              </a:ext>
            </a:extLst>
          </p:cNvPr>
          <p:cNvSpPr/>
          <p:nvPr/>
        </p:nvSpPr>
        <p:spPr>
          <a:xfrm>
            <a:off x="1868170" y="2293937"/>
            <a:ext cx="3487978" cy="4905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7EB88B3-6580-4ABE-BFB1-0C8931D8EE57}"/>
              </a:ext>
            </a:extLst>
          </p:cNvPr>
          <p:cNvSpPr/>
          <p:nvPr/>
        </p:nvSpPr>
        <p:spPr>
          <a:xfrm>
            <a:off x="1883011" y="3279042"/>
            <a:ext cx="3487978" cy="4905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B9217BC-AE14-4022-ACEB-859B5CE614A1}"/>
              </a:ext>
            </a:extLst>
          </p:cNvPr>
          <p:cNvSpPr/>
          <p:nvPr/>
        </p:nvSpPr>
        <p:spPr>
          <a:xfrm>
            <a:off x="1862770" y="4330200"/>
            <a:ext cx="3487978" cy="4905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96F906AA-7C2B-4C5A-BC94-64800F0B14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5" t="18132" r="32688" b="39645"/>
          <a:stretch/>
        </p:blipFill>
        <p:spPr>
          <a:xfrm>
            <a:off x="7866062" y="2135187"/>
            <a:ext cx="2914967" cy="2895600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2AA91942-D5F3-4A5F-8CA4-4335B7856325}"/>
              </a:ext>
            </a:extLst>
          </p:cNvPr>
          <p:cNvSpPr/>
          <p:nvPr/>
        </p:nvSpPr>
        <p:spPr>
          <a:xfrm>
            <a:off x="2312039" y="1191345"/>
            <a:ext cx="3487978" cy="424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154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669C17-7851-46FC-BD90-7078361B5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8" b="43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7A205C-E03A-43B5-97CD-1F5F4E563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539317"/>
            <a:ext cx="5779365" cy="577936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C3CB9D7-CFDF-4EFA-85AA-3A50E1216B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3" t="14172" r="29466" b="25486"/>
          <a:stretch/>
        </p:blipFill>
        <p:spPr>
          <a:xfrm>
            <a:off x="2762545" y="2101379"/>
            <a:ext cx="1196466" cy="1504129"/>
          </a:xfrm>
          <a:prstGeom prst="rect">
            <a:avLst/>
          </a:prstGeom>
        </p:spPr>
      </p:pic>
      <p:sp>
        <p:nvSpPr>
          <p:cNvPr id="15" name="六边形 8">
            <a:extLst>
              <a:ext uri="{FF2B5EF4-FFF2-40B4-BE49-F238E27FC236}">
                <a16:creationId xmlns:a16="http://schemas.microsoft.com/office/drawing/2014/main" id="{90BE9DF2-30D2-42AF-B204-AA360B11470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220603" y="2132530"/>
            <a:ext cx="2207810" cy="1594126"/>
          </a:xfrm>
          <a:prstGeom prst="hexagon">
            <a:avLst>
              <a:gd name="adj" fmla="val 25018"/>
              <a:gd name="vf" fmla="val 115470"/>
            </a:avLst>
          </a:prstGeom>
          <a:noFill/>
          <a:ln w="38100">
            <a:solidFill>
              <a:srgbClr val="3A2B8A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b="1" dirty="0">
              <a:solidFill>
                <a:srgbClr val="EF857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4636E2B-078D-46F4-ABB4-B378A553D3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3" t="14172" r="29466" b="25486"/>
          <a:stretch/>
        </p:blipFill>
        <p:spPr>
          <a:xfrm>
            <a:off x="5278395" y="2089058"/>
            <a:ext cx="1196466" cy="1504129"/>
          </a:xfrm>
          <a:prstGeom prst="rect">
            <a:avLst/>
          </a:prstGeom>
        </p:spPr>
      </p:pic>
      <p:sp>
        <p:nvSpPr>
          <p:cNvPr id="17" name="六边形 8">
            <a:extLst>
              <a:ext uri="{FF2B5EF4-FFF2-40B4-BE49-F238E27FC236}">
                <a16:creationId xmlns:a16="http://schemas.microsoft.com/office/drawing/2014/main" id="{AE04200D-CB73-4923-8342-DDC40CF6AFB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36453" y="2120209"/>
            <a:ext cx="2207810" cy="1594126"/>
          </a:xfrm>
          <a:prstGeom prst="hexagon">
            <a:avLst>
              <a:gd name="adj" fmla="val 25018"/>
              <a:gd name="vf" fmla="val 115470"/>
            </a:avLst>
          </a:prstGeom>
          <a:noFill/>
          <a:ln w="38100">
            <a:solidFill>
              <a:srgbClr val="3A2B8A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b="1" dirty="0">
              <a:solidFill>
                <a:srgbClr val="EF857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3AFE1C2-5A80-48CC-BCA3-979A3442A02D}"/>
              </a:ext>
            </a:extLst>
          </p:cNvPr>
          <p:cNvGrpSpPr/>
          <p:nvPr/>
        </p:nvGrpSpPr>
        <p:grpSpPr>
          <a:xfrm>
            <a:off x="1580519" y="4125119"/>
            <a:ext cx="3487978" cy="1039324"/>
            <a:chOff x="7908918" y="2110275"/>
            <a:chExt cx="2501951" cy="74728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F0EA80B-F5C5-474E-8BD0-C7C2231110EA}"/>
                </a:ext>
              </a:extLst>
            </p:cNvPr>
            <p:cNvSpPr/>
            <p:nvPr/>
          </p:nvSpPr>
          <p:spPr>
            <a:xfrm>
              <a:off x="7908918" y="2110275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DDFA6177-BAF1-4E27-B805-FA407A6B3EA1}"/>
                </a:ext>
              </a:extLst>
            </p:cNvPr>
            <p:cNvSpPr txBox="1"/>
            <p:nvPr/>
          </p:nvSpPr>
          <p:spPr>
            <a:xfrm>
              <a:off x="8409810" y="2423316"/>
              <a:ext cx="1500166" cy="434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97164A2-0EB3-4B49-A951-033C91FF8EE2}"/>
              </a:ext>
            </a:extLst>
          </p:cNvPr>
          <p:cNvGrpSpPr/>
          <p:nvPr/>
        </p:nvGrpSpPr>
        <p:grpSpPr>
          <a:xfrm>
            <a:off x="4086515" y="4125119"/>
            <a:ext cx="3487978" cy="1039324"/>
            <a:chOff x="7908918" y="2110275"/>
            <a:chExt cx="2501951" cy="747287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3F3FD6D-0281-41CF-B1D8-09A0E71C130D}"/>
                </a:ext>
              </a:extLst>
            </p:cNvPr>
            <p:cNvSpPr/>
            <p:nvPr/>
          </p:nvSpPr>
          <p:spPr>
            <a:xfrm>
              <a:off x="7908918" y="2110275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502FDD2-DAA7-4EA3-BC99-210C62A8A7C2}"/>
                </a:ext>
              </a:extLst>
            </p:cNvPr>
            <p:cNvSpPr txBox="1"/>
            <p:nvPr/>
          </p:nvSpPr>
          <p:spPr>
            <a:xfrm>
              <a:off x="8409810" y="2423316"/>
              <a:ext cx="1500166" cy="434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784B89B3-CB5F-4816-8571-513CBCEE574D}"/>
              </a:ext>
            </a:extLst>
          </p:cNvPr>
          <p:cNvSpPr/>
          <p:nvPr/>
        </p:nvSpPr>
        <p:spPr>
          <a:xfrm>
            <a:off x="2312039" y="1191345"/>
            <a:ext cx="3487978" cy="424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106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669C17-7851-46FC-BD90-7078361B5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8" b="43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7" name="图片 16" descr="图片包含 玩具&#10;&#10;描述已自动生成">
            <a:extLst>
              <a:ext uri="{FF2B5EF4-FFF2-40B4-BE49-F238E27FC236}">
                <a16:creationId xmlns:a16="http://schemas.microsoft.com/office/drawing/2014/main" id="{3257CB08-D142-420C-9ACE-2665CD8C2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83" y="1017384"/>
            <a:ext cx="5188991" cy="51889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23A6142-2902-49F8-8D94-5AD62BD13E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0" r="19241"/>
          <a:stretch/>
        </p:blipFill>
        <p:spPr>
          <a:xfrm>
            <a:off x="6526702" y="1954643"/>
            <a:ext cx="880906" cy="1104200"/>
          </a:xfrm>
          <a:prstGeom prst="rect">
            <a:avLst/>
          </a:prstGeom>
        </p:spPr>
      </p:pic>
      <p:sp>
        <p:nvSpPr>
          <p:cNvPr id="19" name="TextBox 24">
            <a:extLst>
              <a:ext uri="{FF2B5EF4-FFF2-40B4-BE49-F238E27FC236}">
                <a16:creationId xmlns:a16="http://schemas.microsoft.com/office/drawing/2014/main" id="{7F140022-0B2C-4EF7-9490-29A1B743FACA}"/>
              </a:ext>
            </a:extLst>
          </p:cNvPr>
          <p:cNvSpPr txBox="1">
            <a:spLocks noChangeArrowheads="1"/>
          </p:cNvSpPr>
          <p:nvPr/>
        </p:nvSpPr>
        <p:spPr bwMode="auto">
          <a:xfrm rot="280161">
            <a:off x="6764943" y="2152800"/>
            <a:ext cx="614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endParaRPr kumimoji="0" lang="nb-NO" altLang="id-ID" sz="4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C272316-FC73-40B3-99CA-4FFC6C8D0F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99054" y="3166248"/>
            <a:ext cx="3532813" cy="525502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97746BFD-C168-4EA5-8842-644E188532EE}"/>
              </a:ext>
            </a:extLst>
          </p:cNvPr>
          <p:cNvGrpSpPr/>
          <p:nvPr/>
        </p:nvGrpSpPr>
        <p:grpSpPr>
          <a:xfrm>
            <a:off x="7719656" y="2071366"/>
            <a:ext cx="3487978" cy="948916"/>
            <a:chOff x="8386921" y="2138442"/>
            <a:chExt cx="2501951" cy="682283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072E315-62E8-4E81-AE4A-0A82A01E2B18}"/>
                </a:ext>
              </a:extLst>
            </p:cNvPr>
            <p:cNvSpPr/>
            <p:nvPr/>
          </p:nvSpPr>
          <p:spPr>
            <a:xfrm>
              <a:off x="8386921" y="2138442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EB939CE4-96FD-4C16-838D-A0512993448E}"/>
                </a:ext>
              </a:extLst>
            </p:cNvPr>
            <p:cNvSpPr txBox="1"/>
            <p:nvPr/>
          </p:nvSpPr>
          <p:spPr>
            <a:xfrm>
              <a:off x="8409810" y="2423316"/>
              <a:ext cx="1500166" cy="3974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A7798DFF-A55F-4B8C-827B-59A016EBD9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0" r="19241"/>
          <a:stretch/>
        </p:blipFill>
        <p:spPr>
          <a:xfrm>
            <a:off x="6526702" y="3645428"/>
            <a:ext cx="880906" cy="1104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F5E7422-865A-4549-8688-A9B70607D1C2}"/>
              </a:ext>
            </a:extLst>
          </p:cNvPr>
          <p:cNvSpPr txBox="1">
            <a:spLocks noChangeArrowheads="1"/>
          </p:cNvSpPr>
          <p:nvPr/>
        </p:nvSpPr>
        <p:spPr bwMode="auto">
          <a:xfrm rot="280161">
            <a:off x="6764943" y="3843585"/>
            <a:ext cx="614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nb-NO" altLang="id-ID" sz="4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D6369CA-E4BD-4F6B-8C2C-442633F3DB45}"/>
              </a:ext>
            </a:extLst>
          </p:cNvPr>
          <p:cNvGrpSpPr/>
          <p:nvPr/>
        </p:nvGrpSpPr>
        <p:grpSpPr>
          <a:xfrm>
            <a:off x="7719656" y="3645427"/>
            <a:ext cx="3487978" cy="948916"/>
            <a:chOff x="8386921" y="2138442"/>
            <a:chExt cx="2501951" cy="682283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52966B2-336D-4629-885C-03BB54330714}"/>
                </a:ext>
              </a:extLst>
            </p:cNvPr>
            <p:cNvSpPr/>
            <p:nvPr/>
          </p:nvSpPr>
          <p:spPr>
            <a:xfrm>
              <a:off x="8386921" y="2138442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32F687D9-86CE-42C7-831F-CDB3CB7C875F}"/>
                </a:ext>
              </a:extLst>
            </p:cNvPr>
            <p:cNvSpPr txBox="1"/>
            <p:nvPr/>
          </p:nvSpPr>
          <p:spPr>
            <a:xfrm>
              <a:off x="8409810" y="2423316"/>
              <a:ext cx="1500166" cy="3974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95EC7B9-C314-4640-A527-CD4531752EE0}"/>
              </a:ext>
            </a:extLst>
          </p:cNvPr>
          <p:cNvSpPr/>
          <p:nvPr/>
        </p:nvSpPr>
        <p:spPr>
          <a:xfrm>
            <a:off x="2312039" y="1191345"/>
            <a:ext cx="3487978" cy="424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242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B1EDBB1-2C15-4DFD-8BDC-E2F38882B5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1" b="491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692B8B3-C132-4FB0-9CF2-8B573A274239}"/>
              </a:ext>
            </a:extLst>
          </p:cNvPr>
          <p:cNvSpPr txBox="1"/>
          <p:nvPr/>
        </p:nvSpPr>
        <p:spPr>
          <a:xfrm>
            <a:off x="1288002" y="1031623"/>
            <a:ext cx="3272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four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1DF3F8D-E23B-452D-AC98-12D5725899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875" y="850267"/>
            <a:ext cx="3974123" cy="397412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CC860AD-137E-4F38-985E-7173692704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29778" r="16416" b="21555"/>
          <a:stretch/>
        </p:blipFill>
        <p:spPr>
          <a:xfrm rot="21325192">
            <a:off x="1233377" y="1788221"/>
            <a:ext cx="7556570" cy="424330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84A68EC-E67C-4B89-BCF1-4C11EC72FB14}"/>
              </a:ext>
            </a:extLst>
          </p:cNvPr>
          <p:cNvSpPr txBox="1"/>
          <p:nvPr/>
        </p:nvSpPr>
        <p:spPr>
          <a:xfrm>
            <a:off x="3140302" y="3289667"/>
            <a:ext cx="4523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910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B1EDBB1-2C15-4DFD-8BDC-E2F38882B5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1" b="491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692B8B3-C132-4FB0-9CF2-8B573A274239}"/>
              </a:ext>
            </a:extLst>
          </p:cNvPr>
          <p:cNvSpPr txBox="1"/>
          <p:nvPr/>
        </p:nvSpPr>
        <p:spPr>
          <a:xfrm>
            <a:off x="1031966" y="1078108"/>
            <a:ext cx="3239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4650A95-CCE8-41C4-80A6-A1F979096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0526" y="1493288"/>
            <a:ext cx="5201767" cy="5201767"/>
          </a:xfrm>
          <a:prstGeom prst="rect">
            <a:avLst/>
          </a:prstGeom>
        </p:spPr>
      </p:pic>
      <p:grpSp>
        <p:nvGrpSpPr>
          <p:cNvPr id="6" name="Group 134">
            <a:extLst>
              <a:ext uri="{FF2B5EF4-FFF2-40B4-BE49-F238E27FC236}">
                <a16:creationId xmlns:a16="http://schemas.microsoft.com/office/drawing/2014/main" id="{46BEF0F9-9F5D-42BB-B969-6E11EEC35384}"/>
              </a:ext>
            </a:extLst>
          </p:cNvPr>
          <p:cNvGrpSpPr>
            <a:grpSpLocks noChangeAspect="1"/>
          </p:cNvGrpSpPr>
          <p:nvPr/>
        </p:nvGrpSpPr>
        <p:grpSpPr>
          <a:xfrm>
            <a:off x="6828802" y="1792145"/>
            <a:ext cx="580565" cy="581050"/>
            <a:chOff x="3287425" y="1417883"/>
            <a:chExt cx="648499" cy="649042"/>
          </a:xfrm>
        </p:grpSpPr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316260D2-8ADF-4F16-BC66-FD431DA335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rgbClr val="FE8637">
                <a:lumMod val="40000"/>
                <a:lumOff val="6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Oval 30">
              <a:extLst>
                <a:ext uri="{FF2B5EF4-FFF2-40B4-BE49-F238E27FC236}">
                  <a16:creationId xmlns:a16="http://schemas.microsoft.com/office/drawing/2014/main" id="{6DD55CD8-7B9F-485D-AA2E-B1EFB772ED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rgbClr val="FE8637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B92705BE-2ADC-4E4D-8069-F94771CEB687}"/>
              </a:ext>
            </a:extLst>
          </p:cNvPr>
          <p:cNvSpPr txBox="1"/>
          <p:nvPr/>
        </p:nvSpPr>
        <p:spPr>
          <a:xfrm>
            <a:off x="7546514" y="1759505"/>
            <a:ext cx="2427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0" name="Group 134">
            <a:extLst>
              <a:ext uri="{FF2B5EF4-FFF2-40B4-BE49-F238E27FC236}">
                <a16:creationId xmlns:a16="http://schemas.microsoft.com/office/drawing/2014/main" id="{8AA18FED-4E3F-4F2B-93C0-506DE68CC3B6}"/>
              </a:ext>
            </a:extLst>
          </p:cNvPr>
          <p:cNvGrpSpPr>
            <a:grpSpLocks noChangeAspect="1"/>
          </p:cNvGrpSpPr>
          <p:nvPr/>
        </p:nvGrpSpPr>
        <p:grpSpPr>
          <a:xfrm>
            <a:off x="6828802" y="2764419"/>
            <a:ext cx="580565" cy="581050"/>
            <a:chOff x="3287425" y="1417883"/>
            <a:chExt cx="648499" cy="649042"/>
          </a:xfrm>
        </p:grpSpPr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985AFB5C-5F25-43D2-8B7C-4A29BA7768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rgbClr val="FE8637">
                <a:lumMod val="40000"/>
                <a:lumOff val="6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30">
              <a:extLst>
                <a:ext uri="{FF2B5EF4-FFF2-40B4-BE49-F238E27FC236}">
                  <a16:creationId xmlns:a16="http://schemas.microsoft.com/office/drawing/2014/main" id="{9463278B-94A0-4511-A203-CFFC88430E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rgbClr val="FE8637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3A98B1E3-85FD-4070-A688-267A9A1A96AE}"/>
              </a:ext>
            </a:extLst>
          </p:cNvPr>
          <p:cNvSpPr txBox="1"/>
          <p:nvPr/>
        </p:nvSpPr>
        <p:spPr>
          <a:xfrm>
            <a:off x="7546514" y="2731779"/>
            <a:ext cx="2427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4" name="Group 134">
            <a:extLst>
              <a:ext uri="{FF2B5EF4-FFF2-40B4-BE49-F238E27FC236}">
                <a16:creationId xmlns:a16="http://schemas.microsoft.com/office/drawing/2014/main" id="{AD70C357-68BC-4F93-B313-E11B37002686}"/>
              </a:ext>
            </a:extLst>
          </p:cNvPr>
          <p:cNvGrpSpPr>
            <a:grpSpLocks noChangeAspect="1"/>
          </p:cNvGrpSpPr>
          <p:nvPr/>
        </p:nvGrpSpPr>
        <p:grpSpPr>
          <a:xfrm>
            <a:off x="6828802" y="3723663"/>
            <a:ext cx="580565" cy="581050"/>
            <a:chOff x="3287425" y="1417883"/>
            <a:chExt cx="648499" cy="649042"/>
          </a:xfrm>
        </p:grpSpPr>
        <p:sp>
          <p:nvSpPr>
            <p:cNvPr id="15" name="Oval 23">
              <a:extLst>
                <a:ext uri="{FF2B5EF4-FFF2-40B4-BE49-F238E27FC236}">
                  <a16:creationId xmlns:a16="http://schemas.microsoft.com/office/drawing/2014/main" id="{668EED60-4607-4F6A-9E1E-A4DAE2C40B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rgbClr val="FE8637">
                <a:lumMod val="40000"/>
                <a:lumOff val="6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Oval 30">
              <a:extLst>
                <a:ext uri="{FF2B5EF4-FFF2-40B4-BE49-F238E27FC236}">
                  <a16:creationId xmlns:a16="http://schemas.microsoft.com/office/drawing/2014/main" id="{FF12B874-2A9D-4BB7-9CEA-07C4C0B2A9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1492773"/>
              <a:ext cx="498845" cy="499262"/>
            </a:xfrm>
            <a:prstGeom prst="ellipse">
              <a:avLst/>
            </a:prstGeom>
            <a:solidFill>
              <a:srgbClr val="FE8637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D3BD27CE-9E2F-4269-A175-83550199FA83}"/>
              </a:ext>
            </a:extLst>
          </p:cNvPr>
          <p:cNvSpPr txBox="1"/>
          <p:nvPr/>
        </p:nvSpPr>
        <p:spPr>
          <a:xfrm>
            <a:off x="7546514" y="3691023"/>
            <a:ext cx="2427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8" name="Group 134">
            <a:extLst>
              <a:ext uri="{FF2B5EF4-FFF2-40B4-BE49-F238E27FC236}">
                <a16:creationId xmlns:a16="http://schemas.microsoft.com/office/drawing/2014/main" id="{1D3BCCDB-B31C-41EB-8983-3D4C8F3F36DA}"/>
              </a:ext>
            </a:extLst>
          </p:cNvPr>
          <p:cNvGrpSpPr>
            <a:grpSpLocks noChangeAspect="1"/>
          </p:cNvGrpSpPr>
          <p:nvPr/>
        </p:nvGrpSpPr>
        <p:grpSpPr>
          <a:xfrm>
            <a:off x="6828802" y="4695937"/>
            <a:ext cx="580565" cy="581050"/>
            <a:chOff x="3287425" y="1417883"/>
            <a:chExt cx="648499" cy="649042"/>
          </a:xfrm>
        </p:grpSpPr>
        <p:sp>
          <p:nvSpPr>
            <p:cNvPr id="19" name="Oval 23">
              <a:extLst>
                <a:ext uri="{FF2B5EF4-FFF2-40B4-BE49-F238E27FC236}">
                  <a16:creationId xmlns:a16="http://schemas.microsoft.com/office/drawing/2014/main" id="{34298294-82DC-4046-BB2B-06B3434A3D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rgbClr val="FE8637">
                <a:lumMod val="40000"/>
                <a:lumOff val="6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Oval 30">
              <a:extLst>
                <a:ext uri="{FF2B5EF4-FFF2-40B4-BE49-F238E27FC236}">
                  <a16:creationId xmlns:a16="http://schemas.microsoft.com/office/drawing/2014/main" id="{72D68783-9648-46D2-90C5-69D180276B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rgbClr val="FE8637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C6916406-5541-4707-935E-7E95065F83C4}"/>
              </a:ext>
            </a:extLst>
          </p:cNvPr>
          <p:cNvSpPr txBox="1"/>
          <p:nvPr/>
        </p:nvSpPr>
        <p:spPr>
          <a:xfrm>
            <a:off x="7546514" y="4663297"/>
            <a:ext cx="2427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17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669C17-7851-46FC-BD90-7078361B5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8" b="43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半闭框 9">
            <a:extLst>
              <a:ext uri="{FF2B5EF4-FFF2-40B4-BE49-F238E27FC236}">
                <a16:creationId xmlns:a16="http://schemas.microsoft.com/office/drawing/2014/main" id="{C94C99F2-F9CF-4DA7-9A16-0D112F8448EB}"/>
              </a:ext>
            </a:extLst>
          </p:cNvPr>
          <p:cNvSpPr/>
          <p:nvPr/>
        </p:nvSpPr>
        <p:spPr>
          <a:xfrm rot="8225972">
            <a:off x="4474534" y="2453742"/>
            <a:ext cx="537321" cy="567296"/>
          </a:xfrm>
          <a:prstGeom prst="halfFrame">
            <a:avLst/>
          </a:prstGeom>
          <a:solidFill>
            <a:srgbClr val="3A2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半闭框 10">
            <a:extLst>
              <a:ext uri="{FF2B5EF4-FFF2-40B4-BE49-F238E27FC236}">
                <a16:creationId xmlns:a16="http://schemas.microsoft.com/office/drawing/2014/main" id="{4A784468-2BCD-4DE3-BEF7-5197FC92340C}"/>
              </a:ext>
            </a:extLst>
          </p:cNvPr>
          <p:cNvSpPr/>
          <p:nvPr/>
        </p:nvSpPr>
        <p:spPr>
          <a:xfrm rot="8225972">
            <a:off x="7456406" y="2453744"/>
            <a:ext cx="537321" cy="567296"/>
          </a:xfrm>
          <a:prstGeom prst="halfFrame">
            <a:avLst/>
          </a:prstGeom>
          <a:solidFill>
            <a:srgbClr val="3A2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96F2879-CE98-4166-AFD4-750DAC1AE8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58" y="1733274"/>
            <a:ext cx="2843718" cy="20082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520B0BB-AE59-4CEE-A3B9-C39E29D45F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53" y="1733274"/>
            <a:ext cx="2843718" cy="200823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BDC9188-DC85-4262-8AE2-BBD16867D8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531" y="1733274"/>
            <a:ext cx="2843718" cy="2008231"/>
          </a:xfrm>
          <a:prstGeom prst="rect">
            <a:avLst/>
          </a:prstGeom>
        </p:spPr>
      </p:pic>
      <p:sp>
        <p:nvSpPr>
          <p:cNvPr id="16" name="TextBox 24">
            <a:extLst>
              <a:ext uri="{FF2B5EF4-FFF2-40B4-BE49-F238E27FC236}">
                <a16:creationId xmlns:a16="http://schemas.microsoft.com/office/drawing/2014/main" id="{2F738AFB-3D91-4113-A6A6-315F33483459}"/>
              </a:ext>
            </a:extLst>
          </p:cNvPr>
          <p:cNvSpPr txBox="1">
            <a:spLocks noChangeArrowheads="1"/>
          </p:cNvSpPr>
          <p:nvPr/>
        </p:nvSpPr>
        <p:spPr bwMode="auto">
          <a:xfrm rot="280161">
            <a:off x="3027749" y="2396320"/>
            <a:ext cx="614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endParaRPr kumimoji="0" lang="nb-NO" altLang="id-ID" sz="4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6FA751BB-37C7-4E9E-B219-B5DDC7ABD7C8}"/>
              </a:ext>
            </a:extLst>
          </p:cNvPr>
          <p:cNvSpPr txBox="1">
            <a:spLocks noChangeArrowheads="1"/>
          </p:cNvSpPr>
          <p:nvPr/>
        </p:nvSpPr>
        <p:spPr bwMode="auto">
          <a:xfrm rot="280161">
            <a:off x="6071344" y="2410788"/>
            <a:ext cx="614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nb-NO" altLang="id-ID" sz="4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ED389687-0DD8-4467-A8CE-05DCDD42966D}"/>
              </a:ext>
            </a:extLst>
          </p:cNvPr>
          <p:cNvSpPr txBox="1">
            <a:spLocks noChangeArrowheads="1"/>
          </p:cNvSpPr>
          <p:nvPr/>
        </p:nvSpPr>
        <p:spPr bwMode="auto">
          <a:xfrm rot="280161">
            <a:off x="9028204" y="2410789"/>
            <a:ext cx="614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nb-NO" altLang="id-ID" sz="4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76F2326-40CC-4863-BD07-DFB18D1A34FE}"/>
              </a:ext>
            </a:extLst>
          </p:cNvPr>
          <p:cNvGrpSpPr/>
          <p:nvPr/>
        </p:nvGrpSpPr>
        <p:grpSpPr>
          <a:xfrm>
            <a:off x="1847307" y="3796187"/>
            <a:ext cx="3487978" cy="988091"/>
            <a:chOff x="7908918" y="2110275"/>
            <a:chExt cx="2501951" cy="710450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830CF24-465F-4E70-AE24-7CE2C7A1FD57}"/>
                </a:ext>
              </a:extLst>
            </p:cNvPr>
            <p:cNvSpPr/>
            <p:nvPr/>
          </p:nvSpPr>
          <p:spPr>
            <a:xfrm>
              <a:off x="7908918" y="2110275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1A34492-4937-4EF5-90C4-E66290F7CD21}"/>
                </a:ext>
              </a:extLst>
            </p:cNvPr>
            <p:cNvSpPr txBox="1"/>
            <p:nvPr/>
          </p:nvSpPr>
          <p:spPr>
            <a:xfrm>
              <a:off x="8409810" y="2423316"/>
              <a:ext cx="1500166" cy="3974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F62C181-B4D8-4275-B874-F498114D69BD}"/>
              </a:ext>
            </a:extLst>
          </p:cNvPr>
          <p:cNvGrpSpPr/>
          <p:nvPr/>
        </p:nvGrpSpPr>
        <p:grpSpPr>
          <a:xfrm>
            <a:off x="4691587" y="3781718"/>
            <a:ext cx="3487978" cy="988091"/>
            <a:chOff x="7908918" y="2110275"/>
            <a:chExt cx="2501951" cy="710450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89724614-E5E3-4358-9623-069D684C9753}"/>
                </a:ext>
              </a:extLst>
            </p:cNvPr>
            <p:cNvSpPr/>
            <p:nvPr/>
          </p:nvSpPr>
          <p:spPr>
            <a:xfrm>
              <a:off x="7908918" y="2110275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64387DF-7832-481B-AC49-52AEA7C5405A}"/>
                </a:ext>
              </a:extLst>
            </p:cNvPr>
            <p:cNvSpPr txBox="1"/>
            <p:nvPr/>
          </p:nvSpPr>
          <p:spPr>
            <a:xfrm>
              <a:off x="8409810" y="2423316"/>
              <a:ext cx="1500166" cy="3974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01CC7CD-F3B1-4144-B02F-C999A0C9885B}"/>
              </a:ext>
            </a:extLst>
          </p:cNvPr>
          <p:cNvGrpSpPr/>
          <p:nvPr/>
        </p:nvGrpSpPr>
        <p:grpSpPr>
          <a:xfrm>
            <a:off x="7541401" y="3781721"/>
            <a:ext cx="3487978" cy="988091"/>
            <a:chOff x="7908918" y="2110275"/>
            <a:chExt cx="2501951" cy="71045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675BB97-0DFF-43FA-B7B6-587E6EFC27B9}"/>
                </a:ext>
              </a:extLst>
            </p:cNvPr>
            <p:cNvSpPr/>
            <p:nvPr/>
          </p:nvSpPr>
          <p:spPr>
            <a:xfrm>
              <a:off x="7908918" y="2110275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AB1C78A-E0BC-40CC-9226-14C70FC848A1}"/>
                </a:ext>
              </a:extLst>
            </p:cNvPr>
            <p:cNvSpPr txBox="1"/>
            <p:nvPr/>
          </p:nvSpPr>
          <p:spPr>
            <a:xfrm>
              <a:off x="8409810" y="2423316"/>
              <a:ext cx="1500166" cy="3974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CD46FEED-5837-4C7B-B754-3F7E4B6D72E0}"/>
              </a:ext>
            </a:extLst>
          </p:cNvPr>
          <p:cNvSpPr/>
          <p:nvPr/>
        </p:nvSpPr>
        <p:spPr>
          <a:xfrm>
            <a:off x="2312039" y="1191345"/>
            <a:ext cx="3487978" cy="424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140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669C17-7851-46FC-BD90-7078361B5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8" b="43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E10EAF9-758F-4F0E-88E4-9EB35B1E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93" y="262303"/>
            <a:ext cx="6333393" cy="6333393"/>
          </a:xfrm>
          <a:prstGeom prst="rect">
            <a:avLst/>
          </a:prstGeom>
        </p:spPr>
      </p:pic>
      <p:sp>
        <p:nvSpPr>
          <p:cNvPr id="4" name="Oval 36">
            <a:extLst>
              <a:ext uri="{FF2B5EF4-FFF2-40B4-BE49-F238E27FC236}">
                <a16:creationId xmlns:a16="http://schemas.microsoft.com/office/drawing/2014/main" id="{8712CA0B-1589-40B3-B36A-24BE835C6C99}"/>
              </a:ext>
            </a:extLst>
          </p:cNvPr>
          <p:cNvSpPr/>
          <p:nvPr/>
        </p:nvSpPr>
        <p:spPr>
          <a:xfrm>
            <a:off x="6938164" y="4642702"/>
            <a:ext cx="274320" cy="274320"/>
          </a:xfrm>
          <a:prstGeom prst="ellipse">
            <a:avLst/>
          </a:prstGeom>
          <a:solidFill>
            <a:srgbClr val="FFDD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37">
            <a:extLst>
              <a:ext uri="{FF2B5EF4-FFF2-40B4-BE49-F238E27FC236}">
                <a16:creationId xmlns:a16="http://schemas.microsoft.com/office/drawing/2014/main" id="{7D728B54-B8E0-4997-A5E5-00103C98ED4B}"/>
              </a:ext>
            </a:extLst>
          </p:cNvPr>
          <p:cNvSpPr/>
          <p:nvPr/>
        </p:nvSpPr>
        <p:spPr>
          <a:xfrm>
            <a:off x="6938164" y="4175761"/>
            <a:ext cx="274320" cy="274320"/>
          </a:xfrm>
          <a:prstGeom prst="ellipse">
            <a:avLst/>
          </a:prstGeom>
          <a:solidFill>
            <a:srgbClr val="FAAF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EB4B132-8473-4C07-A57C-C896A989B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484" y="4649325"/>
            <a:ext cx="1482448" cy="247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1749" tIns="30875" rIns="61749" bIns="30875">
            <a:spAutoFit/>
          </a:bodyPr>
          <a:lstStyle/>
          <a:p>
            <a:pPr defTabSz="914400"/>
            <a:r>
              <a:rPr lang="en-US" sz="1200" dirty="0">
                <a:solidFill>
                  <a:prstClr val="black"/>
                </a:solidFill>
                <a:cs typeface="+mn-ea"/>
                <a:sym typeface="+mn-lt"/>
              </a:rPr>
              <a:t>Put your description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575B418-9B02-4FB1-A6F6-09B242033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484" y="4189413"/>
            <a:ext cx="1482448" cy="247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1749" tIns="30875" rIns="61749" bIns="30875">
            <a:spAutoFit/>
          </a:bodyPr>
          <a:lstStyle/>
          <a:p>
            <a:pPr defTabSz="914400"/>
            <a:r>
              <a:rPr lang="en-US" sz="1200" dirty="0">
                <a:solidFill>
                  <a:prstClr val="black"/>
                </a:solidFill>
                <a:cs typeface="+mn-ea"/>
                <a:sym typeface="+mn-lt"/>
              </a:rPr>
              <a:t>Put your description</a:t>
            </a:r>
          </a:p>
        </p:txBody>
      </p:sp>
      <p:sp>
        <p:nvSpPr>
          <p:cNvPr id="8" name="Oval 40">
            <a:extLst>
              <a:ext uri="{FF2B5EF4-FFF2-40B4-BE49-F238E27FC236}">
                <a16:creationId xmlns:a16="http://schemas.microsoft.com/office/drawing/2014/main" id="{FD6E77EE-7108-4565-9697-E7D0C96715F9}"/>
              </a:ext>
            </a:extLst>
          </p:cNvPr>
          <p:cNvSpPr/>
          <p:nvPr/>
        </p:nvSpPr>
        <p:spPr>
          <a:xfrm>
            <a:off x="8873644" y="4175761"/>
            <a:ext cx="274320" cy="274320"/>
          </a:xfrm>
          <a:prstGeom prst="ellipse">
            <a:avLst/>
          </a:prstGeom>
          <a:solidFill>
            <a:srgbClr val="FFDD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646C24FD-3352-4BC5-AFDA-54AB293B2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7964" y="4189413"/>
            <a:ext cx="1482448" cy="247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1749" tIns="30875" rIns="61749" bIns="30875">
            <a:spAutoFit/>
          </a:bodyPr>
          <a:lstStyle/>
          <a:p>
            <a:pPr defTabSz="914400"/>
            <a:r>
              <a:rPr lang="en-US" sz="1200" dirty="0">
                <a:solidFill>
                  <a:prstClr val="black"/>
                </a:solidFill>
                <a:cs typeface="+mn-ea"/>
                <a:sym typeface="+mn-lt"/>
              </a:rPr>
              <a:t>Put your description</a:t>
            </a:r>
          </a:p>
        </p:txBody>
      </p:sp>
      <p:sp>
        <p:nvSpPr>
          <p:cNvPr id="10" name="TextBox 43">
            <a:extLst>
              <a:ext uri="{FF2B5EF4-FFF2-40B4-BE49-F238E27FC236}">
                <a16:creationId xmlns:a16="http://schemas.microsoft.com/office/drawing/2014/main" id="{AAE14EB9-D92C-4564-9F2E-21BD15FB949B}"/>
              </a:ext>
            </a:extLst>
          </p:cNvPr>
          <p:cNvSpPr txBox="1"/>
          <p:nvPr/>
        </p:nvSpPr>
        <p:spPr>
          <a:xfrm>
            <a:off x="6857186" y="3376489"/>
            <a:ext cx="3851544" cy="616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id-ID" sz="1200" dirty="0">
                <a:solidFill>
                  <a:prstClr val="black"/>
                </a:solidFill>
                <a:cs typeface="+mn-ea"/>
                <a:sym typeface="+mn-lt"/>
              </a:rPr>
              <a:t>For every 6 emails received, we get 3 Phone calls. Suitable for all categories business  presentation</a:t>
            </a:r>
            <a:r>
              <a:rPr lang="id-ID" sz="1200" b="1" dirty="0">
                <a:solidFill>
                  <a:prstClr val="black"/>
                </a:solidFill>
                <a:cs typeface="+mn-ea"/>
                <a:sym typeface="+mn-lt"/>
              </a:rPr>
              <a:t>, </a:t>
            </a:r>
            <a:endParaRPr lang="id-ID" sz="1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1D6F686-DBB3-430A-BE9C-E6B148CBDA6F}"/>
              </a:ext>
            </a:extLst>
          </p:cNvPr>
          <p:cNvSpPr/>
          <p:nvPr/>
        </p:nvSpPr>
        <p:spPr>
          <a:xfrm>
            <a:off x="6938164" y="3123444"/>
            <a:ext cx="978450" cy="80304"/>
          </a:xfrm>
          <a:prstGeom prst="rect">
            <a:avLst/>
          </a:prstGeom>
          <a:solidFill>
            <a:srgbClr val="F3B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98BECFC-322B-4E7F-B579-BCD5C57FE637}"/>
              </a:ext>
            </a:extLst>
          </p:cNvPr>
          <p:cNvGrpSpPr/>
          <p:nvPr/>
        </p:nvGrpSpPr>
        <p:grpSpPr>
          <a:xfrm>
            <a:off x="6799741" y="1831244"/>
            <a:ext cx="3524312" cy="1168093"/>
            <a:chOff x="7566332" y="1725663"/>
            <a:chExt cx="3524312" cy="1168093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8840168-8259-48F2-B288-173504B4FA2D}"/>
                </a:ext>
              </a:extLst>
            </p:cNvPr>
            <p:cNvSpPr txBox="1"/>
            <p:nvPr/>
          </p:nvSpPr>
          <p:spPr>
            <a:xfrm>
              <a:off x="7566332" y="1725663"/>
              <a:ext cx="27173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cs typeface="+mn-ea"/>
                  <a:sym typeface="+mn-lt"/>
                </a:rPr>
                <a:t>Add title text</a:t>
              </a:r>
              <a:endParaRPr lang="zh-CN" altLang="en-US" sz="4800" dirty="0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7BC2F3-AEFB-4E64-BE42-98E60F46A58C}"/>
                </a:ext>
              </a:extLst>
            </p:cNvPr>
            <p:cNvSpPr/>
            <p:nvPr/>
          </p:nvSpPr>
          <p:spPr>
            <a:xfrm>
              <a:off x="7617132" y="2616757"/>
              <a:ext cx="347351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Please replace text, click add relevant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headlin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E185C2E1-6F58-4AB4-8E8D-BC954581AFD6}"/>
              </a:ext>
            </a:extLst>
          </p:cNvPr>
          <p:cNvSpPr/>
          <p:nvPr/>
        </p:nvSpPr>
        <p:spPr>
          <a:xfrm>
            <a:off x="2312039" y="1191345"/>
            <a:ext cx="3487978" cy="424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809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669C17-7851-46FC-BD90-7078361B5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8" b="43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3" name="图片 22" descr="图片包含 餐桌&#10;&#10;描述已自动生成">
            <a:extLst>
              <a:ext uri="{FF2B5EF4-FFF2-40B4-BE49-F238E27FC236}">
                <a16:creationId xmlns:a16="http://schemas.microsoft.com/office/drawing/2014/main" id="{0DD7E6A5-B239-4A0C-AF4A-1A4228D8E3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5" t="47556" r="14830"/>
          <a:stretch/>
        </p:blipFill>
        <p:spPr>
          <a:xfrm>
            <a:off x="2064971" y="1409033"/>
            <a:ext cx="8062057" cy="4109385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D3C2C554-B94B-4AF0-913D-F27F05624858}"/>
              </a:ext>
            </a:extLst>
          </p:cNvPr>
          <p:cNvGrpSpPr/>
          <p:nvPr/>
        </p:nvGrpSpPr>
        <p:grpSpPr>
          <a:xfrm>
            <a:off x="2312039" y="2676565"/>
            <a:ext cx="3487978" cy="988091"/>
            <a:chOff x="7908918" y="2110275"/>
            <a:chExt cx="2501951" cy="71045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728B9B6-8F17-4D8B-A871-19F1F2BF000D}"/>
                </a:ext>
              </a:extLst>
            </p:cNvPr>
            <p:cNvSpPr/>
            <p:nvPr/>
          </p:nvSpPr>
          <p:spPr>
            <a:xfrm>
              <a:off x="7908918" y="2110275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8F1E25A-7435-4DCB-923E-439A58D5FF0A}"/>
                </a:ext>
              </a:extLst>
            </p:cNvPr>
            <p:cNvSpPr txBox="1"/>
            <p:nvPr/>
          </p:nvSpPr>
          <p:spPr>
            <a:xfrm>
              <a:off x="8409810" y="2423316"/>
              <a:ext cx="1500166" cy="3974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6F51742-F5C9-47BA-AAE7-4AFF95D9F469}"/>
              </a:ext>
            </a:extLst>
          </p:cNvPr>
          <p:cNvGrpSpPr/>
          <p:nvPr/>
        </p:nvGrpSpPr>
        <p:grpSpPr>
          <a:xfrm>
            <a:off x="6498312" y="2676565"/>
            <a:ext cx="3487978" cy="988091"/>
            <a:chOff x="7908918" y="2110275"/>
            <a:chExt cx="2501951" cy="71045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487226B2-2CA9-4319-BEA7-229E22702F7E}"/>
                </a:ext>
              </a:extLst>
            </p:cNvPr>
            <p:cNvSpPr/>
            <p:nvPr/>
          </p:nvSpPr>
          <p:spPr>
            <a:xfrm>
              <a:off x="7908918" y="2110275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7EC98CC-EF68-4DE7-977F-81BA969EB8A3}"/>
                </a:ext>
              </a:extLst>
            </p:cNvPr>
            <p:cNvSpPr txBox="1"/>
            <p:nvPr/>
          </p:nvSpPr>
          <p:spPr>
            <a:xfrm>
              <a:off x="8409810" y="2423316"/>
              <a:ext cx="1500166" cy="3974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21635B04-9FA8-4D42-82AE-24B158BD74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5" t="18132" r="32688" b="39645"/>
          <a:stretch/>
        </p:blipFill>
        <p:spPr>
          <a:xfrm>
            <a:off x="4929704" y="2676566"/>
            <a:ext cx="2914967" cy="28956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E9F0A1-1842-4550-BB6B-794835ED3DB7}"/>
              </a:ext>
            </a:extLst>
          </p:cNvPr>
          <p:cNvSpPr/>
          <p:nvPr/>
        </p:nvSpPr>
        <p:spPr>
          <a:xfrm>
            <a:off x="2312039" y="1191345"/>
            <a:ext cx="3487978" cy="424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889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669C17-7851-46FC-BD90-7078361B5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8" b="43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图片 2" descr="图片包含 人员&#10;&#10;描述已自动生成">
            <a:extLst>
              <a:ext uri="{FF2B5EF4-FFF2-40B4-BE49-F238E27FC236}">
                <a16:creationId xmlns:a16="http://schemas.microsoft.com/office/drawing/2014/main" id="{398B9FF8-F019-429C-8B69-AD84B520C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1226654"/>
            <a:ext cx="4998720" cy="49987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550D5EC-74F3-4D7D-AE43-F9CDADC3A0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296" y="1191345"/>
            <a:ext cx="4876289" cy="4876289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9844DBCE-A0EC-4EE2-9131-AEDC97772AF1}"/>
              </a:ext>
            </a:extLst>
          </p:cNvPr>
          <p:cNvGrpSpPr/>
          <p:nvPr/>
        </p:nvGrpSpPr>
        <p:grpSpPr>
          <a:xfrm>
            <a:off x="4375607" y="2797305"/>
            <a:ext cx="3487978" cy="1313056"/>
            <a:chOff x="8386921" y="2138442"/>
            <a:chExt cx="2501951" cy="94410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EB0A2ED-E345-4178-9452-2C5C4B493C3B}"/>
                </a:ext>
              </a:extLst>
            </p:cNvPr>
            <p:cNvSpPr/>
            <p:nvPr/>
          </p:nvSpPr>
          <p:spPr>
            <a:xfrm>
              <a:off x="8386921" y="2138442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3D31F29-4295-4541-B611-57175C83A7FF}"/>
                </a:ext>
              </a:extLst>
            </p:cNvPr>
            <p:cNvSpPr txBox="1"/>
            <p:nvPr/>
          </p:nvSpPr>
          <p:spPr>
            <a:xfrm>
              <a:off x="8409810" y="2423316"/>
              <a:ext cx="1500166" cy="6592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D41CF850-AC8E-4F4E-8F2A-450DBE41B5E7}"/>
              </a:ext>
            </a:extLst>
          </p:cNvPr>
          <p:cNvSpPr/>
          <p:nvPr/>
        </p:nvSpPr>
        <p:spPr>
          <a:xfrm>
            <a:off x="2312039" y="1191345"/>
            <a:ext cx="3487978" cy="424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52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AE015AD-6A73-4BB2-92CC-53440CC0EB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8" b="43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09CDDB33-ED6F-4FD9-8C1F-CA6261781E75}"/>
              </a:ext>
            </a:extLst>
          </p:cNvPr>
          <p:cNvGrpSpPr/>
          <p:nvPr/>
        </p:nvGrpSpPr>
        <p:grpSpPr>
          <a:xfrm>
            <a:off x="4466672" y="1670881"/>
            <a:ext cx="3258655" cy="3516237"/>
            <a:chOff x="2933801" y="2341322"/>
            <a:chExt cx="2128837" cy="2297112"/>
          </a:xfrm>
        </p:grpSpPr>
        <p:sp>
          <p:nvSpPr>
            <p:cNvPr id="3" name="Freeform 23">
              <a:extLst>
                <a:ext uri="{FF2B5EF4-FFF2-40B4-BE49-F238E27FC236}">
                  <a16:creationId xmlns:a16="http://schemas.microsoft.com/office/drawing/2014/main" id="{0A85BB6F-9FB3-404A-88F8-0636412A91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3801" y="2341322"/>
              <a:ext cx="2128837" cy="2297112"/>
            </a:xfrm>
            <a:custGeom>
              <a:avLst/>
              <a:gdLst>
                <a:gd name="T0" fmla="*/ 401 w 408"/>
                <a:gd name="T1" fmla="*/ 175 h 437"/>
                <a:gd name="T2" fmla="*/ 404 w 408"/>
                <a:gd name="T3" fmla="*/ 248 h 437"/>
                <a:gd name="T4" fmla="*/ 344 w 408"/>
                <a:gd name="T5" fmla="*/ 362 h 437"/>
                <a:gd name="T6" fmla="*/ 105 w 408"/>
                <a:gd name="T7" fmla="*/ 394 h 437"/>
                <a:gd name="T8" fmla="*/ 21 w 408"/>
                <a:gd name="T9" fmla="*/ 305 h 437"/>
                <a:gd name="T10" fmla="*/ 13 w 408"/>
                <a:gd name="T11" fmla="*/ 165 h 437"/>
                <a:gd name="T12" fmla="*/ 43 w 408"/>
                <a:gd name="T13" fmla="*/ 99 h 437"/>
                <a:gd name="T14" fmla="*/ 83 w 408"/>
                <a:gd name="T15" fmla="*/ 48 h 437"/>
                <a:gd name="T16" fmla="*/ 136 w 408"/>
                <a:gd name="T17" fmla="*/ 20 h 437"/>
                <a:gd name="T18" fmla="*/ 271 w 408"/>
                <a:gd name="T19" fmla="*/ 20 h 437"/>
                <a:gd name="T20" fmla="*/ 382 w 408"/>
                <a:gd name="T21" fmla="*/ 112 h 437"/>
                <a:gd name="T22" fmla="*/ 401 w 408"/>
                <a:gd name="T23" fmla="*/ 175 h 437"/>
                <a:gd name="T24" fmla="*/ 354 w 408"/>
                <a:gd name="T25" fmla="*/ 332 h 437"/>
                <a:gd name="T26" fmla="*/ 396 w 408"/>
                <a:gd name="T27" fmla="*/ 214 h 437"/>
                <a:gd name="T28" fmla="*/ 374 w 408"/>
                <a:gd name="T29" fmla="*/ 123 h 437"/>
                <a:gd name="T30" fmla="*/ 331 w 408"/>
                <a:gd name="T31" fmla="*/ 146 h 437"/>
                <a:gd name="T32" fmla="*/ 283 w 408"/>
                <a:gd name="T33" fmla="*/ 171 h 437"/>
                <a:gd name="T34" fmla="*/ 281 w 408"/>
                <a:gd name="T35" fmla="*/ 167 h 437"/>
                <a:gd name="T36" fmla="*/ 327 w 408"/>
                <a:gd name="T37" fmla="*/ 140 h 437"/>
                <a:gd name="T38" fmla="*/ 371 w 408"/>
                <a:gd name="T39" fmla="*/ 117 h 437"/>
                <a:gd name="T40" fmla="*/ 358 w 408"/>
                <a:gd name="T41" fmla="*/ 97 h 437"/>
                <a:gd name="T42" fmla="*/ 252 w 408"/>
                <a:gd name="T43" fmla="*/ 27 h 437"/>
                <a:gd name="T44" fmla="*/ 209 w 408"/>
                <a:gd name="T45" fmla="*/ 18 h 437"/>
                <a:gd name="T46" fmla="*/ 204 w 408"/>
                <a:gd name="T47" fmla="*/ 18 h 437"/>
                <a:gd name="T48" fmla="*/ 204 w 408"/>
                <a:gd name="T49" fmla="*/ 18 h 437"/>
                <a:gd name="T50" fmla="*/ 186 w 408"/>
                <a:gd name="T51" fmla="*/ 18 h 437"/>
                <a:gd name="T52" fmla="*/ 140 w 408"/>
                <a:gd name="T53" fmla="*/ 28 h 437"/>
                <a:gd name="T54" fmla="*/ 78 w 408"/>
                <a:gd name="T55" fmla="*/ 68 h 437"/>
                <a:gd name="T56" fmla="*/ 15 w 408"/>
                <a:gd name="T57" fmla="*/ 199 h 437"/>
                <a:gd name="T58" fmla="*/ 36 w 408"/>
                <a:gd name="T59" fmla="*/ 307 h 437"/>
                <a:gd name="T60" fmla="*/ 38 w 408"/>
                <a:gd name="T61" fmla="*/ 311 h 437"/>
                <a:gd name="T62" fmla="*/ 135 w 408"/>
                <a:gd name="T63" fmla="*/ 395 h 437"/>
                <a:gd name="T64" fmla="*/ 260 w 408"/>
                <a:gd name="T65" fmla="*/ 400 h 437"/>
                <a:gd name="T66" fmla="*/ 331 w 408"/>
                <a:gd name="T67" fmla="*/ 358 h 437"/>
                <a:gd name="T68" fmla="*/ 289 w 408"/>
                <a:gd name="T69" fmla="*/ 311 h 437"/>
                <a:gd name="T70" fmla="*/ 262 w 408"/>
                <a:gd name="T71" fmla="*/ 276 h 437"/>
                <a:gd name="T72" fmla="*/ 266 w 408"/>
                <a:gd name="T73" fmla="*/ 273 h 437"/>
                <a:gd name="T74" fmla="*/ 298 w 408"/>
                <a:gd name="T75" fmla="*/ 311 h 437"/>
                <a:gd name="T76" fmla="*/ 336 w 408"/>
                <a:gd name="T77" fmla="*/ 353 h 437"/>
                <a:gd name="T78" fmla="*/ 354 w 408"/>
                <a:gd name="T79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8" h="437">
                  <a:moveTo>
                    <a:pt x="401" y="175"/>
                  </a:moveTo>
                  <a:cubicBezTo>
                    <a:pt x="405" y="199"/>
                    <a:pt x="408" y="224"/>
                    <a:pt x="404" y="248"/>
                  </a:cubicBezTo>
                  <a:cubicBezTo>
                    <a:pt x="398" y="290"/>
                    <a:pt x="373" y="332"/>
                    <a:pt x="344" y="362"/>
                  </a:cubicBezTo>
                  <a:cubicBezTo>
                    <a:pt x="282" y="426"/>
                    <a:pt x="183" y="437"/>
                    <a:pt x="105" y="394"/>
                  </a:cubicBezTo>
                  <a:cubicBezTo>
                    <a:pt x="69" y="374"/>
                    <a:pt x="38" y="343"/>
                    <a:pt x="21" y="305"/>
                  </a:cubicBezTo>
                  <a:cubicBezTo>
                    <a:pt x="2" y="261"/>
                    <a:pt x="0" y="211"/>
                    <a:pt x="13" y="165"/>
                  </a:cubicBezTo>
                  <a:cubicBezTo>
                    <a:pt x="20" y="142"/>
                    <a:pt x="31" y="120"/>
                    <a:pt x="43" y="99"/>
                  </a:cubicBezTo>
                  <a:cubicBezTo>
                    <a:pt x="53" y="80"/>
                    <a:pt x="65" y="62"/>
                    <a:pt x="83" y="48"/>
                  </a:cubicBezTo>
                  <a:cubicBezTo>
                    <a:pt x="99" y="36"/>
                    <a:pt x="117" y="26"/>
                    <a:pt x="136" y="20"/>
                  </a:cubicBezTo>
                  <a:cubicBezTo>
                    <a:pt x="177" y="0"/>
                    <a:pt x="230" y="4"/>
                    <a:pt x="271" y="20"/>
                  </a:cubicBezTo>
                  <a:cubicBezTo>
                    <a:pt x="316" y="38"/>
                    <a:pt x="360" y="67"/>
                    <a:pt x="382" y="112"/>
                  </a:cubicBezTo>
                  <a:cubicBezTo>
                    <a:pt x="392" y="132"/>
                    <a:pt x="397" y="153"/>
                    <a:pt x="401" y="175"/>
                  </a:cubicBezTo>
                  <a:close/>
                  <a:moveTo>
                    <a:pt x="354" y="332"/>
                  </a:moveTo>
                  <a:cubicBezTo>
                    <a:pt x="381" y="298"/>
                    <a:pt x="399" y="258"/>
                    <a:pt x="396" y="214"/>
                  </a:cubicBezTo>
                  <a:cubicBezTo>
                    <a:pt x="394" y="183"/>
                    <a:pt x="387" y="151"/>
                    <a:pt x="374" y="123"/>
                  </a:cubicBezTo>
                  <a:cubicBezTo>
                    <a:pt x="361" y="132"/>
                    <a:pt x="345" y="139"/>
                    <a:pt x="331" y="146"/>
                  </a:cubicBezTo>
                  <a:cubicBezTo>
                    <a:pt x="315" y="155"/>
                    <a:pt x="299" y="163"/>
                    <a:pt x="283" y="171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96" y="157"/>
                    <a:pt x="312" y="149"/>
                    <a:pt x="327" y="140"/>
                  </a:cubicBezTo>
                  <a:cubicBezTo>
                    <a:pt x="342" y="133"/>
                    <a:pt x="356" y="123"/>
                    <a:pt x="371" y="117"/>
                  </a:cubicBezTo>
                  <a:cubicBezTo>
                    <a:pt x="367" y="110"/>
                    <a:pt x="363" y="103"/>
                    <a:pt x="358" y="97"/>
                  </a:cubicBezTo>
                  <a:cubicBezTo>
                    <a:pt x="333" y="63"/>
                    <a:pt x="291" y="40"/>
                    <a:pt x="252" y="27"/>
                  </a:cubicBezTo>
                  <a:cubicBezTo>
                    <a:pt x="239" y="23"/>
                    <a:pt x="224" y="20"/>
                    <a:pt x="209" y="18"/>
                  </a:cubicBezTo>
                  <a:cubicBezTo>
                    <a:pt x="204" y="18"/>
                    <a:pt x="204" y="18"/>
                    <a:pt x="204" y="18"/>
                  </a:cubicBezTo>
                  <a:cubicBezTo>
                    <a:pt x="204" y="18"/>
                    <a:pt x="204" y="18"/>
                    <a:pt x="204" y="18"/>
                  </a:cubicBezTo>
                  <a:cubicBezTo>
                    <a:pt x="198" y="17"/>
                    <a:pt x="192" y="17"/>
                    <a:pt x="186" y="18"/>
                  </a:cubicBezTo>
                  <a:cubicBezTo>
                    <a:pt x="170" y="19"/>
                    <a:pt x="155" y="22"/>
                    <a:pt x="140" y="28"/>
                  </a:cubicBezTo>
                  <a:cubicBezTo>
                    <a:pt x="116" y="37"/>
                    <a:pt x="95" y="50"/>
                    <a:pt x="78" y="68"/>
                  </a:cubicBezTo>
                  <a:cubicBezTo>
                    <a:pt x="44" y="103"/>
                    <a:pt x="20" y="151"/>
                    <a:pt x="15" y="199"/>
                  </a:cubicBezTo>
                  <a:cubicBezTo>
                    <a:pt x="11" y="238"/>
                    <a:pt x="19" y="275"/>
                    <a:pt x="36" y="307"/>
                  </a:cubicBezTo>
                  <a:cubicBezTo>
                    <a:pt x="38" y="311"/>
                    <a:pt x="38" y="311"/>
                    <a:pt x="38" y="311"/>
                  </a:cubicBezTo>
                  <a:cubicBezTo>
                    <a:pt x="59" y="348"/>
                    <a:pt x="93" y="379"/>
                    <a:pt x="135" y="395"/>
                  </a:cubicBezTo>
                  <a:cubicBezTo>
                    <a:pt x="175" y="410"/>
                    <a:pt x="219" y="412"/>
                    <a:pt x="260" y="400"/>
                  </a:cubicBezTo>
                  <a:cubicBezTo>
                    <a:pt x="287" y="392"/>
                    <a:pt x="311" y="377"/>
                    <a:pt x="331" y="358"/>
                  </a:cubicBezTo>
                  <a:cubicBezTo>
                    <a:pt x="317" y="342"/>
                    <a:pt x="304" y="327"/>
                    <a:pt x="289" y="311"/>
                  </a:cubicBezTo>
                  <a:cubicBezTo>
                    <a:pt x="280" y="301"/>
                    <a:pt x="268" y="290"/>
                    <a:pt x="262" y="276"/>
                  </a:cubicBezTo>
                  <a:cubicBezTo>
                    <a:pt x="266" y="273"/>
                    <a:pt x="266" y="273"/>
                    <a:pt x="266" y="273"/>
                  </a:cubicBezTo>
                  <a:cubicBezTo>
                    <a:pt x="274" y="288"/>
                    <a:pt x="287" y="299"/>
                    <a:pt x="298" y="311"/>
                  </a:cubicBezTo>
                  <a:cubicBezTo>
                    <a:pt x="311" y="325"/>
                    <a:pt x="324" y="338"/>
                    <a:pt x="336" y="353"/>
                  </a:cubicBezTo>
                  <a:cubicBezTo>
                    <a:pt x="343" y="347"/>
                    <a:pt x="349" y="340"/>
                    <a:pt x="354" y="3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Freeform 24">
              <a:extLst>
                <a:ext uri="{FF2B5EF4-FFF2-40B4-BE49-F238E27FC236}">
                  <a16:creationId xmlns:a16="http://schemas.microsoft.com/office/drawing/2014/main" id="{A0EBFC29-A1C5-49D5-BA5A-A783B2613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276" y="2987434"/>
              <a:ext cx="693737" cy="1209675"/>
            </a:xfrm>
            <a:custGeom>
              <a:avLst/>
              <a:gdLst>
                <a:gd name="T0" fmla="*/ 130 w 133"/>
                <a:gd name="T1" fmla="*/ 91 h 230"/>
                <a:gd name="T2" fmla="*/ 88 w 133"/>
                <a:gd name="T3" fmla="*/ 209 h 230"/>
                <a:gd name="T4" fmla="*/ 70 w 133"/>
                <a:gd name="T5" fmla="*/ 230 h 230"/>
                <a:gd name="T6" fmla="*/ 32 w 133"/>
                <a:gd name="T7" fmla="*/ 188 h 230"/>
                <a:gd name="T8" fmla="*/ 0 w 133"/>
                <a:gd name="T9" fmla="*/ 150 h 230"/>
                <a:gd name="T10" fmla="*/ 17 w 133"/>
                <a:gd name="T11" fmla="*/ 123 h 230"/>
                <a:gd name="T12" fmla="*/ 17 w 133"/>
                <a:gd name="T13" fmla="*/ 48 h 230"/>
                <a:gd name="T14" fmla="*/ 65 w 133"/>
                <a:gd name="T15" fmla="*/ 23 h 230"/>
                <a:gd name="T16" fmla="*/ 108 w 133"/>
                <a:gd name="T17" fmla="*/ 0 h 230"/>
                <a:gd name="T18" fmla="*/ 130 w 133"/>
                <a:gd name="T19" fmla="*/ 9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230">
                  <a:moveTo>
                    <a:pt x="130" y="91"/>
                  </a:moveTo>
                  <a:cubicBezTo>
                    <a:pt x="133" y="135"/>
                    <a:pt x="115" y="175"/>
                    <a:pt x="88" y="209"/>
                  </a:cubicBezTo>
                  <a:cubicBezTo>
                    <a:pt x="83" y="217"/>
                    <a:pt x="77" y="224"/>
                    <a:pt x="70" y="230"/>
                  </a:cubicBezTo>
                  <a:cubicBezTo>
                    <a:pt x="58" y="215"/>
                    <a:pt x="45" y="202"/>
                    <a:pt x="32" y="188"/>
                  </a:cubicBezTo>
                  <a:cubicBezTo>
                    <a:pt x="21" y="176"/>
                    <a:pt x="8" y="165"/>
                    <a:pt x="0" y="150"/>
                  </a:cubicBezTo>
                  <a:cubicBezTo>
                    <a:pt x="7" y="143"/>
                    <a:pt x="13" y="134"/>
                    <a:pt x="17" y="123"/>
                  </a:cubicBezTo>
                  <a:cubicBezTo>
                    <a:pt x="27" y="100"/>
                    <a:pt x="28" y="71"/>
                    <a:pt x="17" y="48"/>
                  </a:cubicBezTo>
                  <a:cubicBezTo>
                    <a:pt x="33" y="40"/>
                    <a:pt x="49" y="32"/>
                    <a:pt x="65" y="23"/>
                  </a:cubicBezTo>
                  <a:cubicBezTo>
                    <a:pt x="79" y="16"/>
                    <a:pt x="95" y="9"/>
                    <a:pt x="108" y="0"/>
                  </a:cubicBezTo>
                  <a:cubicBezTo>
                    <a:pt x="121" y="28"/>
                    <a:pt x="128" y="60"/>
                    <a:pt x="130" y="91"/>
                  </a:cubicBezTo>
                  <a:close/>
                </a:path>
              </a:pathLst>
            </a:custGeom>
            <a:solidFill>
              <a:srgbClr val="FFC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Freeform 25">
              <a:extLst>
                <a:ext uri="{FF2B5EF4-FFF2-40B4-BE49-F238E27FC236}">
                  <a16:creationId xmlns:a16="http://schemas.microsoft.com/office/drawing/2014/main" id="{FF3C96F0-202A-4F39-A457-367282285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413" y="2436572"/>
              <a:ext cx="844550" cy="782637"/>
            </a:xfrm>
            <a:custGeom>
              <a:avLst/>
              <a:gdLst>
                <a:gd name="T0" fmla="*/ 149 w 162"/>
                <a:gd name="T1" fmla="*/ 79 h 149"/>
                <a:gd name="T2" fmla="*/ 162 w 162"/>
                <a:gd name="T3" fmla="*/ 99 h 149"/>
                <a:gd name="T4" fmla="*/ 118 w 162"/>
                <a:gd name="T5" fmla="*/ 122 h 149"/>
                <a:gd name="T6" fmla="*/ 72 w 162"/>
                <a:gd name="T7" fmla="*/ 149 h 149"/>
                <a:gd name="T8" fmla="*/ 58 w 162"/>
                <a:gd name="T9" fmla="*/ 131 h 149"/>
                <a:gd name="T10" fmla="*/ 6 w 162"/>
                <a:gd name="T11" fmla="*/ 112 h 149"/>
                <a:gd name="T12" fmla="*/ 0 w 162"/>
                <a:gd name="T13" fmla="*/ 0 h 149"/>
                <a:gd name="T14" fmla="*/ 43 w 162"/>
                <a:gd name="T15" fmla="*/ 9 h 149"/>
                <a:gd name="T16" fmla="*/ 149 w 162"/>
                <a:gd name="T17" fmla="*/ 7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49">
                  <a:moveTo>
                    <a:pt x="149" y="79"/>
                  </a:moveTo>
                  <a:cubicBezTo>
                    <a:pt x="154" y="85"/>
                    <a:pt x="158" y="92"/>
                    <a:pt x="162" y="99"/>
                  </a:cubicBezTo>
                  <a:cubicBezTo>
                    <a:pt x="147" y="105"/>
                    <a:pt x="133" y="115"/>
                    <a:pt x="118" y="122"/>
                  </a:cubicBezTo>
                  <a:cubicBezTo>
                    <a:pt x="103" y="131"/>
                    <a:pt x="87" y="139"/>
                    <a:pt x="72" y="149"/>
                  </a:cubicBezTo>
                  <a:cubicBezTo>
                    <a:pt x="69" y="142"/>
                    <a:pt x="64" y="136"/>
                    <a:pt x="58" y="131"/>
                  </a:cubicBezTo>
                  <a:cubicBezTo>
                    <a:pt x="44" y="118"/>
                    <a:pt x="25" y="113"/>
                    <a:pt x="6" y="112"/>
                  </a:cubicBezTo>
                  <a:cubicBezTo>
                    <a:pt x="5" y="75"/>
                    <a:pt x="0" y="38"/>
                    <a:pt x="0" y="0"/>
                  </a:cubicBezTo>
                  <a:cubicBezTo>
                    <a:pt x="15" y="2"/>
                    <a:pt x="30" y="5"/>
                    <a:pt x="43" y="9"/>
                  </a:cubicBezTo>
                  <a:cubicBezTo>
                    <a:pt x="82" y="22"/>
                    <a:pt x="124" y="45"/>
                    <a:pt x="149" y="79"/>
                  </a:cubicBezTo>
                  <a:close/>
                </a:path>
              </a:pathLst>
            </a:custGeom>
            <a:solidFill>
              <a:srgbClr val="87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169F879B-5353-4BC4-B7C1-E7D8A8411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651" y="3682759"/>
              <a:ext cx="1530350" cy="825500"/>
            </a:xfrm>
            <a:custGeom>
              <a:avLst/>
              <a:gdLst>
                <a:gd name="T0" fmla="*/ 293 w 293"/>
                <a:gd name="T1" fmla="*/ 103 h 157"/>
                <a:gd name="T2" fmla="*/ 222 w 293"/>
                <a:gd name="T3" fmla="*/ 145 h 157"/>
                <a:gd name="T4" fmla="*/ 97 w 293"/>
                <a:gd name="T5" fmla="*/ 140 h 157"/>
                <a:gd name="T6" fmla="*/ 0 w 293"/>
                <a:gd name="T7" fmla="*/ 56 h 157"/>
                <a:gd name="T8" fmla="*/ 46 w 293"/>
                <a:gd name="T9" fmla="*/ 28 h 157"/>
                <a:gd name="T10" fmla="*/ 95 w 293"/>
                <a:gd name="T11" fmla="*/ 0 h 157"/>
                <a:gd name="T12" fmla="*/ 144 w 293"/>
                <a:gd name="T13" fmla="*/ 38 h 157"/>
                <a:gd name="T14" fmla="*/ 224 w 293"/>
                <a:gd name="T15" fmla="*/ 21 h 157"/>
                <a:gd name="T16" fmla="*/ 251 w 293"/>
                <a:gd name="T17" fmla="*/ 56 h 157"/>
                <a:gd name="T18" fmla="*/ 293 w 293"/>
                <a:gd name="T19" fmla="*/ 10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3" h="157">
                  <a:moveTo>
                    <a:pt x="293" y="103"/>
                  </a:moveTo>
                  <a:cubicBezTo>
                    <a:pt x="273" y="122"/>
                    <a:pt x="249" y="137"/>
                    <a:pt x="222" y="145"/>
                  </a:cubicBezTo>
                  <a:cubicBezTo>
                    <a:pt x="181" y="157"/>
                    <a:pt x="137" y="155"/>
                    <a:pt x="97" y="140"/>
                  </a:cubicBezTo>
                  <a:cubicBezTo>
                    <a:pt x="55" y="124"/>
                    <a:pt x="21" y="93"/>
                    <a:pt x="0" y="56"/>
                  </a:cubicBezTo>
                  <a:cubicBezTo>
                    <a:pt x="16" y="48"/>
                    <a:pt x="31" y="37"/>
                    <a:pt x="46" y="28"/>
                  </a:cubicBezTo>
                  <a:cubicBezTo>
                    <a:pt x="62" y="18"/>
                    <a:pt x="79" y="9"/>
                    <a:pt x="95" y="0"/>
                  </a:cubicBezTo>
                  <a:cubicBezTo>
                    <a:pt x="105" y="18"/>
                    <a:pt x="123" y="31"/>
                    <a:pt x="144" y="38"/>
                  </a:cubicBezTo>
                  <a:cubicBezTo>
                    <a:pt x="173" y="48"/>
                    <a:pt x="203" y="41"/>
                    <a:pt x="224" y="21"/>
                  </a:cubicBezTo>
                  <a:cubicBezTo>
                    <a:pt x="230" y="35"/>
                    <a:pt x="242" y="46"/>
                    <a:pt x="251" y="56"/>
                  </a:cubicBezTo>
                  <a:cubicBezTo>
                    <a:pt x="266" y="72"/>
                    <a:pt x="279" y="87"/>
                    <a:pt x="293" y="103"/>
                  </a:cubicBezTo>
                  <a:close/>
                </a:path>
              </a:pathLst>
            </a:custGeom>
            <a:solidFill>
              <a:srgbClr val="00B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Freeform 27">
              <a:extLst>
                <a:ext uri="{FF2B5EF4-FFF2-40B4-BE49-F238E27FC236}">
                  <a16:creationId xmlns:a16="http://schemas.microsoft.com/office/drawing/2014/main" id="{4BEA9B19-3447-4CB3-989D-2AB50E8FD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1126" y="2436572"/>
              <a:ext cx="1346200" cy="1539875"/>
            </a:xfrm>
            <a:custGeom>
              <a:avLst/>
              <a:gdLst>
                <a:gd name="T0" fmla="*/ 247 w 258"/>
                <a:gd name="T1" fmla="*/ 153 h 293"/>
                <a:gd name="T2" fmla="*/ 247 w 258"/>
                <a:gd name="T3" fmla="*/ 228 h 293"/>
                <a:gd name="T4" fmla="*/ 230 w 258"/>
                <a:gd name="T5" fmla="*/ 255 h 293"/>
                <a:gd name="T6" fmla="*/ 226 w 258"/>
                <a:gd name="T7" fmla="*/ 258 h 293"/>
                <a:gd name="T8" fmla="*/ 146 w 258"/>
                <a:gd name="T9" fmla="*/ 275 h 293"/>
                <a:gd name="T10" fmla="*/ 97 w 258"/>
                <a:gd name="T11" fmla="*/ 237 h 293"/>
                <a:gd name="T12" fmla="*/ 48 w 258"/>
                <a:gd name="T13" fmla="*/ 265 h 293"/>
                <a:gd name="T14" fmla="*/ 2 w 258"/>
                <a:gd name="T15" fmla="*/ 293 h 293"/>
                <a:gd name="T16" fmla="*/ 0 w 258"/>
                <a:gd name="T17" fmla="*/ 289 h 293"/>
                <a:gd name="T18" fmla="*/ 47 w 258"/>
                <a:gd name="T19" fmla="*/ 258 h 293"/>
                <a:gd name="T20" fmla="*/ 94 w 258"/>
                <a:gd name="T21" fmla="*/ 231 h 293"/>
                <a:gd name="T22" fmla="*/ 88 w 258"/>
                <a:gd name="T23" fmla="*/ 187 h 293"/>
                <a:gd name="T24" fmla="*/ 102 w 258"/>
                <a:gd name="T25" fmla="*/ 153 h 293"/>
                <a:gd name="T26" fmla="*/ 162 w 258"/>
                <a:gd name="T27" fmla="*/ 113 h 293"/>
                <a:gd name="T28" fmla="*/ 172 w 258"/>
                <a:gd name="T29" fmla="*/ 112 h 293"/>
                <a:gd name="T30" fmla="*/ 168 w 258"/>
                <a:gd name="T31" fmla="*/ 0 h 293"/>
                <a:gd name="T32" fmla="*/ 173 w 258"/>
                <a:gd name="T33" fmla="*/ 0 h 293"/>
                <a:gd name="T34" fmla="*/ 179 w 258"/>
                <a:gd name="T35" fmla="*/ 112 h 293"/>
                <a:gd name="T36" fmla="*/ 231 w 258"/>
                <a:gd name="T37" fmla="*/ 131 h 293"/>
                <a:gd name="T38" fmla="*/ 245 w 258"/>
                <a:gd name="T39" fmla="*/ 149 h 293"/>
                <a:gd name="T40" fmla="*/ 247 w 258"/>
                <a:gd name="T41" fmla="*/ 153 h 293"/>
                <a:gd name="T42" fmla="*/ 246 w 258"/>
                <a:gd name="T43" fmla="*/ 207 h 293"/>
                <a:gd name="T44" fmla="*/ 211 w 258"/>
                <a:gd name="T45" fmla="*/ 131 h 293"/>
                <a:gd name="T46" fmla="*/ 136 w 258"/>
                <a:gd name="T47" fmla="*/ 130 h 293"/>
                <a:gd name="T48" fmla="*/ 97 w 258"/>
                <a:gd name="T49" fmla="*/ 203 h 293"/>
                <a:gd name="T50" fmla="*/ 170 w 258"/>
                <a:gd name="T51" fmla="*/ 269 h 293"/>
                <a:gd name="T52" fmla="*/ 246 w 258"/>
                <a:gd name="T53" fmla="*/ 20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8" h="293">
                  <a:moveTo>
                    <a:pt x="247" y="153"/>
                  </a:moveTo>
                  <a:cubicBezTo>
                    <a:pt x="258" y="176"/>
                    <a:pt x="257" y="205"/>
                    <a:pt x="247" y="228"/>
                  </a:cubicBezTo>
                  <a:cubicBezTo>
                    <a:pt x="243" y="239"/>
                    <a:pt x="237" y="248"/>
                    <a:pt x="230" y="255"/>
                  </a:cubicBezTo>
                  <a:cubicBezTo>
                    <a:pt x="226" y="258"/>
                    <a:pt x="226" y="258"/>
                    <a:pt x="226" y="258"/>
                  </a:cubicBezTo>
                  <a:cubicBezTo>
                    <a:pt x="205" y="278"/>
                    <a:pt x="175" y="285"/>
                    <a:pt x="146" y="275"/>
                  </a:cubicBezTo>
                  <a:cubicBezTo>
                    <a:pt x="125" y="268"/>
                    <a:pt x="107" y="255"/>
                    <a:pt x="97" y="237"/>
                  </a:cubicBezTo>
                  <a:cubicBezTo>
                    <a:pt x="81" y="246"/>
                    <a:pt x="64" y="255"/>
                    <a:pt x="48" y="265"/>
                  </a:cubicBezTo>
                  <a:cubicBezTo>
                    <a:pt x="33" y="274"/>
                    <a:pt x="18" y="285"/>
                    <a:pt x="2" y="293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15" y="278"/>
                    <a:pt x="31" y="268"/>
                    <a:pt x="47" y="258"/>
                  </a:cubicBezTo>
                  <a:cubicBezTo>
                    <a:pt x="62" y="248"/>
                    <a:pt x="77" y="238"/>
                    <a:pt x="94" y="231"/>
                  </a:cubicBezTo>
                  <a:cubicBezTo>
                    <a:pt x="88" y="218"/>
                    <a:pt x="86" y="203"/>
                    <a:pt x="88" y="187"/>
                  </a:cubicBezTo>
                  <a:cubicBezTo>
                    <a:pt x="90" y="175"/>
                    <a:pt x="95" y="163"/>
                    <a:pt x="102" y="153"/>
                  </a:cubicBezTo>
                  <a:cubicBezTo>
                    <a:pt x="117" y="131"/>
                    <a:pt x="135" y="117"/>
                    <a:pt x="162" y="113"/>
                  </a:cubicBezTo>
                  <a:cubicBezTo>
                    <a:pt x="165" y="113"/>
                    <a:pt x="169" y="112"/>
                    <a:pt x="172" y="112"/>
                  </a:cubicBezTo>
                  <a:cubicBezTo>
                    <a:pt x="172" y="75"/>
                    <a:pt x="168" y="38"/>
                    <a:pt x="168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3" y="38"/>
                    <a:pt x="178" y="75"/>
                    <a:pt x="179" y="112"/>
                  </a:cubicBezTo>
                  <a:cubicBezTo>
                    <a:pt x="198" y="113"/>
                    <a:pt x="217" y="118"/>
                    <a:pt x="231" y="131"/>
                  </a:cubicBezTo>
                  <a:cubicBezTo>
                    <a:pt x="237" y="136"/>
                    <a:pt x="242" y="142"/>
                    <a:pt x="245" y="149"/>
                  </a:cubicBezTo>
                  <a:lnTo>
                    <a:pt x="247" y="153"/>
                  </a:lnTo>
                  <a:close/>
                  <a:moveTo>
                    <a:pt x="246" y="207"/>
                  </a:moveTo>
                  <a:cubicBezTo>
                    <a:pt x="250" y="179"/>
                    <a:pt x="238" y="143"/>
                    <a:pt x="211" y="131"/>
                  </a:cubicBezTo>
                  <a:cubicBezTo>
                    <a:pt x="189" y="121"/>
                    <a:pt x="160" y="121"/>
                    <a:pt x="136" y="130"/>
                  </a:cubicBezTo>
                  <a:cubicBezTo>
                    <a:pt x="111" y="144"/>
                    <a:pt x="95" y="172"/>
                    <a:pt x="97" y="203"/>
                  </a:cubicBezTo>
                  <a:cubicBezTo>
                    <a:pt x="99" y="240"/>
                    <a:pt x="133" y="267"/>
                    <a:pt x="170" y="269"/>
                  </a:cubicBezTo>
                  <a:cubicBezTo>
                    <a:pt x="207" y="271"/>
                    <a:pt x="241" y="244"/>
                    <a:pt x="246" y="2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Freeform 28">
              <a:extLst>
                <a:ext uri="{FF2B5EF4-FFF2-40B4-BE49-F238E27FC236}">
                  <a16:creationId xmlns:a16="http://schemas.microsoft.com/office/drawing/2014/main" id="{FDE4A0F9-C9A2-4C9B-BDEC-A5D1B3516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951" y="2430222"/>
              <a:ext cx="1027112" cy="1525587"/>
            </a:xfrm>
            <a:custGeom>
              <a:avLst/>
              <a:gdLst>
                <a:gd name="T0" fmla="*/ 193 w 197"/>
                <a:gd name="T1" fmla="*/ 1 h 290"/>
                <a:gd name="T2" fmla="*/ 197 w 197"/>
                <a:gd name="T3" fmla="*/ 113 h 290"/>
                <a:gd name="T4" fmla="*/ 187 w 197"/>
                <a:gd name="T5" fmla="*/ 114 h 290"/>
                <a:gd name="T6" fmla="*/ 127 w 197"/>
                <a:gd name="T7" fmla="*/ 154 h 290"/>
                <a:gd name="T8" fmla="*/ 113 w 197"/>
                <a:gd name="T9" fmla="*/ 188 h 290"/>
                <a:gd name="T10" fmla="*/ 119 w 197"/>
                <a:gd name="T11" fmla="*/ 232 h 290"/>
                <a:gd name="T12" fmla="*/ 72 w 197"/>
                <a:gd name="T13" fmla="*/ 259 h 290"/>
                <a:gd name="T14" fmla="*/ 25 w 197"/>
                <a:gd name="T15" fmla="*/ 290 h 290"/>
                <a:gd name="T16" fmla="*/ 4 w 197"/>
                <a:gd name="T17" fmla="*/ 182 h 290"/>
                <a:gd name="T18" fmla="*/ 67 w 197"/>
                <a:gd name="T19" fmla="*/ 51 h 290"/>
                <a:gd name="T20" fmla="*/ 129 w 197"/>
                <a:gd name="T21" fmla="*/ 11 h 290"/>
                <a:gd name="T22" fmla="*/ 175 w 197"/>
                <a:gd name="T23" fmla="*/ 1 h 290"/>
                <a:gd name="T24" fmla="*/ 193 w 197"/>
                <a:gd name="T25" fmla="*/ 1 h 290"/>
                <a:gd name="T26" fmla="*/ 193 w 197"/>
                <a:gd name="T27" fmla="*/ 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290">
                  <a:moveTo>
                    <a:pt x="193" y="1"/>
                  </a:moveTo>
                  <a:cubicBezTo>
                    <a:pt x="193" y="39"/>
                    <a:pt x="197" y="76"/>
                    <a:pt x="197" y="113"/>
                  </a:cubicBezTo>
                  <a:cubicBezTo>
                    <a:pt x="194" y="113"/>
                    <a:pt x="190" y="114"/>
                    <a:pt x="187" y="114"/>
                  </a:cubicBezTo>
                  <a:cubicBezTo>
                    <a:pt x="160" y="118"/>
                    <a:pt x="142" y="132"/>
                    <a:pt x="127" y="154"/>
                  </a:cubicBezTo>
                  <a:cubicBezTo>
                    <a:pt x="120" y="164"/>
                    <a:pt x="115" y="176"/>
                    <a:pt x="113" y="188"/>
                  </a:cubicBezTo>
                  <a:cubicBezTo>
                    <a:pt x="111" y="204"/>
                    <a:pt x="113" y="219"/>
                    <a:pt x="119" y="232"/>
                  </a:cubicBezTo>
                  <a:cubicBezTo>
                    <a:pt x="102" y="239"/>
                    <a:pt x="87" y="249"/>
                    <a:pt x="72" y="259"/>
                  </a:cubicBezTo>
                  <a:cubicBezTo>
                    <a:pt x="56" y="269"/>
                    <a:pt x="40" y="279"/>
                    <a:pt x="25" y="290"/>
                  </a:cubicBezTo>
                  <a:cubicBezTo>
                    <a:pt x="8" y="258"/>
                    <a:pt x="0" y="221"/>
                    <a:pt x="4" y="182"/>
                  </a:cubicBezTo>
                  <a:cubicBezTo>
                    <a:pt x="9" y="134"/>
                    <a:pt x="33" y="86"/>
                    <a:pt x="67" y="51"/>
                  </a:cubicBezTo>
                  <a:cubicBezTo>
                    <a:pt x="84" y="33"/>
                    <a:pt x="105" y="20"/>
                    <a:pt x="129" y="11"/>
                  </a:cubicBezTo>
                  <a:cubicBezTo>
                    <a:pt x="144" y="5"/>
                    <a:pt x="159" y="2"/>
                    <a:pt x="175" y="1"/>
                  </a:cubicBezTo>
                  <a:cubicBezTo>
                    <a:pt x="181" y="0"/>
                    <a:pt x="187" y="0"/>
                    <a:pt x="193" y="1"/>
                  </a:cubicBezTo>
                  <a:cubicBezTo>
                    <a:pt x="193" y="1"/>
                    <a:pt x="193" y="1"/>
                    <a:pt x="193" y="1"/>
                  </a:cubicBezTo>
                  <a:close/>
                </a:path>
              </a:pathLst>
            </a:custGeom>
            <a:solidFill>
              <a:srgbClr val="7CC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cxnSp>
        <p:nvCxnSpPr>
          <p:cNvPr id="10" name="Straight Arrow Connector 64">
            <a:extLst>
              <a:ext uri="{FF2B5EF4-FFF2-40B4-BE49-F238E27FC236}">
                <a16:creationId xmlns:a16="http://schemas.microsoft.com/office/drawing/2014/main" id="{99F0185F-9B5C-41B3-96D3-7AA396393274}"/>
              </a:ext>
            </a:extLst>
          </p:cNvPr>
          <p:cNvCxnSpPr>
            <a:cxnSpLocks/>
          </p:cNvCxnSpPr>
          <p:nvPr/>
        </p:nvCxnSpPr>
        <p:spPr>
          <a:xfrm flipH="1">
            <a:off x="3759184" y="2849719"/>
            <a:ext cx="1414975" cy="0"/>
          </a:xfrm>
          <a:prstGeom prst="straightConnector1">
            <a:avLst/>
          </a:prstGeom>
          <a:noFill/>
          <a:ln w="19050" cap="flat" cmpd="sng" algn="ctr">
            <a:solidFill>
              <a:srgbClr val="66382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Straight Arrow Connector 64">
            <a:extLst>
              <a:ext uri="{FF2B5EF4-FFF2-40B4-BE49-F238E27FC236}">
                <a16:creationId xmlns:a16="http://schemas.microsoft.com/office/drawing/2014/main" id="{1E0217F1-2A79-47B4-AC5C-ED4AA8602242}"/>
              </a:ext>
            </a:extLst>
          </p:cNvPr>
          <p:cNvCxnSpPr>
            <a:cxnSpLocks/>
          </p:cNvCxnSpPr>
          <p:nvPr/>
        </p:nvCxnSpPr>
        <p:spPr>
          <a:xfrm flipH="1">
            <a:off x="6814070" y="2352008"/>
            <a:ext cx="1414975" cy="0"/>
          </a:xfrm>
          <a:prstGeom prst="straightConnector1">
            <a:avLst/>
          </a:prstGeom>
          <a:noFill/>
          <a:ln w="19050" cap="flat" cmpd="sng" algn="ctr">
            <a:solidFill>
              <a:srgbClr val="66382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Straight Arrow Connector 64">
            <a:extLst>
              <a:ext uri="{FF2B5EF4-FFF2-40B4-BE49-F238E27FC236}">
                <a16:creationId xmlns:a16="http://schemas.microsoft.com/office/drawing/2014/main" id="{C86E56F5-F518-45B5-B257-4C3FF15B8FD6}"/>
              </a:ext>
            </a:extLst>
          </p:cNvPr>
          <p:cNvCxnSpPr>
            <a:cxnSpLocks/>
          </p:cNvCxnSpPr>
          <p:nvPr/>
        </p:nvCxnSpPr>
        <p:spPr>
          <a:xfrm flipH="1">
            <a:off x="7196035" y="3879866"/>
            <a:ext cx="1414975" cy="0"/>
          </a:xfrm>
          <a:prstGeom prst="straightConnector1">
            <a:avLst/>
          </a:prstGeom>
          <a:noFill/>
          <a:ln w="19050" cap="flat" cmpd="sng" algn="ctr">
            <a:solidFill>
              <a:srgbClr val="663825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EFE5175-B178-4912-9CB3-6DFE7BC100B4}"/>
              </a:ext>
            </a:extLst>
          </p:cNvPr>
          <p:cNvGrpSpPr/>
          <p:nvPr/>
        </p:nvGrpSpPr>
        <p:grpSpPr>
          <a:xfrm>
            <a:off x="8432815" y="1878285"/>
            <a:ext cx="3487978" cy="1000150"/>
            <a:chOff x="8386921" y="2138442"/>
            <a:chExt cx="2501951" cy="719121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B00584F-2848-4F8A-ACC2-40064DAE2B54}"/>
                </a:ext>
              </a:extLst>
            </p:cNvPr>
            <p:cNvSpPr/>
            <p:nvPr/>
          </p:nvSpPr>
          <p:spPr>
            <a:xfrm>
              <a:off x="8386921" y="2138442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39C7C17-6735-4D0F-939D-00A6A1DB35C7}"/>
                </a:ext>
              </a:extLst>
            </p:cNvPr>
            <p:cNvSpPr txBox="1"/>
            <p:nvPr/>
          </p:nvSpPr>
          <p:spPr>
            <a:xfrm>
              <a:off x="8409810" y="2423316"/>
              <a:ext cx="1500166" cy="434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BC0EA01-B696-403F-AD67-C59B1A3559BA}"/>
              </a:ext>
            </a:extLst>
          </p:cNvPr>
          <p:cNvGrpSpPr/>
          <p:nvPr/>
        </p:nvGrpSpPr>
        <p:grpSpPr>
          <a:xfrm>
            <a:off x="1924481" y="2735377"/>
            <a:ext cx="3487978" cy="1000150"/>
            <a:chOff x="8386921" y="2138442"/>
            <a:chExt cx="2501951" cy="719121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0FC9CC8-F7F1-4D78-819C-1D17D99EF06E}"/>
                </a:ext>
              </a:extLst>
            </p:cNvPr>
            <p:cNvSpPr/>
            <p:nvPr/>
          </p:nvSpPr>
          <p:spPr>
            <a:xfrm>
              <a:off x="8386921" y="2138442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7B53FF5-E8F8-4009-A5F8-AC6DBB14E099}"/>
                </a:ext>
              </a:extLst>
            </p:cNvPr>
            <p:cNvSpPr txBox="1"/>
            <p:nvPr/>
          </p:nvSpPr>
          <p:spPr>
            <a:xfrm>
              <a:off x="8409810" y="2423316"/>
              <a:ext cx="1500166" cy="434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0C5C840-624D-4CF3-B180-B8042479BE49}"/>
              </a:ext>
            </a:extLst>
          </p:cNvPr>
          <p:cNvGrpSpPr/>
          <p:nvPr/>
        </p:nvGrpSpPr>
        <p:grpSpPr>
          <a:xfrm>
            <a:off x="8718602" y="3585734"/>
            <a:ext cx="3487978" cy="1000150"/>
            <a:chOff x="8386921" y="2138442"/>
            <a:chExt cx="2501951" cy="719121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B1337DE-D2F6-4E04-80AE-16EB07041F85}"/>
                </a:ext>
              </a:extLst>
            </p:cNvPr>
            <p:cNvSpPr/>
            <p:nvPr/>
          </p:nvSpPr>
          <p:spPr>
            <a:xfrm>
              <a:off x="8386921" y="2138442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869B0B9-059F-4F3B-8116-FFBFB30684FA}"/>
                </a:ext>
              </a:extLst>
            </p:cNvPr>
            <p:cNvSpPr txBox="1"/>
            <p:nvPr/>
          </p:nvSpPr>
          <p:spPr>
            <a:xfrm>
              <a:off x="8409810" y="2423316"/>
              <a:ext cx="1500166" cy="434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5819D135-562B-4494-B904-A654D74E3CE4}"/>
              </a:ext>
            </a:extLst>
          </p:cNvPr>
          <p:cNvSpPr txBox="1"/>
          <p:nvPr/>
        </p:nvSpPr>
        <p:spPr>
          <a:xfrm>
            <a:off x="4940654" y="2203388"/>
            <a:ext cx="1472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45%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EA1E87D-32E8-44D9-9939-24570FB12AF7}"/>
              </a:ext>
            </a:extLst>
          </p:cNvPr>
          <p:cNvSpPr txBox="1"/>
          <p:nvPr/>
        </p:nvSpPr>
        <p:spPr>
          <a:xfrm>
            <a:off x="6606608" y="3428999"/>
            <a:ext cx="1472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45%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351B2F8-BDBC-4BB7-BF42-CFC742F00673}"/>
              </a:ext>
            </a:extLst>
          </p:cNvPr>
          <p:cNvSpPr txBox="1"/>
          <p:nvPr/>
        </p:nvSpPr>
        <p:spPr>
          <a:xfrm>
            <a:off x="5426099" y="4075330"/>
            <a:ext cx="1472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45%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9508486-D4C9-4766-BA4C-5ABBD1117233}"/>
              </a:ext>
            </a:extLst>
          </p:cNvPr>
          <p:cNvSpPr txBox="1"/>
          <p:nvPr/>
        </p:nvSpPr>
        <p:spPr>
          <a:xfrm>
            <a:off x="6145016" y="2104917"/>
            <a:ext cx="1472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45%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23F80E8-3EA1-49B4-8B75-A8968EE9AEE6}"/>
              </a:ext>
            </a:extLst>
          </p:cNvPr>
          <p:cNvSpPr/>
          <p:nvPr/>
        </p:nvSpPr>
        <p:spPr>
          <a:xfrm>
            <a:off x="2312039" y="1191345"/>
            <a:ext cx="3487978" cy="424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263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75029B1-78BD-4D63-9FBB-64D48B1C8E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" b="737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7FEB2BC-8228-4CC4-A468-6DA629C2F728}"/>
              </a:ext>
            </a:extLst>
          </p:cNvPr>
          <p:cNvSpPr txBox="1"/>
          <p:nvPr/>
        </p:nvSpPr>
        <p:spPr>
          <a:xfrm>
            <a:off x="2960867" y="1926345"/>
            <a:ext cx="62702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Thanks </a:t>
            </a:r>
            <a:endParaRPr lang="zh-CN" altLang="en-US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" name="图片 6" descr="图片包含 文字&#10;&#10;描述已自动生成">
            <a:extLst>
              <a:ext uri="{FF2B5EF4-FFF2-40B4-BE49-F238E27FC236}">
                <a16:creationId xmlns:a16="http://schemas.microsoft.com/office/drawing/2014/main" id="{6AA693DB-7234-4996-AE36-AFBE14579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17" y="3845611"/>
            <a:ext cx="3004583" cy="212183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9346AA5-D34F-4102-A9D9-A6333288FF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3" t="14172" r="29466" b="25486"/>
          <a:stretch/>
        </p:blipFill>
        <p:spPr>
          <a:xfrm flipH="1">
            <a:off x="8911050" y="2928189"/>
            <a:ext cx="1664352" cy="20923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3719159-5742-4DCE-AE31-8C8E32F6D8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16" y="1869127"/>
            <a:ext cx="2750414" cy="2750414"/>
          </a:xfrm>
          <a:prstGeom prst="rect">
            <a:avLst/>
          </a:prstGeom>
        </p:spPr>
      </p:pic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6AD8A3A2-7DC3-F8A5-AE45-93D2E269D33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61432" y="605236"/>
            <a:ext cx="1280160" cy="42672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BEF4FB17-A5EA-01C4-CA13-5A9846E770F6}"/>
              </a:ext>
            </a:extLst>
          </p:cNvPr>
          <p:cNvGrpSpPr/>
          <p:nvPr/>
        </p:nvGrpSpPr>
        <p:grpSpPr>
          <a:xfrm>
            <a:off x="4636873" y="6393659"/>
            <a:ext cx="3247363" cy="309068"/>
            <a:chOff x="4414802" y="4745227"/>
            <a:chExt cx="3247363" cy="309068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0B300FD-0E9F-96AC-9961-85051158C97F}"/>
                </a:ext>
              </a:extLst>
            </p:cNvPr>
            <p:cNvGrpSpPr/>
            <p:nvPr/>
          </p:nvGrpSpPr>
          <p:grpSpPr>
            <a:xfrm>
              <a:off x="6315058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8" name="Oval 15">
                <a:extLst>
                  <a:ext uri="{FF2B5EF4-FFF2-40B4-BE49-F238E27FC236}">
                    <a16:creationId xmlns:a16="http://schemas.microsoft.com/office/drawing/2014/main" id="{F6CFCB9B-2598-4024-37B5-AF2DE0FF3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9" name="Group 16">
                <a:extLst>
                  <a:ext uri="{FF2B5EF4-FFF2-40B4-BE49-F238E27FC236}">
                    <a16:creationId xmlns:a16="http://schemas.microsoft.com/office/drawing/2014/main" id="{5AFE556D-9F0D-A549-7580-B405CC4D14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20" name="Freeform 17">
                  <a:extLst>
                    <a:ext uri="{FF2B5EF4-FFF2-40B4-BE49-F238E27FC236}">
                      <a16:creationId xmlns:a16="http://schemas.microsoft.com/office/drawing/2014/main" id="{4E55FCE9-6839-AE86-FA91-E875E2EDAE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8">
                  <a:extLst>
                    <a:ext uri="{FF2B5EF4-FFF2-40B4-BE49-F238E27FC236}">
                      <a16:creationId xmlns:a16="http://schemas.microsoft.com/office/drawing/2014/main" id="{22DDBE6E-B9FF-3F6E-10F5-43DB2F767D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5F3A021-272C-C03A-7F07-B33BD3226FA6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4" name="Oval 10">
                <a:extLst>
                  <a:ext uri="{FF2B5EF4-FFF2-40B4-BE49-F238E27FC236}">
                    <a16:creationId xmlns:a16="http://schemas.microsoft.com/office/drawing/2014/main" id="{855D10DD-7599-12AF-42A6-A0AC9C5E8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9EA421A9-83A3-8EE2-A121-AEE468FD168A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6" name="Freeform 12">
                  <a:extLst>
                    <a:ext uri="{FF2B5EF4-FFF2-40B4-BE49-F238E27FC236}">
                      <a16:creationId xmlns:a16="http://schemas.microsoft.com/office/drawing/2014/main" id="{679A169F-9490-5C93-B35E-3341C159FD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3">
                  <a:extLst>
                    <a:ext uri="{FF2B5EF4-FFF2-40B4-BE49-F238E27FC236}">
                      <a16:creationId xmlns:a16="http://schemas.microsoft.com/office/drawing/2014/main" id="{462BD131-FA9B-DF61-678E-F146DFB2D6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2" name="Text Box 20">
              <a:extLst>
                <a:ext uri="{FF2B5EF4-FFF2-40B4-BE49-F238E27FC236}">
                  <a16:creationId xmlns:a16="http://schemas.microsoft.com/office/drawing/2014/main" id="{ED681313-58C1-1809-F13E-1BD14B7E324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05465" y="4751931"/>
              <a:ext cx="10567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8C2BC0B-67BC-2443-BCE1-4DDF3808CC89}"/>
                </a:ext>
              </a:extLst>
            </p:cNvPr>
            <p:cNvSpPr/>
            <p:nvPr/>
          </p:nvSpPr>
          <p:spPr>
            <a:xfrm>
              <a:off x="4705028" y="4751931"/>
              <a:ext cx="150714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jpppt.com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6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B1EDBB1-2C15-4DFD-8BDC-E2F38882B5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1" b="491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692B8B3-C132-4FB0-9CF2-8B573A274239}"/>
              </a:ext>
            </a:extLst>
          </p:cNvPr>
          <p:cNvSpPr txBox="1"/>
          <p:nvPr/>
        </p:nvSpPr>
        <p:spPr>
          <a:xfrm>
            <a:off x="1288002" y="1031623"/>
            <a:ext cx="3272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one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1DF3F8D-E23B-452D-AC98-12D5725899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875" y="850267"/>
            <a:ext cx="3974123" cy="397412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CC860AD-137E-4F38-985E-7173692704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29778" r="16416" b="21555"/>
          <a:stretch/>
        </p:blipFill>
        <p:spPr>
          <a:xfrm rot="21325192">
            <a:off x="1233377" y="1788221"/>
            <a:ext cx="7556570" cy="424330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84A68EC-E67C-4B89-BCF1-4C11EC72FB14}"/>
              </a:ext>
            </a:extLst>
          </p:cNvPr>
          <p:cNvSpPr txBox="1"/>
          <p:nvPr/>
        </p:nvSpPr>
        <p:spPr>
          <a:xfrm>
            <a:off x="3140302" y="3289667"/>
            <a:ext cx="4523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893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669C17-7851-46FC-BD90-7078361B5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8" b="43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51615212-8C45-4E27-815C-B0888ECDA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57" y="1585500"/>
            <a:ext cx="5206463" cy="367679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1CB0D38-0425-4EAF-8154-A7F85E61D61C}"/>
              </a:ext>
            </a:extLst>
          </p:cNvPr>
          <p:cNvGrpSpPr/>
          <p:nvPr/>
        </p:nvGrpSpPr>
        <p:grpSpPr>
          <a:xfrm>
            <a:off x="6377765" y="860707"/>
            <a:ext cx="3177995" cy="4220580"/>
            <a:chOff x="6180996" y="316696"/>
            <a:chExt cx="3800015" cy="5046663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75EBF6D2-FC22-43CD-9F06-09417C6E8A6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97998" y="316696"/>
              <a:ext cx="3768725" cy="504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6449C1-7F90-47AE-B08E-389A7005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8333" y="1578758"/>
              <a:ext cx="3433763" cy="998538"/>
            </a:xfrm>
            <a:custGeom>
              <a:avLst/>
              <a:gdLst>
                <a:gd name="T0" fmla="*/ 489 w 492"/>
                <a:gd name="T1" fmla="*/ 17 h 143"/>
                <a:gd name="T2" fmla="*/ 488 w 492"/>
                <a:gd name="T3" fmla="*/ 56 h 143"/>
                <a:gd name="T4" fmla="*/ 484 w 492"/>
                <a:gd name="T5" fmla="*/ 112 h 143"/>
                <a:gd name="T6" fmla="*/ 484 w 492"/>
                <a:gd name="T7" fmla="*/ 137 h 143"/>
                <a:gd name="T8" fmla="*/ 472 w 492"/>
                <a:gd name="T9" fmla="*/ 141 h 143"/>
                <a:gd name="T10" fmla="*/ 239 w 492"/>
                <a:gd name="T11" fmla="*/ 139 h 143"/>
                <a:gd name="T12" fmla="*/ 110 w 492"/>
                <a:gd name="T13" fmla="*/ 141 h 143"/>
                <a:gd name="T14" fmla="*/ 46 w 492"/>
                <a:gd name="T15" fmla="*/ 141 h 143"/>
                <a:gd name="T16" fmla="*/ 16 w 492"/>
                <a:gd name="T17" fmla="*/ 141 h 143"/>
                <a:gd name="T18" fmla="*/ 3 w 492"/>
                <a:gd name="T19" fmla="*/ 139 h 143"/>
                <a:gd name="T20" fmla="*/ 2 w 492"/>
                <a:gd name="T21" fmla="*/ 129 h 143"/>
                <a:gd name="T22" fmla="*/ 36 w 492"/>
                <a:gd name="T23" fmla="*/ 131 h 143"/>
                <a:gd name="T24" fmla="*/ 75 w 492"/>
                <a:gd name="T25" fmla="*/ 122 h 143"/>
                <a:gd name="T26" fmla="*/ 76 w 492"/>
                <a:gd name="T27" fmla="*/ 116 h 143"/>
                <a:gd name="T28" fmla="*/ 60 w 492"/>
                <a:gd name="T29" fmla="*/ 97 h 143"/>
                <a:gd name="T30" fmla="*/ 77 w 492"/>
                <a:gd name="T31" fmla="*/ 78 h 143"/>
                <a:gd name="T32" fmla="*/ 78 w 492"/>
                <a:gd name="T33" fmla="*/ 72 h 143"/>
                <a:gd name="T34" fmla="*/ 66 w 492"/>
                <a:gd name="T35" fmla="*/ 57 h 143"/>
                <a:gd name="T36" fmla="*/ 75 w 492"/>
                <a:gd name="T37" fmla="*/ 45 h 143"/>
                <a:gd name="T38" fmla="*/ 79 w 492"/>
                <a:gd name="T39" fmla="*/ 23 h 143"/>
                <a:gd name="T40" fmla="*/ 67 w 492"/>
                <a:gd name="T41" fmla="*/ 21 h 143"/>
                <a:gd name="T42" fmla="*/ 39 w 492"/>
                <a:gd name="T43" fmla="*/ 22 h 143"/>
                <a:gd name="T44" fmla="*/ 1 w 492"/>
                <a:gd name="T45" fmla="*/ 22 h 143"/>
                <a:gd name="T46" fmla="*/ 1 w 492"/>
                <a:gd name="T47" fmla="*/ 7 h 143"/>
                <a:gd name="T48" fmla="*/ 228 w 492"/>
                <a:gd name="T49" fmla="*/ 2 h 143"/>
                <a:gd name="T50" fmla="*/ 344 w 492"/>
                <a:gd name="T51" fmla="*/ 6 h 143"/>
                <a:gd name="T52" fmla="*/ 454 w 492"/>
                <a:gd name="T53" fmla="*/ 9 h 143"/>
                <a:gd name="T54" fmla="*/ 489 w 492"/>
                <a:gd name="T55" fmla="*/ 1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2" h="143">
                  <a:moveTo>
                    <a:pt x="489" y="17"/>
                  </a:moveTo>
                  <a:cubicBezTo>
                    <a:pt x="492" y="29"/>
                    <a:pt x="489" y="44"/>
                    <a:pt x="488" y="56"/>
                  </a:cubicBezTo>
                  <a:cubicBezTo>
                    <a:pt x="486" y="75"/>
                    <a:pt x="483" y="93"/>
                    <a:pt x="484" y="112"/>
                  </a:cubicBezTo>
                  <a:cubicBezTo>
                    <a:pt x="484" y="120"/>
                    <a:pt x="485" y="129"/>
                    <a:pt x="484" y="137"/>
                  </a:cubicBezTo>
                  <a:cubicBezTo>
                    <a:pt x="483" y="143"/>
                    <a:pt x="480" y="141"/>
                    <a:pt x="472" y="141"/>
                  </a:cubicBezTo>
                  <a:cubicBezTo>
                    <a:pt x="395" y="142"/>
                    <a:pt x="317" y="138"/>
                    <a:pt x="239" y="139"/>
                  </a:cubicBezTo>
                  <a:cubicBezTo>
                    <a:pt x="196" y="139"/>
                    <a:pt x="153" y="140"/>
                    <a:pt x="110" y="141"/>
                  </a:cubicBezTo>
                  <a:cubicBezTo>
                    <a:pt x="89" y="142"/>
                    <a:pt x="67" y="141"/>
                    <a:pt x="46" y="141"/>
                  </a:cubicBezTo>
                  <a:cubicBezTo>
                    <a:pt x="36" y="141"/>
                    <a:pt x="26" y="141"/>
                    <a:pt x="16" y="141"/>
                  </a:cubicBezTo>
                  <a:cubicBezTo>
                    <a:pt x="11" y="141"/>
                    <a:pt x="7" y="142"/>
                    <a:pt x="3" y="139"/>
                  </a:cubicBezTo>
                  <a:cubicBezTo>
                    <a:pt x="0" y="136"/>
                    <a:pt x="1" y="132"/>
                    <a:pt x="2" y="129"/>
                  </a:cubicBezTo>
                  <a:cubicBezTo>
                    <a:pt x="13" y="129"/>
                    <a:pt x="25" y="130"/>
                    <a:pt x="36" y="131"/>
                  </a:cubicBezTo>
                  <a:cubicBezTo>
                    <a:pt x="48" y="131"/>
                    <a:pt x="65" y="132"/>
                    <a:pt x="75" y="122"/>
                  </a:cubicBezTo>
                  <a:cubicBezTo>
                    <a:pt x="76" y="121"/>
                    <a:pt x="77" y="118"/>
                    <a:pt x="76" y="116"/>
                  </a:cubicBezTo>
                  <a:cubicBezTo>
                    <a:pt x="71" y="110"/>
                    <a:pt x="63" y="104"/>
                    <a:pt x="60" y="97"/>
                  </a:cubicBezTo>
                  <a:cubicBezTo>
                    <a:pt x="57" y="90"/>
                    <a:pt x="72" y="84"/>
                    <a:pt x="77" y="78"/>
                  </a:cubicBezTo>
                  <a:cubicBezTo>
                    <a:pt x="79" y="77"/>
                    <a:pt x="79" y="74"/>
                    <a:pt x="78" y="72"/>
                  </a:cubicBezTo>
                  <a:cubicBezTo>
                    <a:pt x="76" y="68"/>
                    <a:pt x="66" y="60"/>
                    <a:pt x="66" y="57"/>
                  </a:cubicBezTo>
                  <a:cubicBezTo>
                    <a:pt x="66" y="53"/>
                    <a:pt x="73" y="47"/>
                    <a:pt x="75" y="45"/>
                  </a:cubicBezTo>
                  <a:cubicBezTo>
                    <a:pt x="80" y="39"/>
                    <a:pt x="88" y="29"/>
                    <a:pt x="79" y="23"/>
                  </a:cubicBezTo>
                  <a:cubicBezTo>
                    <a:pt x="76" y="21"/>
                    <a:pt x="71" y="21"/>
                    <a:pt x="67" y="21"/>
                  </a:cubicBezTo>
                  <a:cubicBezTo>
                    <a:pt x="57" y="22"/>
                    <a:pt x="48" y="21"/>
                    <a:pt x="39" y="22"/>
                  </a:cubicBezTo>
                  <a:cubicBezTo>
                    <a:pt x="26" y="22"/>
                    <a:pt x="14" y="22"/>
                    <a:pt x="1" y="22"/>
                  </a:cubicBezTo>
                  <a:cubicBezTo>
                    <a:pt x="1" y="17"/>
                    <a:pt x="0" y="12"/>
                    <a:pt x="1" y="7"/>
                  </a:cubicBezTo>
                  <a:cubicBezTo>
                    <a:pt x="76" y="0"/>
                    <a:pt x="153" y="1"/>
                    <a:pt x="228" y="2"/>
                  </a:cubicBezTo>
                  <a:cubicBezTo>
                    <a:pt x="267" y="3"/>
                    <a:pt x="305" y="4"/>
                    <a:pt x="344" y="6"/>
                  </a:cubicBezTo>
                  <a:cubicBezTo>
                    <a:pt x="380" y="7"/>
                    <a:pt x="417" y="12"/>
                    <a:pt x="454" y="9"/>
                  </a:cubicBezTo>
                  <a:cubicBezTo>
                    <a:pt x="464" y="9"/>
                    <a:pt x="486" y="4"/>
                    <a:pt x="489" y="17"/>
                  </a:cubicBezTo>
                  <a:close/>
                </a:path>
              </a:pathLst>
            </a:custGeom>
            <a:solidFill>
              <a:srgbClr val="7CC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B60F400-DADC-44E4-8BF9-72BB428F72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0996" y="1515258"/>
              <a:ext cx="3797300" cy="1138238"/>
            </a:xfrm>
            <a:custGeom>
              <a:avLst/>
              <a:gdLst>
                <a:gd name="T0" fmla="*/ 541 w 544"/>
                <a:gd name="T1" fmla="*/ 59 h 163"/>
                <a:gd name="T2" fmla="*/ 532 w 544"/>
                <a:gd name="T3" fmla="*/ 160 h 163"/>
                <a:gd name="T4" fmla="*/ 487 w 544"/>
                <a:gd name="T5" fmla="*/ 162 h 163"/>
                <a:gd name="T6" fmla="*/ 225 w 544"/>
                <a:gd name="T7" fmla="*/ 159 h 163"/>
                <a:gd name="T8" fmla="*/ 63 w 544"/>
                <a:gd name="T9" fmla="*/ 160 h 163"/>
                <a:gd name="T10" fmla="*/ 31 w 544"/>
                <a:gd name="T11" fmla="*/ 138 h 163"/>
                <a:gd name="T12" fmla="*/ 9 w 544"/>
                <a:gd name="T13" fmla="*/ 137 h 163"/>
                <a:gd name="T14" fmla="*/ 1 w 544"/>
                <a:gd name="T15" fmla="*/ 34 h 163"/>
                <a:gd name="T16" fmla="*/ 32 w 544"/>
                <a:gd name="T17" fmla="*/ 31 h 163"/>
                <a:gd name="T18" fmla="*/ 36 w 544"/>
                <a:gd name="T19" fmla="*/ 4 h 163"/>
                <a:gd name="T20" fmla="*/ 333 w 544"/>
                <a:gd name="T21" fmla="*/ 1 h 163"/>
                <a:gd name="T22" fmla="*/ 516 w 544"/>
                <a:gd name="T23" fmla="*/ 4 h 163"/>
                <a:gd name="T24" fmla="*/ 529 w 544"/>
                <a:gd name="T25" fmla="*/ 65 h 163"/>
                <a:gd name="T26" fmla="*/ 495 w 544"/>
                <a:gd name="T27" fmla="*/ 18 h 163"/>
                <a:gd name="T28" fmla="*/ 269 w 544"/>
                <a:gd name="T29" fmla="*/ 11 h 163"/>
                <a:gd name="T30" fmla="*/ 42 w 544"/>
                <a:gd name="T31" fmla="*/ 31 h 163"/>
                <a:gd name="T32" fmla="*/ 108 w 544"/>
                <a:gd name="T33" fmla="*/ 30 h 163"/>
                <a:gd name="T34" fmla="*/ 116 w 544"/>
                <a:gd name="T35" fmla="*/ 54 h 163"/>
                <a:gd name="T36" fmla="*/ 119 w 544"/>
                <a:gd name="T37" fmla="*/ 81 h 163"/>
                <a:gd name="T38" fmla="*/ 101 w 544"/>
                <a:gd name="T39" fmla="*/ 106 h 163"/>
                <a:gd name="T40" fmla="*/ 116 w 544"/>
                <a:gd name="T41" fmla="*/ 131 h 163"/>
                <a:gd name="T42" fmla="*/ 43 w 544"/>
                <a:gd name="T43" fmla="*/ 138 h 163"/>
                <a:gd name="T44" fmla="*/ 57 w 544"/>
                <a:gd name="T45" fmla="*/ 150 h 163"/>
                <a:gd name="T46" fmla="*/ 151 w 544"/>
                <a:gd name="T47" fmla="*/ 150 h 163"/>
                <a:gd name="T48" fmla="*/ 513 w 544"/>
                <a:gd name="T49" fmla="*/ 150 h 163"/>
                <a:gd name="T50" fmla="*/ 525 w 544"/>
                <a:gd name="T51" fmla="*/ 121 h 163"/>
                <a:gd name="T52" fmla="*/ 111 w 544"/>
                <a:gd name="T53" fmla="*/ 42 h 163"/>
                <a:gd name="T54" fmla="*/ 100 w 544"/>
                <a:gd name="T55" fmla="*/ 42 h 163"/>
                <a:gd name="T56" fmla="*/ 57 w 544"/>
                <a:gd name="T57" fmla="*/ 41 h 163"/>
                <a:gd name="T58" fmla="*/ 11 w 544"/>
                <a:gd name="T59" fmla="*/ 39 h 163"/>
                <a:gd name="T60" fmla="*/ 16 w 544"/>
                <a:gd name="T61" fmla="*/ 129 h 163"/>
                <a:gd name="T62" fmla="*/ 104 w 544"/>
                <a:gd name="T63" fmla="*/ 127 h 163"/>
                <a:gd name="T64" fmla="*/ 107 w 544"/>
                <a:gd name="T65" fmla="*/ 83 h 163"/>
                <a:gd name="T66" fmla="*/ 111 w 544"/>
                <a:gd name="T67" fmla="*/ 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4" h="163">
                  <a:moveTo>
                    <a:pt x="540" y="20"/>
                  </a:moveTo>
                  <a:cubicBezTo>
                    <a:pt x="544" y="32"/>
                    <a:pt x="541" y="46"/>
                    <a:pt x="541" y="59"/>
                  </a:cubicBezTo>
                  <a:cubicBezTo>
                    <a:pt x="540" y="80"/>
                    <a:pt x="537" y="102"/>
                    <a:pt x="538" y="123"/>
                  </a:cubicBezTo>
                  <a:cubicBezTo>
                    <a:pt x="538" y="133"/>
                    <a:pt x="541" y="153"/>
                    <a:pt x="532" y="160"/>
                  </a:cubicBezTo>
                  <a:cubicBezTo>
                    <a:pt x="528" y="163"/>
                    <a:pt x="522" y="162"/>
                    <a:pt x="518" y="162"/>
                  </a:cubicBezTo>
                  <a:cubicBezTo>
                    <a:pt x="507" y="162"/>
                    <a:pt x="497" y="162"/>
                    <a:pt x="487" y="162"/>
                  </a:cubicBezTo>
                  <a:cubicBezTo>
                    <a:pt x="443" y="162"/>
                    <a:pt x="399" y="159"/>
                    <a:pt x="356" y="158"/>
                  </a:cubicBezTo>
                  <a:cubicBezTo>
                    <a:pt x="312" y="157"/>
                    <a:pt x="268" y="158"/>
                    <a:pt x="225" y="159"/>
                  </a:cubicBezTo>
                  <a:cubicBezTo>
                    <a:pt x="181" y="161"/>
                    <a:pt x="138" y="162"/>
                    <a:pt x="95" y="161"/>
                  </a:cubicBezTo>
                  <a:cubicBezTo>
                    <a:pt x="84" y="161"/>
                    <a:pt x="74" y="160"/>
                    <a:pt x="63" y="160"/>
                  </a:cubicBezTo>
                  <a:cubicBezTo>
                    <a:pt x="56" y="160"/>
                    <a:pt x="47" y="162"/>
                    <a:pt x="40" y="160"/>
                  </a:cubicBezTo>
                  <a:cubicBezTo>
                    <a:pt x="30" y="157"/>
                    <a:pt x="29" y="147"/>
                    <a:pt x="31" y="138"/>
                  </a:cubicBezTo>
                  <a:cubicBezTo>
                    <a:pt x="25" y="138"/>
                    <a:pt x="20" y="139"/>
                    <a:pt x="15" y="140"/>
                  </a:cubicBezTo>
                  <a:cubicBezTo>
                    <a:pt x="12" y="140"/>
                    <a:pt x="10" y="140"/>
                    <a:pt x="9" y="137"/>
                  </a:cubicBezTo>
                  <a:cubicBezTo>
                    <a:pt x="2" y="124"/>
                    <a:pt x="2" y="108"/>
                    <a:pt x="1" y="94"/>
                  </a:cubicBezTo>
                  <a:cubicBezTo>
                    <a:pt x="0" y="74"/>
                    <a:pt x="1" y="54"/>
                    <a:pt x="1" y="34"/>
                  </a:cubicBezTo>
                  <a:cubicBezTo>
                    <a:pt x="1" y="31"/>
                    <a:pt x="4" y="29"/>
                    <a:pt x="6" y="29"/>
                  </a:cubicBezTo>
                  <a:cubicBezTo>
                    <a:pt x="15" y="29"/>
                    <a:pt x="24" y="30"/>
                    <a:pt x="32" y="31"/>
                  </a:cubicBezTo>
                  <a:cubicBezTo>
                    <a:pt x="31" y="23"/>
                    <a:pt x="29" y="16"/>
                    <a:pt x="30" y="9"/>
                  </a:cubicBezTo>
                  <a:cubicBezTo>
                    <a:pt x="31" y="6"/>
                    <a:pt x="34" y="4"/>
                    <a:pt x="36" y="4"/>
                  </a:cubicBezTo>
                  <a:cubicBezTo>
                    <a:pt x="86" y="4"/>
                    <a:pt x="135" y="2"/>
                    <a:pt x="185" y="1"/>
                  </a:cubicBezTo>
                  <a:cubicBezTo>
                    <a:pt x="234" y="0"/>
                    <a:pt x="284" y="0"/>
                    <a:pt x="333" y="1"/>
                  </a:cubicBezTo>
                  <a:cubicBezTo>
                    <a:pt x="377" y="2"/>
                    <a:pt x="421" y="4"/>
                    <a:pt x="465" y="5"/>
                  </a:cubicBezTo>
                  <a:cubicBezTo>
                    <a:pt x="482" y="6"/>
                    <a:pt x="499" y="3"/>
                    <a:pt x="516" y="4"/>
                  </a:cubicBezTo>
                  <a:cubicBezTo>
                    <a:pt x="527" y="5"/>
                    <a:pt x="537" y="8"/>
                    <a:pt x="540" y="20"/>
                  </a:cubicBezTo>
                  <a:close/>
                  <a:moveTo>
                    <a:pt x="529" y="65"/>
                  </a:moveTo>
                  <a:cubicBezTo>
                    <a:pt x="530" y="53"/>
                    <a:pt x="533" y="38"/>
                    <a:pt x="530" y="26"/>
                  </a:cubicBezTo>
                  <a:cubicBezTo>
                    <a:pt x="527" y="13"/>
                    <a:pt x="505" y="18"/>
                    <a:pt x="495" y="18"/>
                  </a:cubicBezTo>
                  <a:cubicBezTo>
                    <a:pt x="458" y="21"/>
                    <a:pt x="421" y="16"/>
                    <a:pt x="385" y="15"/>
                  </a:cubicBezTo>
                  <a:cubicBezTo>
                    <a:pt x="346" y="13"/>
                    <a:pt x="308" y="12"/>
                    <a:pt x="269" y="11"/>
                  </a:cubicBezTo>
                  <a:cubicBezTo>
                    <a:pt x="194" y="10"/>
                    <a:pt x="117" y="9"/>
                    <a:pt x="42" y="16"/>
                  </a:cubicBezTo>
                  <a:cubicBezTo>
                    <a:pt x="41" y="21"/>
                    <a:pt x="42" y="26"/>
                    <a:pt x="42" y="31"/>
                  </a:cubicBezTo>
                  <a:cubicBezTo>
                    <a:pt x="55" y="31"/>
                    <a:pt x="67" y="31"/>
                    <a:pt x="80" y="31"/>
                  </a:cubicBezTo>
                  <a:cubicBezTo>
                    <a:pt x="89" y="30"/>
                    <a:pt x="98" y="31"/>
                    <a:pt x="108" y="30"/>
                  </a:cubicBezTo>
                  <a:cubicBezTo>
                    <a:pt x="112" y="30"/>
                    <a:pt x="117" y="30"/>
                    <a:pt x="120" y="32"/>
                  </a:cubicBezTo>
                  <a:cubicBezTo>
                    <a:pt x="129" y="38"/>
                    <a:pt x="121" y="48"/>
                    <a:pt x="116" y="54"/>
                  </a:cubicBezTo>
                  <a:cubicBezTo>
                    <a:pt x="114" y="56"/>
                    <a:pt x="107" y="62"/>
                    <a:pt x="107" y="66"/>
                  </a:cubicBezTo>
                  <a:cubicBezTo>
                    <a:pt x="107" y="69"/>
                    <a:pt x="117" y="77"/>
                    <a:pt x="119" y="81"/>
                  </a:cubicBezTo>
                  <a:cubicBezTo>
                    <a:pt x="120" y="83"/>
                    <a:pt x="120" y="86"/>
                    <a:pt x="118" y="87"/>
                  </a:cubicBezTo>
                  <a:cubicBezTo>
                    <a:pt x="113" y="93"/>
                    <a:pt x="98" y="99"/>
                    <a:pt x="101" y="106"/>
                  </a:cubicBezTo>
                  <a:cubicBezTo>
                    <a:pt x="104" y="113"/>
                    <a:pt x="112" y="119"/>
                    <a:pt x="117" y="125"/>
                  </a:cubicBezTo>
                  <a:cubicBezTo>
                    <a:pt x="118" y="127"/>
                    <a:pt x="117" y="130"/>
                    <a:pt x="116" y="131"/>
                  </a:cubicBezTo>
                  <a:cubicBezTo>
                    <a:pt x="106" y="141"/>
                    <a:pt x="89" y="140"/>
                    <a:pt x="77" y="140"/>
                  </a:cubicBezTo>
                  <a:cubicBezTo>
                    <a:pt x="66" y="139"/>
                    <a:pt x="54" y="138"/>
                    <a:pt x="43" y="138"/>
                  </a:cubicBezTo>
                  <a:cubicBezTo>
                    <a:pt x="42" y="141"/>
                    <a:pt x="41" y="145"/>
                    <a:pt x="44" y="148"/>
                  </a:cubicBezTo>
                  <a:cubicBezTo>
                    <a:pt x="48" y="151"/>
                    <a:pt x="52" y="150"/>
                    <a:pt x="57" y="150"/>
                  </a:cubicBezTo>
                  <a:cubicBezTo>
                    <a:pt x="67" y="150"/>
                    <a:pt x="77" y="150"/>
                    <a:pt x="87" y="150"/>
                  </a:cubicBezTo>
                  <a:cubicBezTo>
                    <a:pt x="108" y="150"/>
                    <a:pt x="130" y="151"/>
                    <a:pt x="151" y="150"/>
                  </a:cubicBezTo>
                  <a:cubicBezTo>
                    <a:pt x="194" y="149"/>
                    <a:pt x="237" y="148"/>
                    <a:pt x="280" y="148"/>
                  </a:cubicBezTo>
                  <a:cubicBezTo>
                    <a:pt x="358" y="147"/>
                    <a:pt x="436" y="151"/>
                    <a:pt x="513" y="150"/>
                  </a:cubicBezTo>
                  <a:cubicBezTo>
                    <a:pt x="521" y="150"/>
                    <a:pt x="524" y="152"/>
                    <a:pt x="525" y="146"/>
                  </a:cubicBezTo>
                  <a:cubicBezTo>
                    <a:pt x="526" y="138"/>
                    <a:pt x="525" y="129"/>
                    <a:pt x="525" y="121"/>
                  </a:cubicBezTo>
                  <a:cubicBezTo>
                    <a:pt x="524" y="102"/>
                    <a:pt x="527" y="84"/>
                    <a:pt x="529" y="65"/>
                  </a:cubicBezTo>
                  <a:close/>
                  <a:moveTo>
                    <a:pt x="111" y="42"/>
                  </a:moveTo>
                  <a:cubicBezTo>
                    <a:pt x="110" y="42"/>
                    <a:pt x="109" y="42"/>
                    <a:pt x="108" y="42"/>
                  </a:cubicBezTo>
                  <a:cubicBezTo>
                    <a:pt x="105" y="42"/>
                    <a:pt x="103" y="42"/>
                    <a:pt x="100" y="42"/>
                  </a:cubicBezTo>
                  <a:cubicBezTo>
                    <a:pt x="91" y="42"/>
                    <a:pt x="81" y="42"/>
                    <a:pt x="72" y="41"/>
                  </a:cubicBezTo>
                  <a:cubicBezTo>
                    <a:pt x="67" y="41"/>
                    <a:pt x="62" y="41"/>
                    <a:pt x="57" y="41"/>
                  </a:cubicBezTo>
                  <a:cubicBezTo>
                    <a:pt x="53" y="41"/>
                    <a:pt x="49" y="41"/>
                    <a:pt x="45" y="41"/>
                  </a:cubicBezTo>
                  <a:cubicBezTo>
                    <a:pt x="34" y="41"/>
                    <a:pt x="23" y="39"/>
                    <a:pt x="11" y="39"/>
                  </a:cubicBezTo>
                  <a:cubicBezTo>
                    <a:pt x="11" y="55"/>
                    <a:pt x="11" y="72"/>
                    <a:pt x="12" y="88"/>
                  </a:cubicBezTo>
                  <a:cubicBezTo>
                    <a:pt x="12" y="101"/>
                    <a:pt x="12" y="116"/>
                    <a:pt x="16" y="129"/>
                  </a:cubicBezTo>
                  <a:cubicBezTo>
                    <a:pt x="33" y="126"/>
                    <a:pt x="50" y="128"/>
                    <a:pt x="67" y="129"/>
                  </a:cubicBezTo>
                  <a:cubicBezTo>
                    <a:pt x="77" y="129"/>
                    <a:pt x="94" y="132"/>
                    <a:pt x="104" y="127"/>
                  </a:cubicBezTo>
                  <a:cubicBezTo>
                    <a:pt x="98" y="120"/>
                    <a:pt x="90" y="113"/>
                    <a:pt x="89" y="105"/>
                  </a:cubicBezTo>
                  <a:cubicBezTo>
                    <a:pt x="88" y="94"/>
                    <a:pt x="99" y="89"/>
                    <a:pt x="107" y="83"/>
                  </a:cubicBezTo>
                  <a:cubicBezTo>
                    <a:pt x="102" y="77"/>
                    <a:pt x="95" y="69"/>
                    <a:pt x="96" y="62"/>
                  </a:cubicBezTo>
                  <a:cubicBezTo>
                    <a:pt x="98" y="54"/>
                    <a:pt x="106" y="48"/>
                    <a:pt x="11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17F2BC7-FB5F-4786-A092-4841E69BF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1048" y="2990046"/>
              <a:ext cx="3433763" cy="998538"/>
            </a:xfrm>
            <a:custGeom>
              <a:avLst/>
              <a:gdLst>
                <a:gd name="T0" fmla="*/ 489 w 492"/>
                <a:gd name="T1" fmla="*/ 17 h 143"/>
                <a:gd name="T2" fmla="*/ 488 w 492"/>
                <a:gd name="T3" fmla="*/ 56 h 143"/>
                <a:gd name="T4" fmla="*/ 484 w 492"/>
                <a:gd name="T5" fmla="*/ 112 h 143"/>
                <a:gd name="T6" fmla="*/ 484 w 492"/>
                <a:gd name="T7" fmla="*/ 137 h 143"/>
                <a:gd name="T8" fmla="*/ 472 w 492"/>
                <a:gd name="T9" fmla="*/ 141 h 143"/>
                <a:gd name="T10" fmla="*/ 239 w 492"/>
                <a:gd name="T11" fmla="*/ 139 h 143"/>
                <a:gd name="T12" fmla="*/ 110 w 492"/>
                <a:gd name="T13" fmla="*/ 141 h 143"/>
                <a:gd name="T14" fmla="*/ 46 w 492"/>
                <a:gd name="T15" fmla="*/ 141 h 143"/>
                <a:gd name="T16" fmla="*/ 16 w 492"/>
                <a:gd name="T17" fmla="*/ 141 h 143"/>
                <a:gd name="T18" fmla="*/ 3 w 492"/>
                <a:gd name="T19" fmla="*/ 139 h 143"/>
                <a:gd name="T20" fmla="*/ 2 w 492"/>
                <a:gd name="T21" fmla="*/ 129 h 143"/>
                <a:gd name="T22" fmla="*/ 36 w 492"/>
                <a:gd name="T23" fmla="*/ 131 h 143"/>
                <a:gd name="T24" fmla="*/ 75 w 492"/>
                <a:gd name="T25" fmla="*/ 122 h 143"/>
                <a:gd name="T26" fmla="*/ 76 w 492"/>
                <a:gd name="T27" fmla="*/ 116 h 143"/>
                <a:gd name="T28" fmla="*/ 60 w 492"/>
                <a:gd name="T29" fmla="*/ 97 h 143"/>
                <a:gd name="T30" fmla="*/ 77 w 492"/>
                <a:gd name="T31" fmla="*/ 78 h 143"/>
                <a:gd name="T32" fmla="*/ 78 w 492"/>
                <a:gd name="T33" fmla="*/ 72 h 143"/>
                <a:gd name="T34" fmla="*/ 66 w 492"/>
                <a:gd name="T35" fmla="*/ 57 h 143"/>
                <a:gd name="T36" fmla="*/ 75 w 492"/>
                <a:gd name="T37" fmla="*/ 45 h 143"/>
                <a:gd name="T38" fmla="*/ 79 w 492"/>
                <a:gd name="T39" fmla="*/ 23 h 143"/>
                <a:gd name="T40" fmla="*/ 67 w 492"/>
                <a:gd name="T41" fmla="*/ 21 h 143"/>
                <a:gd name="T42" fmla="*/ 39 w 492"/>
                <a:gd name="T43" fmla="*/ 22 h 143"/>
                <a:gd name="T44" fmla="*/ 1 w 492"/>
                <a:gd name="T45" fmla="*/ 22 h 143"/>
                <a:gd name="T46" fmla="*/ 1 w 492"/>
                <a:gd name="T47" fmla="*/ 7 h 143"/>
                <a:gd name="T48" fmla="*/ 228 w 492"/>
                <a:gd name="T49" fmla="*/ 2 h 143"/>
                <a:gd name="T50" fmla="*/ 344 w 492"/>
                <a:gd name="T51" fmla="*/ 6 h 143"/>
                <a:gd name="T52" fmla="*/ 454 w 492"/>
                <a:gd name="T53" fmla="*/ 9 h 143"/>
                <a:gd name="T54" fmla="*/ 489 w 492"/>
                <a:gd name="T55" fmla="*/ 1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2" h="143">
                  <a:moveTo>
                    <a:pt x="489" y="17"/>
                  </a:moveTo>
                  <a:cubicBezTo>
                    <a:pt x="492" y="29"/>
                    <a:pt x="489" y="44"/>
                    <a:pt x="488" y="56"/>
                  </a:cubicBezTo>
                  <a:cubicBezTo>
                    <a:pt x="486" y="75"/>
                    <a:pt x="483" y="93"/>
                    <a:pt x="484" y="112"/>
                  </a:cubicBezTo>
                  <a:cubicBezTo>
                    <a:pt x="484" y="120"/>
                    <a:pt x="485" y="129"/>
                    <a:pt x="484" y="137"/>
                  </a:cubicBezTo>
                  <a:cubicBezTo>
                    <a:pt x="483" y="143"/>
                    <a:pt x="480" y="141"/>
                    <a:pt x="472" y="141"/>
                  </a:cubicBezTo>
                  <a:cubicBezTo>
                    <a:pt x="395" y="142"/>
                    <a:pt x="317" y="138"/>
                    <a:pt x="239" y="139"/>
                  </a:cubicBezTo>
                  <a:cubicBezTo>
                    <a:pt x="196" y="139"/>
                    <a:pt x="153" y="140"/>
                    <a:pt x="110" y="141"/>
                  </a:cubicBezTo>
                  <a:cubicBezTo>
                    <a:pt x="89" y="142"/>
                    <a:pt x="67" y="141"/>
                    <a:pt x="46" y="141"/>
                  </a:cubicBezTo>
                  <a:cubicBezTo>
                    <a:pt x="36" y="141"/>
                    <a:pt x="26" y="141"/>
                    <a:pt x="16" y="141"/>
                  </a:cubicBezTo>
                  <a:cubicBezTo>
                    <a:pt x="11" y="141"/>
                    <a:pt x="7" y="142"/>
                    <a:pt x="3" y="139"/>
                  </a:cubicBezTo>
                  <a:cubicBezTo>
                    <a:pt x="0" y="136"/>
                    <a:pt x="1" y="132"/>
                    <a:pt x="2" y="129"/>
                  </a:cubicBezTo>
                  <a:cubicBezTo>
                    <a:pt x="13" y="129"/>
                    <a:pt x="25" y="130"/>
                    <a:pt x="36" y="131"/>
                  </a:cubicBezTo>
                  <a:cubicBezTo>
                    <a:pt x="48" y="131"/>
                    <a:pt x="65" y="132"/>
                    <a:pt x="75" y="122"/>
                  </a:cubicBezTo>
                  <a:cubicBezTo>
                    <a:pt x="76" y="121"/>
                    <a:pt x="77" y="118"/>
                    <a:pt x="76" y="116"/>
                  </a:cubicBezTo>
                  <a:cubicBezTo>
                    <a:pt x="71" y="110"/>
                    <a:pt x="63" y="104"/>
                    <a:pt x="60" y="97"/>
                  </a:cubicBezTo>
                  <a:cubicBezTo>
                    <a:pt x="57" y="90"/>
                    <a:pt x="72" y="84"/>
                    <a:pt x="77" y="78"/>
                  </a:cubicBezTo>
                  <a:cubicBezTo>
                    <a:pt x="79" y="77"/>
                    <a:pt x="79" y="74"/>
                    <a:pt x="78" y="72"/>
                  </a:cubicBezTo>
                  <a:cubicBezTo>
                    <a:pt x="76" y="68"/>
                    <a:pt x="66" y="60"/>
                    <a:pt x="66" y="57"/>
                  </a:cubicBezTo>
                  <a:cubicBezTo>
                    <a:pt x="66" y="53"/>
                    <a:pt x="73" y="47"/>
                    <a:pt x="75" y="45"/>
                  </a:cubicBezTo>
                  <a:cubicBezTo>
                    <a:pt x="80" y="39"/>
                    <a:pt x="88" y="29"/>
                    <a:pt x="79" y="23"/>
                  </a:cubicBezTo>
                  <a:cubicBezTo>
                    <a:pt x="76" y="21"/>
                    <a:pt x="71" y="21"/>
                    <a:pt x="67" y="21"/>
                  </a:cubicBezTo>
                  <a:cubicBezTo>
                    <a:pt x="57" y="22"/>
                    <a:pt x="48" y="21"/>
                    <a:pt x="39" y="22"/>
                  </a:cubicBezTo>
                  <a:cubicBezTo>
                    <a:pt x="26" y="22"/>
                    <a:pt x="14" y="22"/>
                    <a:pt x="1" y="22"/>
                  </a:cubicBezTo>
                  <a:cubicBezTo>
                    <a:pt x="1" y="17"/>
                    <a:pt x="0" y="12"/>
                    <a:pt x="1" y="7"/>
                  </a:cubicBezTo>
                  <a:cubicBezTo>
                    <a:pt x="76" y="0"/>
                    <a:pt x="153" y="1"/>
                    <a:pt x="228" y="2"/>
                  </a:cubicBezTo>
                  <a:cubicBezTo>
                    <a:pt x="267" y="3"/>
                    <a:pt x="305" y="4"/>
                    <a:pt x="344" y="6"/>
                  </a:cubicBezTo>
                  <a:cubicBezTo>
                    <a:pt x="380" y="7"/>
                    <a:pt x="417" y="12"/>
                    <a:pt x="454" y="9"/>
                  </a:cubicBezTo>
                  <a:cubicBezTo>
                    <a:pt x="464" y="9"/>
                    <a:pt x="486" y="4"/>
                    <a:pt x="489" y="17"/>
                  </a:cubicBezTo>
                  <a:close/>
                </a:path>
              </a:pathLst>
            </a:custGeom>
            <a:solidFill>
              <a:srgbClr val="FFC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113D0A7-B18A-45FA-986D-06F7B1D6AC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3711" y="2928134"/>
              <a:ext cx="3797300" cy="1136650"/>
            </a:xfrm>
            <a:custGeom>
              <a:avLst/>
              <a:gdLst>
                <a:gd name="T0" fmla="*/ 541 w 544"/>
                <a:gd name="T1" fmla="*/ 59 h 163"/>
                <a:gd name="T2" fmla="*/ 532 w 544"/>
                <a:gd name="T3" fmla="*/ 160 h 163"/>
                <a:gd name="T4" fmla="*/ 487 w 544"/>
                <a:gd name="T5" fmla="*/ 162 h 163"/>
                <a:gd name="T6" fmla="*/ 225 w 544"/>
                <a:gd name="T7" fmla="*/ 159 h 163"/>
                <a:gd name="T8" fmla="*/ 63 w 544"/>
                <a:gd name="T9" fmla="*/ 160 h 163"/>
                <a:gd name="T10" fmla="*/ 31 w 544"/>
                <a:gd name="T11" fmla="*/ 138 h 163"/>
                <a:gd name="T12" fmla="*/ 9 w 544"/>
                <a:gd name="T13" fmla="*/ 137 h 163"/>
                <a:gd name="T14" fmla="*/ 1 w 544"/>
                <a:gd name="T15" fmla="*/ 34 h 163"/>
                <a:gd name="T16" fmla="*/ 32 w 544"/>
                <a:gd name="T17" fmla="*/ 31 h 163"/>
                <a:gd name="T18" fmla="*/ 36 w 544"/>
                <a:gd name="T19" fmla="*/ 4 h 163"/>
                <a:gd name="T20" fmla="*/ 333 w 544"/>
                <a:gd name="T21" fmla="*/ 1 h 163"/>
                <a:gd name="T22" fmla="*/ 516 w 544"/>
                <a:gd name="T23" fmla="*/ 4 h 163"/>
                <a:gd name="T24" fmla="*/ 529 w 544"/>
                <a:gd name="T25" fmla="*/ 65 h 163"/>
                <a:gd name="T26" fmla="*/ 495 w 544"/>
                <a:gd name="T27" fmla="*/ 18 h 163"/>
                <a:gd name="T28" fmla="*/ 269 w 544"/>
                <a:gd name="T29" fmla="*/ 11 h 163"/>
                <a:gd name="T30" fmla="*/ 42 w 544"/>
                <a:gd name="T31" fmla="*/ 31 h 163"/>
                <a:gd name="T32" fmla="*/ 108 w 544"/>
                <a:gd name="T33" fmla="*/ 30 h 163"/>
                <a:gd name="T34" fmla="*/ 116 w 544"/>
                <a:gd name="T35" fmla="*/ 54 h 163"/>
                <a:gd name="T36" fmla="*/ 119 w 544"/>
                <a:gd name="T37" fmla="*/ 81 h 163"/>
                <a:gd name="T38" fmla="*/ 101 w 544"/>
                <a:gd name="T39" fmla="*/ 106 h 163"/>
                <a:gd name="T40" fmla="*/ 116 w 544"/>
                <a:gd name="T41" fmla="*/ 131 h 163"/>
                <a:gd name="T42" fmla="*/ 43 w 544"/>
                <a:gd name="T43" fmla="*/ 138 h 163"/>
                <a:gd name="T44" fmla="*/ 57 w 544"/>
                <a:gd name="T45" fmla="*/ 150 h 163"/>
                <a:gd name="T46" fmla="*/ 151 w 544"/>
                <a:gd name="T47" fmla="*/ 150 h 163"/>
                <a:gd name="T48" fmla="*/ 513 w 544"/>
                <a:gd name="T49" fmla="*/ 150 h 163"/>
                <a:gd name="T50" fmla="*/ 525 w 544"/>
                <a:gd name="T51" fmla="*/ 121 h 163"/>
                <a:gd name="T52" fmla="*/ 111 w 544"/>
                <a:gd name="T53" fmla="*/ 42 h 163"/>
                <a:gd name="T54" fmla="*/ 100 w 544"/>
                <a:gd name="T55" fmla="*/ 42 h 163"/>
                <a:gd name="T56" fmla="*/ 57 w 544"/>
                <a:gd name="T57" fmla="*/ 41 h 163"/>
                <a:gd name="T58" fmla="*/ 11 w 544"/>
                <a:gd name="T59" fmla="*/ 39 h 163"/>
                <a:gd name="T60" fmla="*/ 16 w 544"/>
                <a:gd name="T61" fmla="*/ 129 h 163"/>
                <a:gd name="T62" fmla="*/ 104 w 544"/>
                <a:gd name="T63" fmla="*/ 127 h 163"/>
                <a:gd name="T64" fmla="*/ 107 w 544"/>
                <a:gd name="T65" fmla="*/ 83 h 163"/>
                <a:gd name="T66" fmla="*/ 111 w 544"/>
                <a:gd name="T67" fmla="*/ 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4" h="163">
                  <a:moveTo>
                    <a:pt x="540" y="20"/>
                  </a:moveTo>
                  <a:cubicBezTo>
                    <a:pt x="544" y="32"/>
                    <a:pt x="541" y="46"/>
                    <a:pt x="541" y="59"/>
                  </a:cubicBezTo>
                  <a:cubicBezTo>
                    <a:pt x="540" y="80"/>
                    <a:pt x="537" y="102"/>
                    <a:pt x="538" y="123"/>
                  </a:cubicBezTo>
                  <a:cubicBezTo>
                    <a:pt x="538" y="133"/>
                    <a:pt x="541" y="153"/>
                    <a:pt x="532" y="160"/>
                  </a:cubicBezTo>
                  <a:cubicBezTo>
                    <a:pt x="528" y="163"/>
                    <a:pt x="522" y="162"/>
                    <a:pt x="518" y="162"/>
                  </a:cubicBezTo>
                  <a:cubicBezTo>
                    <a:pt x="507" y="162"/>
                    <a:pt x="497" y="162"/>
                    <a:pt x="487" y="162"/>
                  </a:cubicBezTo>
                  <a:cubicBezTo>
                    <a:pt x="443" y="162"/>
                    <a:pt x="399" y="159"/>
                    <a:pt x="356" y="158"/>
                  </a:cubicBezTo>
                  <a:cubicBezTo>
                    <a:pt x="312" y="157"/>
                    <a:pt x="268" y="158"/>
                    <a:pt x="225" y="159"/>
                  </a:cubicBezTo>
                  <a:cubicBezTo>
                    <a:pt x="181" y="161"/>
                    <a:pt x="138" y="162"/>
                    <a:pt x="95" y="161"/>
                  </a:cubicBezTo>
                  <a:cubicBezTo>
                    <a:pt x="84" y="161"/>
                    <a:pt x="74" y="160"/>
                    <a:pt x="63" y="160"/>
                  </a:cubicBezTo>
                  <a:cubicBezTo>
                    <a:pt x="56" y="160"/>
                    <a:pt x="47" y="162"/>
                    <a:pt x="40" y="160"/>
                  </a:cubicBezTo>
                  <a:cubicBezTo>
                    <a:pt x="30" y="157"/>
                    <a:pt x="29" y="147"/>
                    <a:pt x="31" y="138"/>
                  </a:cubicBezTo>
                  <a:cubicBezTo>
                    <a:pt x="25" y="138"/>
                    <a:pt x="20" y="139"/>
                    <a:pt x="15" y="140"/>
                  </a:cubicBezTo>
                  <a:cubicBezTo>
                    <a:pt x="12" y="140"/>
                    <a:pt x="10" y="140"/>
                    <a:pt x="9" y="137"/>
                  </a:cubicBezTo>
                  <a:cubicBezTo>
                    <a:pt x="2" y="124"/>
                    <a:pt x="2" y="108"/>
                    <a:pt x="1" y="94"/>
                  </a:cubicBezTo>
                  <a:cubicBezTo>
                    <a:pt x="0" y="74"/>
                    <a:pt x="1" y="54"/>
                    <a:pt x="1" y="34"/>
                  </a:cubicBezTo>
                  <a:cubicBezTo>
                    <a:pt x="1" y="31"/>
                    <a:pt x="4" y="29"/>
                    <a:pt x="6" y="29"/>
                  </a:cubicBezTo>
                  <a:cubicBezTo>
                    <a:pt x="15" y="29"/>
                    <a:pt x="24" y="30"/>
                    <a:pt x="32" y="31"/>
                  </a:cubicBezTo>
                  <a:cubicBezTo>
                    <a:pt x="31" y="23"/>
                    <a:pt x="29" y="16"/>
                    <a:pt x="30" y="9"/>
                  </a:cubicBezTo>
                  <a:cubicBezTo>
                    <a:pt x="31" y="6"/>
                    <a:pt x="34" y="4"/>
                    <a:pt x="36" y="4"/>
                  </a:cubicBezTo>
                  <a:cubicBezTo>
                    <a:pt x="86" y="4"/>
                    <a:pt x="135" y="2"/>
                    <a:pt x="185" y="1"/>
                  </a:cubicBezTo>
                  <a:cubicBezTo>
                    <a:pt x="234" y="0"/>
                    <a:pt x="284" y="0"/>
                    <a:pt x="333" y="1"/>
                  </a:cubicBezTo>
                  <a:cubicBezTo>
                    <a:pt x="377" y="2"/>
                    <a:pt x="421" y="4"/>
                    <a:pt x="465" y="5"/>
                  </a:cubicBezTo>
                  <a:cubicBezTo>
                    <a:pt x="482" y="6"/>
                    <a:pt x="499" y="3"/>
                    <a:pt x="516" y="4"/>
                  </a:cubicBezTo>
                  <a:cubicBezTo>
                    <a:pt x="527" y="5"/>
                    <a:pt x="537" y="8"/>
                    <a:pt x="540" y="20"/>
                  </a:cubicBezTo>
                  <a:close/>
                  <a:moveTo>
                    <a:pt x="529" y="65"/>
                  </a:moveTo>
                  <a:cubicBezTo>
                    <a:pt x="530" y="53"/>
                    <a:pt x="533" y="38"/>
                    <a:pt x="530" y="26"/>
                  </a:cubicBezTo>
                  <a:cubicBezTo>
                    <a:pt x="527" y="13"/>
                    <a:pt x="505" y="18"/>
                    <a:pt x="495" y="18"/>
                  </a:cubicBezTo>
                  <a:cubicBezTo>
                    <a:pt x="458" y="21"/>
                    <a:pt x="421" y="16"/>
                    <a:pt x="385" y="15"/>
                  </a:cubicBezTo>
                  <a:cubicBezTo>
                    <a:pt x="346" y="13"/>
                    <a:pt x="308" y="12"/>
                    <a:pt x="269" y="11"/>
                  </a:cubicBezTo>
                  <a:cubicBezTo>
                    <a:pt x="194" y="10"/>
                    <a:pt x="117" y="9"/>
                    <a:pt x="42" y="16"/>
                  </a:cubicBezTo>
                  <a:cubicBezTo>
                    <a:pt x="41" y="21"/>
                    <a:pt x="42" y="26"/>
                    <a:pt x="42" y="31"/>
                  </a:cubicBezTo>
                  <a:cubicBezTo>
                    <a:pt x="55" y="31"/>
                    <a:pt x="67" y="31"/>
                    <a:pt x="80" y="31"/>
                  </a:cubicBezTo>
                  <a:cubicBezTo>
                    <a:pt x="89" y="30"/>
                    <a:pt x="98" y="31"/>
                    <a:pt x="108" y="30"/>
                  </a:cubicBezTo>
                  <a:cubicBezTo>
                    <a:pt x="112" y="30"/>
                    <a:pt x="117" y="30"/>
                    <a:pt x="120" y="32"/>
                  </a:cubicBezTo>
                  <a:cubicBezTo>
                    <a:pt x="129" y="38"/>
                    <a:pt x="121" y="48"/>
                    <a:pt x="116" y="54"/>
                  </a:cubicBezTo>
                  <a:cubicBezTo>
                    <a:pt x="114" y="56"/>
                    <a:pt x="107" y="62"/>
                    <a:pt x="107" y="66"/>
                  </a:cubicBezTo>
                  <a:cubicBezTo>
                    <a:pt x="107" y="69"/>
                    <a:pt x="117" y="77"/>
                    <a:pt x="119" y="81"/>
                  </a:cubicBezTo>
                  <a:cubicBezTo>
                    <a:pt x="120" y="83"/>
                    <a:pt x="120" y="86"/>
                    <a:pt x="118" y="87"/>
                  </a:cubicBezTo>
                  <a:cubicBezTo>
                    <a:pt x="113" y="93"/>
                    <a:pt x="98" y="99"/>
                    <a:pt x="101" y="106"/>
                  </a:cubicBezTo>
                  <a:cubicBezTo>
                    <a:pt x="104" y="113"/>
                    <a:pt x="112" y="119"/>
                    <a:pt x="117" y="125"/>
                  </a:cubicBezTo>
                  <a:cubicBezTo>
                    <a:pt x="118" y="127"/>
                    <a:pt x="117" y="130"/>
                    <a:pt x="116" y="131"/>
                  </a:cubicBezTo>
                  <a:cubicBezTo>
                    <a:pt x="106" y="141"/>
                    <a:pt x="89" y="140"/>
                    <a:pt x="77" y="140"/>
                  </a:cubicBezTo>
                  <a:cubicBezTo>
                    <a:pt x="66" y="139"/>
                    <a:pt x="54" y="138"/>
                    <a:pt x="43" y="138"/>
                  </a:cubicBezTo>
                  <a:cubicBezTo>
                    <a:pt x="42" y="141"/>
                    <a:pt x="41" y="145"/>
                    <a:pt x="44" y="148"/>
                  </a:cubicBezTo>
                  <a:cubicBezTo>
                    <a:pt x="48" y="151"/>
                    <a:pt x="52" y="150"/>
                    <a:pt x="57" y="150"/>
                  </a:cubicBezTo>
                  <a:cubicBezTo>
                    <a:pt x="67" y="150"/>
                    <a:pt x="77" y="150"/>
                    <a:pt x="87" y="150"/>
                  </a:cubicBezTo>
                  <a:cubicBezTo>
                    <a:pt x="108" y="150"/>
                    <a:pt x="130" y="151"/>
                    <a:pt x="151" y="150"/>
                  </a:cubicBezTo>
                  <a:cubicBezTo>
                    <a:pt x="194" y="149"/>
                    <a:pt x="237" y="148"/>
                    <a:pt x="280" y="148"/>
                  </a:cubicBezTo>
                  <a:cubicBezTo>
                    <a:pt x="358" y="147"/>
                    <a:pt x="436" y="151"/>
                    <a:pt x="513" y="150"/>
                  </a:cubicBezTo>
                  <a:cubicBezTo>
                    <a:pt x="521" y="150"/>
                    <a:pt x="524" y="152"/>
                    <a:pt x="525" y="146"/>
                  </a:cubicBezTo>
                  <a:cubicBezTo>
                    <a:pt x="526" y="138"/>
                    <a:pt x="525" y="129"/>
                    <a:pt x="525" y="121"/>
                  </a:cubicBezTo>
                  <a:cubicBezTo>
                    <a:pt x="524" y="102"/>
                    <a:pt x="527" y="84"/>
                    <a:pt x="529" y="65"/>
                  </a:cubicBezTo>
                  <a:close/>
                  <a:moveTo>
                    <a:pt x="111" y="42"/>
                  </a:moveTo>
                  <a:cubicBezTo>
                    <a:pt x="110" y="42"/>
                    <a:pt x="109" y="42"/>
                    <a:pt x="108" y="42"/>
                  </a:cubicBezTo>
                  <a:cubicBezTo>
                    <a:pt x="105" y="42"/>
                    <a:pt x="103" y="42"/>
                    <a:pt x="100" y="42"/>
                  </a:cubicBezTo>
                  <a:cubicBezTo>
                    <a:pt x="91" y="42"/>
                    <a:pt x="81" y="42"/>
                    <a:pt x="72" y="41"/>
                  </a:cubicBezTo>
                  <a:cubicBezTo>
                    <a:pt x="67" y="41"/>
                    <a:pt x="62" y="41"/>
                    <a:pt x="57" y="41"/>
                  </a:cubicBezTo>
                  <a:cubicBezTo>
                    <a:pt x="53" y="41"/>
                    <a:pt x="49" y="41"/>
                    <a:pt x="45" y="41"/>
                  </a:cubicBezTo>
                  <a:cubicBezTo>
                    <a:pt x="34" y="41"/>
                    <a:pt x="23" y="39"/>
                    <a:pt x="11" y="39"/>
                  </a:cubicBezTo>
                  <a:cubicBezTo>
                    <a:pt x="11" y="55"/>
                    <a:pt x="11" y="72"/>
                    <a:pt x="12" y="88"/>
                  </a:cubicBezTo>
                  <a:cubicBezTo>
                    <a:pt x="12" y="101"/>
                    <a:pt x="12" y="116"/>
                    <a:pt x="16" y="129"/>
                  </a:cubicBezTo>
                  <a:cubicBezTo>
                    <a:pt x="33" y="126"/>
                    <a:pt x="50" y="128"/>
                    <a:pt x="67" y="129"/>
                  </a:cubicBezTo>
                  <a:cubicBezTo>
                    <a:pt x="77" y="129"/>
                    <a:pt x="94" y="132"/>
                    <a:pt x="104" y="127"/>
                  </a:cubicBezTo>
                  <a:cubicBezTo>
                    <a:pt x="98" y="120"/>
                    <a:pt x="90" y="113"/>
                    <a:pt x="89" y="105"/>
                  </a:cubicBezTo>
                  <a:cubicBezTo>
                    <a:pt x="88" y="94"/>
                    <a:pt x="99" y="89"/>
                    <a:pt x="107" y="83"/>
                  </a:cubicBezTo>
                  <a:cubicBezTo>
                    <a:pt x="102" y="77"/>
                    <a:pt x="95" y="69"/>
                    <a:pt x="96" y="62"/>
                  </a:cubicBezTo>
                  <a:cubicBezTo>
                    <a:pt x="98" y="54"/>
                    <a:pt x="106" y="48"/>
                    <a:pt x="11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56000B-6EA8-4B99-87F6-C65193202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1048" y="4294971"/>
              <a:ext cx="3433763" cy="992188"/>
            </a:xfrm>
            <a:custGeom>
              <a:avLst/>
              <a:gdLst>
                <a:gd name="T0" fmla="*/ 489 w 492"/>
                <a:gd name="T1" fmla="*/ 16 h 142"/>
                <a:gd name="T2" fmla="*/ 488 w 492"/>
                <a:gd name="T3" fmla="*/ 55 h 142"/>
                <a:gd name="T4" fmla="*/ 484 w 492"/>
                <a:gd name="T5" fmla="*/ 112 h 142"/>
                <a:gd name="T6" fmla="*/ 484 w 492"/>
                <a:gd name="T7" fmla="*/ 136 h 142"/>
                <a:gd name="T8" fmla="*/ 472 w 492"/>
                <a:gd name="T9" fmla="*/ 140 h 142"/>
                <a:gd name="T10" fmla="*/ 239 w 492"/>
                <a:gd name="T11" fmla="*/ 138 h 142"/>
                <a:gd name="T12" fmla="*/ 110 w 492"/>
                <a:gd name="T13" fmla="*/ 141 h 142"/>
                <a:gd name="T14" fmla="*/ 46 w 492"/>
                <a:gd name="T15" fmla="*/ 140 h 142"/>
                <a:gd name="T16" fmla="*/ 16 w 492"/>
                <a:gd name="T17" fmla="*/ 140 h 142"/>
                <a:gd name="T18" fmla="*/ 3 w 492"/>
                <a:gd name="T19" fmla="*/ 138 h 142"/>
                <a:gd name="T20" fmla="*/ 2 w 492"/>
                <a:gd name="T21" fmla="*/ 128 h 142"/>
                <a:gd name="T22" fmla="*/ 36 w 492"/>
                <a:gd name="T23" fmla="*/ 130 h 142"/>
                <a:gd name="T24" fmla="*/ 75 w 492"/>
                <a:gd name="T25" fmla="*/ 122 h 142"/>
                <a:gd name="T26" fmla="*/ 76 w 492"/>
                <a:gd name="T27" fmla="*/ 115 h 142"/>
                <a:gd name="T28" fmla="*/ 60 w 492"/>
                <a:gd name="T29" fmla="*/ 97 h 142"/>
                <a:gd name="T30" fmla="*/ 77 w 492"/>
                <a:gd name="T31" fmla="*/ 78 h 142"/>
                <a:gd name="T32" fmla="*/ 78 w 492"/>
                <a:gd name="T33" fmla="*/ 71 h 142"/>
                <a:gd name="T34" fmla="*/ 66 w 492"/>
                <a:gd name="T35" fmla="*/ 56 h 142"/>
                <a:gd name="T36" fmla="*/ 75 w 492"/>
                <a:gd name="T37" fmla="*/ 44 h 142"/>
                <a:gd name="T38" fmla="*/ 79 w 492"/>
                <a:gd name="T39" fmla="*/ 23 h 142"/>
                <a:gd name="T40" fmla="*/ 67 w 492"/>
                <a:gd name="T41" fmla="*/ 21 h 142"/>
                <a:gd name="T42" fmla="*/ 39 w 492"/>
                <a:gd name="T43" fmla="*/ 21 h 142"/>
                <a:gd name="T44" fmla="*/ 1 w 492"/>
                <a:gd name="T45" fmla="*/ 22 h 142"/>
                <a:gd name="T46" fmla="*/ 1 w 492"/>
                <a:gd name="T47" fmla="*/ 6 h 142"/>
                <a:gd name="T48" fmla="*/ 228 w 492"/>
                <a:gd name="T49" fmla="*/ 2 h 142"/>
                <a:gd name="T50" fmla="*/ 344 w 492"/>
                <a:gd name="T51" fmla="*/ 5 h 142"/>
                <a:gd name="T52" fmla="*/ 454 w 492"/>
                <a:gd name="T53" fmla="*/ 9 h 142"/>
                <a:gd name="T54" fmla="*/ 489 w 492"/>
                <a:gd name="T55" fmla="*/ 1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2" h="142">
                  <a:moveTo>
                    <a:pt x="489" y="16"/>
                  </a:moveTo>
                  <a:cubicBezTo>
                    <a:pt x="492" y="29"/>
                    <a:pt x="489" y="43"/>
                    <a:pt x="488" y="55"/>
                  </a:cubicBezTo>
                  <a:cubicBezTo>
                    <a:pt x="486" y="74"/>
                    <a:pt x="483" y="93"/>
                    <a:pt x="484" y="112"/>
                  </a:cubicBezTo>
                  <a:cubicBezTo>
                    <a:pt x="484" y="120"/>
                    <a:pt x="485" y="128"/>
                    <a:pt x="484" y="136"/>
                  </a:cubicBezTo>
                  <a:cubicBezTo>
                    <a:pt x="483" y="142"/>
                    <a:pt x="480" y="140"/>
                    <a:pt x="472" y="140"/>
                  </a:cubicBezTo>
                  <a:cubicBezTo>
                    <a:pt x="395" y="142"/>
                    <a:pt x="317" y="137"/>
                    <a:pt x="239" y="138"/>
                  </a:cubicBezTo>
                  <a:cubicBezTo>
                    <a:pt x="196" y="139"/>
                    <a:pt x="153" y="140"/>
                    <a:pt x="110" y="141"/>
                  </a:cubicBezTo>
                  <a:cubicBezTo>
                    <a:pt x="89" y="141"/>
                    <a:pt x="67" y="141"/>
                    <a:pt x="46" y="140"/>
                  </a:cubicBezTo>
                  <a:cubicBezTo>
                    <a:pt x="36" y="140"/>
                    <a:pt x="26" y="140"/>
                    <a:pt x="16" y="140"/>
                  </a:cubicBezTo>
                  <a:cubicBezTo>
                    <a:pt x="11" y="140"/>
                    <a:pt x="7" y="141"/>
                    <a:pt x="3" y="138"/>
                  </a:cubicBezTo>
                  <a:cubicBezTo>
                    <a:pt x="0" y="135"/>
                    <a:pt x="1" y="132"/>
                    <a:pt x="2" y="128"/>
                  </a:cubicBezTo>
                  <a:cubicBezTo>
                    <a:pt x="13" y="128"/>
                    <a:pt x="25" y="130"/>
                    <a:pt x="36" y="130"/>
                  </a:cubicBezTo>
                  <a:cubicBezTo>
                    <a:pt x="48" y="131"/>
                    <a:pt x="65" y="132"/>
                    <a:pt x="75" y="122"/>
                  </a:cubicBezTo>
                  <a:cubicBezTo>
                    <a:pt x="76" y="120"/>
                    <a:pt x="77" y="117"/>
                    <a:pt x="76" y="115"/>
                  </a:cubicBezTo>
                  <a:cubicBezTo>
                    <a:pt x="71" y="110"/>
                    <a:pt x="63" y="104"/>
                    <a:pt x="60" y="97"/>
                  </a:cubicBezTo>
                  <a:cubicBezTo>
                    <a:pt x="57" y="89"/>
                    <a:pt x="72" y="83"/>
                    <a:pt x="77" y="78"/>
                  </a:cubicBezTo>
                  <a:cubicBezTo>
                    <a:pt x="79" y="76"/>
                    <a:pt x="79" y="73"/>
                    <a:pt x="78" y="71"/>
                  </a:cubicBezTo>
                  <a:cubicBezTo>
                    <a:pt x="76" y="68"/>
                    <a:pt x="66" y="60"/>
                    <a:pt x="66" y="56"/>
                  </a:cubicBezTo>
                  <a:cubicBezTo>
                    <a:pt x="66" y="53"/>
                    <a:pt x="73" y="46"/>
                    <a:pt x="75" y="44"/>
                  </a:cubicBezTo>
                  <a:cubicBezTo>
                    <a:pt x="80" y="39"/>
                    <a:pt x="88" y="29"/>
                    <a:pt x="79" y="23"/>
                  </a:cubicBezTo>
                  <a:cubicBezTo>
                    <a:pt x="76" y="20"/>
                    <a:pt x="71" y="21"/>
                    <a:pt x="67" y="21"/>
                  </a:cubicBezTo>
                  <a:cubicBezTo>
                    <a:pt x="57" y="21"/>
                    <a:pt x="48" y="21"/>
                    <a:pt x="39" y="21"/>
                  </a:cubicBezTo>
                  <a:cubicBezTo>
                    <a:pt x="26" y="21"/>
                    <a:pt x="14" y="21"/>
                    <a:pt x="1" y="22"/>
                  </a:cubicBezTo>
                  <a:cubicBezTo>
                    <a:pt x="1" y="17"/>
                    <a:pt x="0" y="11"/>
                    <a:pt x="1" y="6"/>
                  </a:cubicBezTo>
                  <a:cubicBezTo>
                    <a:pt x="76" y="0"/>
                    <a:pt x="153" y="1"/>
                    <a:pt x="228" y="2"/>
                  </a:cubicBezTo>
                  <a:cubicBezTo>
                    <a:pt x="267" y="2"/>
                    <a:pt x="305" y="4"/>
                    <a:pt x="344" y="5"/>
                  </a:cubicBezTo>
                  <a:cubicBezTo>
                    <a:pt x="380" y="7"/>
                    <a:pt x="417" y="11"/>
                    <a:pt x="454" y="9"/>
                  </a:cubicBezTo>
                  <a:cubicBezTo>
                    <a:pt x="464" y="8"/>
                    <a:pt x="486" y="3"/>
                    <a:pt x="489" y="16"/>
                  </a:cubicBezTo>
                  <a:close/>
                </a:path>
              </a:pathLst>
            </a:custGeom>
            <a:solidFill>
              <a:srgbClr val="00B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1AFD4A8-8639-437F-8780-C2B8E7B0C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3711" y="4225121"/>
              <a:ext cx="3797300" cy="1138238"/>
            </a:xfrm>
            <a:custGeom>
              <a:avLst/>
              <a:gdLst>
                <a:gd name="T0" fmla="*/ 541 w 544"/>
                <a:gd name="T1" fmla="*/ 59 h 163"/>
                <a:gd name="T2" fmla="*/ 532 w 544"/>
                <a:gd name="T3" fmla="*/ 160 h 163"/>
                <a:gd name="T4" fmla="*/ 487 w 544"/>
                <a:gd name="T5" fmla="*/ 162 h 163"/>
                <a:gd name="T6" fmla="*/ 225 w 544"/>
                <a:gd name="T7" fmla="*/ 160 h 163"/>
                <a:gd name="T8" fmla="*/ 63 w 544"/>
                <a:gd name="T9" fmla="*/ 161 h 163"/>
                <a:gd name="T10" fmla="*/ 31 w 544"/>
                <a:gd name="T11" fmla="*/ 138 h 163"/>
                <a:gd name="T12" fmla="*/ 9 w 544"/>
                <a:gd name="T13" fmla="*/ 138 h 163"/>
                <a:gd name="T14" fmla="*/ 1 w 544"/>
                <a:gd name="T15" fmla="*/ 35 h 163"/>
                <a:gd name="T16" fmla="*/ 32 w 544"/>
                <a:gd name="T17" fmla="*/ 31 h 163"/>
                <a:gd name="T18" fmla="*/ 36 w 544"/>
                <a:gd name="T19" fmla="*/ 5 h 163"/>
                <a:gd name="T20" fmla="*/ 333 w 544"/>
                <a:gd name="T21" fmla="*/ 2 h 163"/>
                <a:gd name="T22" fmla="*/ 516 w 544"/>
                <a:gd name="T23" fmla="*/ 5 h 163"/>
                <a:gd name="T24" fmla="*/ 529 w 544"/>
                <a:gd name="T25" fmla="*/ 65 h 163"/>
                <a:gd name="T26" fmla="*/ 495 w 544"/>
                <a:gd name="T27" fmla="*/ 19 h 163"/>
                <a:gd name="T28" fmla="*/ 269 w 544"/>
                <a:gd name="T29" fmla="*/ 12 h 163"/>
                <a:gd name="T30" fmla="*/ 42 w 544"/>
                <a:gd name="T31" fmla="*/ 32 h 163"/>
                <a:gd name="T32" fmla="*/ 108 w 544"/>
                <a:gd name="T33" fmla="*/ 31 h 163"/>
                <a:gd name="T34" fmla="*/ 116 w 544"/>
                <a:gd name="T35" fmla="*/ 54 h 163"/>
                <a:gd name="T36" fmla="*/ 119 w 544"/>
                <a:gd name="T37" fmla="*/ 81 h 163"/>
                <a:gd name="T38" fmla="*/ 101 w 544"/>
                <a:gd name="T39" fmla="*/ 107 h 163"/>
                <a:gd name="T40" fmla="*/ 116 w 544"/>
                <a:gd name="T41" fmla="*/ 132 h 163"/>
                <a:gd name="T42" fmla="*/ 43 w 544"/>
                <a:gd name="T43" fmla="*/ 138 h 163"/>
                <a:gd name="T44" fmla="*/ 57 w 544"/>
                <a:gd name="T45" fmla="*/ 150 h 163"/>
                <a:gd name="T46" fmla="*/ 151 w 544"/>
                <a:gd name="T47" fmla="*/ 151 h 163"/>
                <a:gd name="T48" fmla="*/ 513 w 544"/>
                <a:gd name="T49" fmla="*/ 150 h 163"/>
                <a:gd name="T50" fmla="*/ 525 w 544"/>
                <a:gd name="T51" fmla="*/ 122 h 163"/>
                <a:gd name="T52" fmla="*/ 111 w 544"/>
                <a:gd name="T53" fmla="*/ 42 h 163"/>
                <a:gd name="T54" fmla="*/ 100 w 544"/>
                <a:gd name="T55" fmla="*/ 43 h 163"/>
                <a:gd name="T56" fmla="*/ 57 w 544"/>
                <a:gd name="T57" fmla="*/ 41 h 163"/>
                <a:gd name="T58" fmla="*/ 11 w 544"/>
                <a:gd name="T59" fmla="*/ 40 h 163"/>
                <a:gd name="T60" fmla="*/ 16 w 544"/>
                <a:gd name="T61" fmla="*/ 129 h 163"/>
                <a:gd name="T62" fmla="*/ 104 w 544"/>
                <a:gd name="T63" fmla="*/ 127 h 163"/>
                <a:gd name="T64" fmla="*/ 107 w 544"/>
                <a:gd name="T65" fmla="*/ 83 h 163"/>
                <a:gd name="T66" fmla="*/ 111 w 544"/>
                <a:gd name="T67" fmla="*/ 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4" h="163">
                  <a:moveTo>
                    <a:pt x="540" y="20"/>
                  </a:moveTo>
                  <a:cubicBezTo>
                    <a:pt x="544" y="33"/>
                    <a:pt x="541" y="47"/>
                    <a:pt x="541" y="59"/>
                  </a:cubicBezTo>
                  <a:cubicBezTo>
                    <a:pt x="540" y="81"/>
                    <a:pt x="537" y="102"/>
                    <a:pt x="538" y="123"/>
                  </a:cubicBezTo>
                  <a:cubicBezTo>
                    <a:pt x="538" y="133"/>
                    <a:pt x="541" y="153"/>
                    <a:pt x="532" y="160"/>
                  </a:cubicBezTo>
                  <a:cubicBezTo>
                    <a:pt x="528" y="163"/>
                    <a:pt x="522" y="162"/>
                    <a:pt x="518" y="162"/>
                  </a:cubicBezTo>
                  <a:cubicBezTo>
                    <a:pt x="507" y="162"/>
                    <a:pt x="497" y="163"/>
                    <a:pt x="487" y="162"/>
                  </a:cubicBezTo>
                  <a:cubicBezTo>
                    <a:pt x="443" y="162"/>
                    <a:pt x="399" y="160"/>
                    <a:pt x="356" y="159"/>
                  </a:cubicBezTo>
                  <a:cubicBezTo>
                    <a:pt x="312" y="158"/>
                    <a:pt x="268" y="159"/>
                    <a:pt x="225" y="160"/>
                  </a:cubicBezTo>
                  <a:cubicBezTo>
                    <a:pt x="181" y="161"/>
                    <a:pt x="138" y="163"/>
                    <a:pt x="95" y="162"/>
                  </a:cubicBezTo>
                  <a:cubicBezTo>
                    <a:pt x="84" y="161"/>
                    <a:pt x="74" y="161"/>
                    <a:pt x="63" y="161"/>
                  </a:cubicBezTo>
                  <a:cubicBezTo>
                    <a:pt x="56" y="160"/>
                    <a:pt x="47" y="162"/>
                    <a:pt x="40" y="160"/>
                  </a:cubicBezTo>
                  <a:cubicBezTo>
                    <a:pt x="30" y="157"/>
                    <a:pt x="29" y="147"/>
                    <a:pt x="31" y="138"/>
                  </a:cubicBezTo>
                  <a:cubicBezTo>
                    <a:pt x="25" y="139"/>
                    <a:pt x="20" y="139"/>
                    <a:pt x="15" y="140"/>
                  </a:cubicBezTo>
                  <a:cubicBezTo>
                    <a:pt x="12" y="141"/>
                    <a:pt x="10" y="140"/>
                    <a:pt x="9" y="138"/>
                  </a:cubicBezTo>
                  <a:cubicBezTo>
                    <a:pt x="2" y="124"/>
                    <a:pt x="2" y="109"/>
                    <a:pt x="1" y="94"/>
                  </a:cubicBezTo>
                  <a:cubicBezTo>
                    <a:pt x="0" y="74"/>
                    <a:pt x="1" y="54"/>
                    <a:pt x="1" y="35"/>
                  </a:cubicBezTo>
                  <a:cubicBezTo>
                    <a:pt x="1" y="32"/>
                    <a:pt x="4" y="29"/>
                    <a:pt x="6" y="29"/>
                  </a:cubicBezTo>
                  <a:cubicBezTo>
                    <a:pt x="15" y="29"/>
                    <a:pt x="24" y="30"/>
                    <a:pt x="32" y="31"/>
                  </a:cubicBezTo>
                  <a:cubicBezTo>
                    <a:pt x="31" y="24"/>
                    <a:pt x="29" y="17"/>
                    <a:pt x="30" y="9"/>
                  </a:cubicBezTo>
                  <a:cubicBezTo>
                    <a:pt x="31" y="6"/>
                    <a:pt x="34" y="5"/>
                    <a:pt x="36" y="5"/>
                  </a:cubicBezTo>
                  <a:cubicBezTo>
                    <a:pt x="86" y="5"/>
                    <a:pt x="135" y="2"/>
                    <a:pt x="185" y="1"/>
                  </a:cubicBezTo>
                  <a:cubicBezTo>
                    <a:pt x="234" y="0"/>
                    <a:pt x="284" y="1"/>
                    <a:pt x="333" y="2"/>
                  </a:cubicBezTo>
                  <a:cubicBezTo>
                    <a:pt x="377" y="3"/>
                    <a:pt x="421" y="5"/>
                    <a:pt x="465" y="6"/>
                  </a:cubicBezTo>
                  <a:cubicBezTo>
                    <a:pt x="482" y="6"/>
                    <a:pt x="499" y="4"/>
                    <a:pt x="516" y="5"/>
                  </a:cubicBezTo>
                  <a:cubicBezTo>
                    <a:pt x="527" y="6"/>
                    <a:pt x="537" y="8"/>
                    <a:pt x="540" y="20"/>
                  </a:cubicBezTo>
                  <a:close/>
                  <a:moveTo>
                    <a:pt x="529" y="65"/>
                  </a:moveTo>
                  <a:cubicBezTo>
                    <a:pt x="530" y="53"/>
                    <a:pt x="533" y="39"/>
                    <a:pt x="530" y="26"/>
                  </a:cubicBezTo>
                  <a:cubicBezTo>
                    <a:pt x="527" y="13"/>
                    <a:pt x="505" y="18"/>
                    <a:pt x="495" y="19"/>
                  </a:cubicBezTo>
                  <a:cubicBezTo>
                    <a:pt x="458" y="21"/>
                    <a:pt x="421" y="17"/>
                    <a:pt x="385" y="15"/>
                  </a:cubicBezTo>
                  <a:cubicBezTo>
                    <a:pt x="346" y="14"/>
                    <a:pt x="308" y="12"/>
                    <a:pt x="269" y="12"/>
                  </a:cubicBezTo>
                  <a:cubicBezTo>
                    <a:pt x="194" y="11"/>
                    <a:pt x="117" y="10"/>
                    <a:pt x="42" y="16"/>
                  </a:cubicBezTo>
                  <a:cubicBezTo>
                    <a:pt x="41" y="21"/>
                    <a:pt x="42" y="27"/>
                    <a:pt x="42" y="32"/>
                  </a:cubicBezTo>
                  <a:cubicBezTo>
                    <a:pt x="55" y="31"/>
                    <a:pt x="67" y="31"/>
                    <a:pt x="80" y="31"/>
                  </a:cubicBezTo>
                  <a:cubicBezTo>
                    <a:pt x="89" y="31"/>
                    <a:pt x="98" y="31"/>
                    <a:pt x="108" y="31"/>
                  </a:cubicBezTo>
                  <a:cubicBezTo>
                    <a:pt x="112" y="31"/>
                    <a:pt x="117" y="30"/>
                    <a:pt x="120" y="33"/>
                  </a:cubicBezTo>
                  <a:cubicBezTo>
                    <a:pt x="129" y="39"/>
                    <a:pt x="121" y="49"/>
                    <a:pt x="116" y="54"/>
                  </a:cubicBezTo>
                  <a:cubicBezTo>
                    <a:pt x="114" y="56"/>
                    <a:pt x="107" y="63"/>
                    <a:pt x="107" y="66"/>
                  </a:cubicBezTo>
                  <a:cubicBezTo>
                    <a:pt x="107" y="70"/>
                    <a:pt x="117" y="78"/>
                    <a:pt x="119" y="81"/>
                  </a:cubicBezTo>
                  <a:cubicBezTo>
                    <a:pt x="120" y="83"/>
                    <a:pt x="120" y="86"/>
                    <a:pt x="118" y="88"/>
                  </a:cubicBezTo>
                  <a:cubicBezTo>
                    <a:pt x="113" y="93"/>
                    <a:pt x="98" y="99"/>
                    <a:pt x="101" y="107"/>
                  </a:cubicBezTo>
                  <a:cubicBezTo>
                    <a:pt x="104" y="114"/>
                    <a:pt x="112" y="120"/>
                    <a:pt x="117" y="125"/>
                  </a:cubicBezTo>
                  <a:cubicBezTo>
                    <a:pt x="118" y="127"/>
                    <a:pt x="117" y="130"/>
                    <a:pt x="116" y="132"/>
                  </a:cubicBezTo>
                  <a:cubicBezTo>
                    <a:pt x="106" y="142"/>
                    <a:pt x="89" y="141"/>
                    <a:pt x="77" y="140"/>
                  </a:cubicBezTo>
                  <a:cubicBezTo>
                    <a:pt x="66" y="140"/>
                    <a:pt x="54" y="138"/>
                    <a:pt x="43" y="138"/>
                  </a:cubicBezTo>
                  <a:cubicBezTo>
                    <a:pt x="42" y="142"/>
                    <a:pt x="41" y="145"/>
                    <a:pt x="44" y="148"/>
                  </a:cubicBezTo>
                  <a:cubicBezTo>
                    <a:pt x="48" y="151"/>
                    <a:pt x="52" y="150"/>
                    <a:pt x="57" y="150"/>
                  </a:cubicBezTo>
                  <a:cubicBezTo>
                    <a:pt x="67" y="150"/>
                    <a:pt x="77" y="150"/>
                    <a:pt x="87" y="150"/>
                  </a:cubicBezTo>
                  <a:cubicBezTo>
                    <a:pt x="108" y="151"/>
                    <a:pt x="130" y="151"/>
                    <a:pt x="151" y="151"/>
                  </a:cubicBezTo>
                  <a:cubicBezTo>
                    <a:pt x="194" y="150"/>
                    <a:pt x="237" y="149"/>
                    <a:pt x="280" y="148"/>
                  </a:cubicBezTo>
                  <a:cubicBezTo>
                    <a:pt x="358" y="147"/>
                    <a:pt x="436" y="152"/>
                    <a:pt x="513" y="150"/>
                  </a:cubicBezTo>
                  <a:cubicBezTo>
                    <a:pt x="521" y="150"/>
                    <a:pt x="524" y="152"/>
                    <a:pt x="525" y="146"/>
                  </a:cubicBezTo>
                  <a:cubicBezTo>
                    <a:pt x="526" y="138"/>
                    <a:pt x="525" y="130"/>
                    <a:pt x="525" y="122"/>
                  </a:cubicBezTo>
                  <a:cubicBezTo>
                    <a:pt x="524" y="103"/>
                    <a:pt x="527" y="84"/>
                    <a:pt x="529" y="65"/>
                  </a:cubicBezTo>
                  <a:close/>
                  <a:moveTo>
                    <a:pt x="111" y="42"/>
                  </a:moveTo>
                  <a:cubicBezTo>
                    <a:pt x="110" y="42"/>
                    <a:pt x="109" y="42"/>
                    <a:pt x="108" y="42"/>
                  </a:cubicBezTo>
                  <a:cubicBezTo>
                    <a:pt x="105" y="43"/>
                    <a:pt x="103" y="43"/>
                    <a:pt x="100" y="43"/>
                  </a:cubicBezTo>
                  <a:cubicBezTo>
                    <a:pt x="91" y="43"/>
                    <a:pt x="81" y="42"/>
                    <a:pt x="72" y="42"/>
                  </a:cubicBezTo>
                  <a:cubicBezTo>
                    <a:pt x="67" y="42"/>
                    <a:pt x="62" y="41"/>
                    <a:pt x="57" y="41"/>
                  </a:cubicBezTo>
                  <a:cubicBezTo>
                    <a:pt x="53" y="41"/>
                    <a:pt x="49" y="42"/>
                    <a:pt x="45" y="42"/>
                  </a:cubicBezTo>
                  <a:cubicBezTo>
                    <a:pt x="34" y="42"/>
                    <a:pt x="23" y="40"/>
                    <a:pt x="11" y="40"/>
                  </a:cubicBezTo>
                  <a:cubicBezTo>
                    <a:pt x="11" y="56"/>
                    <a:pt x="11" y="72"/>
                    <a:pt x="12" y="89"/>
                  </a:cubicBezTo>
                  <a:cubicBezTo>
                    <a:pt x="12" y="102"/>
                    <a:pt x="12" y="117"/>
                    <a:pt x="16" y="129"/>
                  </a:cubicBezTo>
                  <a:cubicBezTo>
                    <a:pt x="33" y="126"/>
                    <a:pt x="50" y="128"/>
                    <a:pt x="67" y="129"/>
                  </a:cubicBezTo>
                  <a:cubicBezTo>
                    <a:pt x="77" y="130"/>
                    <a:pt x="94" y="133"/>
                    <a:pt x="104" y="127"/>
                  </a:cubicBezTo>
                  <a:cubicBezTo>
                    <a:pt x="98" y="121"/>
                    <a:pt x="90" y="114"/>
                    <a:pt x="89" y="105"/>
                  </a:cubicBezTo>
                  <a:cubicBezTo>
                    <a:pt x="88" y="95"/>
                    <a:pt x="99" y="89"/>
                    <a:pt x="107" y="83"/>
                  </a:cubicBezTo>
                  <a:cubicBezTo>
                    <a:pt x="102" y="77"/>
                    <a:pt x="95" y="70"/>
                    <a:pt x="96" y="62"/>
                  </a:cubicBezTo>
                  <a:cubicBezTo>
                    <a:pt x="98" y="55"/>
                    <a:pt x="106" y="49"/>
                    <a:pt x="11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56A40146-E519-4738-A816-7EF24CC488A9}"/>
              </a:ext>
            </a:extLst>
          </p:cNvPr>
          <p:cNvSpPr/>
          <p:nvPr/>
        </p:nvSpPr>
        <p:spPr>
          <a:xfrm>
            <a:off x="7046542" y="2045664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FF01898-DFE8-4B4D-97C9-FAD78167752D}"/>
              </a:ext>
            </a:extLst>
          </p:cNvPr>
          <p:cNvSpPr/>
          <p:nvPr/>
        </p:nvSpPr>
        <p:spPr>
          <a:xfrm>
            <a:off x="7046542" y="3225940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3EEA823-5173-4E06-A905-4B111FC9B6D9}"/>
              </a:ext>
            </a:extLst>
          </p:cNvPr>
          <p:cNvSpPr/>
          <p:nvPr/>
        </p:nvSpPr>
        <p:spPr>
          <a:xfrm>
            <a:off x="7046542" y="4314608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FE508C3-CB83-4DB4-90E2-8D19525147FC}"/>
              </a:ext>
            </a:extLst>
          </p:cNvPr>
          <p:cNvSpPr/>
          <p:nvPr/>
        </p:nvSpPr>
        <p:spPr>
          <a:xfrm>
            <a:off x="2312039" y="1126030"/>
            <a:ext cx="3487978" cy="4947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038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669C17-7851-46FC-BD90-7078361B5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8" b="43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AutoShape 3">
            <a:extLst>
              <a:ext uri="{FF2B5EF4-FFF2-40B4-BE49-F238E27FC236}">
                <a16:creationId xmlns:a16="http://schemas.microsoft.com/office/drawing/2014/main" id="{F1FE3B37-04F2-4D54-88E5-90A5466E946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104206" y="1513830"/>
            <a:ext cx="6329161" cy="383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C25C659-D6D2-4DCB-B9C5-4C7440B95923}"/>
              </a:ext>
            </a:extLst>
          </p:cNvPr>
          <p:cNvGrpSpPr/>
          <p:nvPr/>
        </p:nvGrpSpPr>
        <p:grpSpPr>
          <a:xfrm>
            <a:off x="3118059" y="1820326"/>
            <a:ext cx="2469705" cy="3531447"/>
            <a:chOff x="2815535" y="1510578"/>
            <a:chExt cx="2691151" cy="3848094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FD04F13-DD48-42B0-9BBE-6FA4F52E6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188" y="5055381"/>
              <a:ext cx="815186" cy="241153"/>
            </a:xfrm>
            <a:custGeom>
              <a:avLst/>
              <a:gdLst>
                <a:gd name="T0" fmla="*/ 146 w 146"/>
                <a:gd name="T1" fmla="*/ 10 h 43"/>
                <a:gd name="T2" fmla="*/ 120 w 146"/>
                <a:gd name="T3" fmla="*/ 40 h 43"/>
                <a:gd name="T4" fmla="*/ 75 w 146"/>
                <a:gd name="T5" fmla="*/ 40 h 43"/>
                <a:gd name="T6" fmla="*/ 30 w 146"/>
                <a:gd name="T7" fmla="*/ 32 h 43"/>
                <a:gd name="T8" fmla="*/ 0 w 146"/>
                <a:gd name="T9" fmla="*/ 0 h 43"/>
                <a:gd name="T10" fmla="*/ 21 w 146"/>
                <a:gd name="T11" fmla="*/ 7 h 43"/>
                <a:gd name="T12" fmla="*/ 127 w 146"/>
                <a:gd name="T13" fmla="*/ 13 h 43"/>
                <a:gd name="T14" fmla="*/ 146 w 146"/>
                <a:gd name="T15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43">
                  <a:moveTo>
                    <a:pt x="146" y="10"/>
                  </a:moveTo>
                  <a:cubicBezTo>
                    <a:pt x="142" y="24"/>
                    <a:pt x="136" y="37"/>
                    <a:pt x="120" y="40"/>
                  </a:cubicBezTo>
                  <a:cubicBezTo>
                    <a:pt x="105" y="43"/>
                    <a:pt x="90" y="41"/>
                    <a:pt x="75" y="40"/>
                  </a:cubicBezTo>
                  <a:cubicBezTo>
                    <a:pt x="60" y="39"/>
                    <a:pt x="44" y="39"/>
                    <a:pt x="30" y="32"/>
                  </a:cubicBezTo>
                  <a:cubicBezTo>
                    <a:pt x="16" y="26"/>
                    <a:pt x="8" y="13"/>
                    <a:pt x="0" y="0"/>
                  </a:cubicBezTo>
                  <a:cubicBezTo>
                    <a:pt x="7" y="3"/>
                    <a:pt x="14" y="5"/>
                    <a:pt x="21" y="7"/>
                  </a:cubicBezTo>
                  <a:cubicBezTo>
                    <a:pt x="55" y="17"/>
                    <a:pt x="92" y="16"/>
                    <a:pt x="127" y="13"/>
                  </a:cubicBezTo>
                  <a:cubicBezTo>
                    <a:pt x="133" y="13"/>
                    <a:pt x="139" y="12"/>
                    <a:pt x="146" y="10"/>
                  </a:cubicBezTo>
                  <a:close/>
                </a:path>
              </a:pathLst>
            </a:custGeom>
            <a:solidFill>
              <a:srgbClr val="6363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D630D80-60B1-4B74-913D-CC83695CA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365" y="4556801"/>
              <a:ext cx="964613" cy="516334"/>
            </a:xfrm>
            <a:custGeom>
              <a:avLst/>
              <a:gdLst>
                <a:gd name="T0" fmla="*/ 170 w 173"/>
                <a:gd name="T1" fmla="*/ 47 h 92"/>
                <a:gd name="T2" fmla="*/ 168 w 173"/>
                <a:gd name="T3" fmla="*/ 56 h 92"/>
                <a:gd name="T4" fmla="*/ 165 w 173"/>
                <a:gd name="T5" fmla="*/ 70 h 92"/>
                <a:gd name="T6" fmla="*/ 165 w 173"/>
                <a:gd name="T7" fmla="*/ 70 h 92"/>
                <a:gd name="T8" fmla="*/ 117 w 173"/>
                <a:gd name="T9" fmla="*/ 75 h 92"/>
                <a:gd name="T10" fmla="*/ 116 w 173"/>
                <a:gd name="T11" fmla="*/ 80 h 92"/>
                <a:gd name="T12" fmla="*/ 165 w 173"/>
                <a:gd name="T13" fmla="*/ 79 h 92"/>
                <a:gd name="T14" fmla="*/ 159 w 173"/>
                <a:gd name="T15" fmla="*/ 85 h 92"/>
                <a:gd name="T16" fmla="*/ 134 w 173"/>
                <a:gd name="T17" fmla="*/ 90 h 92"/>
                <a:gd name="T18" fmla="*/ 86 w 173"/>
                <a:gd name="T19" fmla="*/ 92 h 92"/>
                <a:gd name="T20" fmla="*/ 35 w 173"/>
                <a:gd name="T21" fmla="*/ 86 h 92"/>
                <a:gd name="T22" fmla="*/ 5 w 173"/>
                <a:gd name="T23" fmla="*/ 65 h 92"/>
                <a:gd name="T24" fmla="*/ 6 w 173"/>
                <a:gd name="T25" fmla="*/ 62 h 92"/>
                <a:gd name="T26" fmla="*/ 83 w 173"/>
                <a:gd name="T27" fmla="*/ 85 h 92"/>
                <a:gd name="T28" fmla="*/ 84 w 173"/>
                <a:gd name="T29" fmla="*/ 79 h 92"/>
                <a:gd name="T30" fmla="*/ 7 w 173"/>
                <a:gd name="T31" fmla="*/ 56 h 92"/>
                <a:gd name="T32" fmla="*/ 7 w 173"/>
                <a:gd name="T33" fmla="*/ 51 h 92"/>
                <a:gd name="T34" fmla="*/ 5 w 173"/>
                <a:gd name="T35" fmla="*/ 41 h 92"/>
                <a:gd name="T36" fmla="*/ 9 w 173"/>
                <a:gd name="T37" fmla="*/ 33 h 92"/>
                <a:gd name="T38" fmla="*/ 21 w 173"/>
                <a:gd name="T39" fmla="*/ 40 h 92"/>
                <a:gd name="T40" fmla="*/ 59 w 173"/>
                <a:gd name="T41" fmla="*/ 49 h 92"/>
                <a:gd name="T42" fmla="*/ 61 w 173"/>
                <a:gd name="T43" fmla="*/ 41 h 92"/>
                <a:gd name="T44" fmla="*/ 25 w 173"/>
                <a:gd name="T45" fmla="*/ 31 h 92"/>
                <a:gd name="T46" fmla="*/ 6 w 173"/>
                <a:gd name="T47" fmla="*/ 17 h 92"/>
                <a:gd name="T48" fmla="*/ 8 w 173"/>
                <a:gd name="T49" fmla="*/ 0 h 92"/>
                <a:gd name="T50" fmla="*/ 68 w 173"/>
                <a:gd name="T51" fmla="*/ 14 h 92"/>
                <a:gd name="T52" fmla="*/ 121 w 173"/>
                <a:gd name="T53" fmla="*/ 17 h 92"/>
                <a:gd name="T54" fmla="*/ 156 w 173"/>
                <a:gd name="T55" fmla="*/ 12 h 92"/>
                <a:gd name="T56" fmla="*/ 165 w 173"/>
                <a:gd name="T57" fmla="*/ 6 h 92"/>
                <a:gd name="T58" fmla="*/ 166 w 173"/>
                <a:gd name="T59" fmla="*/ 7 h 92"/>
                <a:gd name="T60" fmla="*/ 167 w 173"/>
                <a:gd name="T61" fmla="*/ 26 h 92"/>
                <a:gd name="T62" fmla="*/ 165 w 173"/>
                <a:gd name="T63" fmla="*/ 34 h 92"/>
                <a:gd name="T64" fmla="*/ 162 w 173"/>
                <a:gd name="T65" fmla="*/ 35 h 92"/>
                <a:gd name="T66" fmla="*/ 101 w 173"/>
                <a:gd name="T67" fmla="*/ 41 h 92"/>
                <a:gd name="T68" fmla="*/ 101 w 173"/>
                <a:gd name="T69" fmla="*/ 45 h 92"/>
                <a:gd name="T70" fmla="*/ 167 w 173"/>
                <a:gd name="T71" fmla="*/ 43 h 92"/>
                <a:gd name="T72" fmla="*/ 170 w 173"/>
                <a:gd name="T73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3" h="92">
                  <a:moveTo>
                    <a:pt x="170" y="47"/>
                  </a:moveTo>
                  <a:cubicBezTo>
                    <a:pt x="172" y="51"/>
                    <a:pt x="170" y="53"/>
                    <a:pt x="168" y="56"/>
                  </a:cubicBezTo>
                  <a:cubicBezTo>
                    <a:pt x="165" y="61"/>
                    <a:pt x="164" y="64"/>
                    <a:pt x="165" y="70"/>
                  </a:cubicBezTo>
                  <a:cubicBezTo>
                    <a:pt x="165" y="70"/>
                    <a:pt x="165" y="70"/>
                    <a:pt x="165" y="70"/>
                  </a:cubicBezTo>
                  <a:cubicBezTo>
                    <a:pt x="149" y="74"/>
                    <a:pt x="133" y="77"/>
                    <a:pt x="117" y="75"/>
                  </a:cubicBezTo>
                  <a:cubicBezTo>
                    <a:pt x="114" y="75"/>
                    <a:pt x="113" y="80"/>
                    <a:pt x="116" y="80"/>
                  </a:cubicBezTo>
                  <a:cubicBezTo>
                    <a:pt x="132" y="83"/>
                    <a:pt x="149" y="83"/>
                    <a:pt x="165" y="79"/>
                  </a:cubicBezTo>
                  <a:cubicBezTo>
                    <a:pt x="165" y="81"/>
                    <a:pt x="163" y="83"/>
                    <a:pt x="159" y="85"/>
                  </a:cubicBezTo>
                  <a:cubicBezTo>
                    <a:pt x="151" y="89"/>
                    <a:pt x="142" y="90"/>
                    <a:pt x="134" y="90"/>
                  </a:cubicBezTo>
                  <a:cubicBezTo>
                    <a:pt x="118" y="92"/>
                    <a:pt x="102" y="92"/>
                    <a:pt x="86" y="92"/>
                  </a:cubicBezTo>
                  <a:cubicBezTo>
                    <a:pt x="69" y="92"/>
                    <a:pt x="51" y="90"/>
                    <a:pt x="35" y="86"/>
                  </a:cubicBezTo>
                  <a:cubicBezTo>
                    <a:pt x="25" y="83"/>
                    <a:pt x="1" y="79"/>
                    <a:pt x="5" y="65"/>
                  </a:cubicBezTo>
                  <a:cubicBezTo>
                    <a:pt x="5" y="64"/>
                    <a:pt x="6" y="63"/>
                    <a:pt x="6" y="62"/>
                  </a:cubicBezTo>
                  <a:cubicBezTo>
                    <a:pt x="27" y="80"/>
                    <a:pt x="55" y="82"/>
                    <a:pt x="83" y="85"/>
                  </a:cubicBezTo>
                  <a:cubicBezTo>
                    <a:pt x="86" y="85"/>
                    <a:pt x="87" y="80"/>
                    <a:pt x="84" y="79"/>
                  </a:cubicBezTo>
                  <a:cubicBezTo>
                    <a:pt x="58" y="75"/>
                    <a:pt x="29" y="72"/>
                    <a:pt x="7" y="56"/>
                  </a:cubicBezTo>
                  <a:cubicBezTo>
                    <a:pt x="8" y="54"/>
                    <a:pt x="8" y="53"/>
                    <a:pt x="7" y="51"/>
                  </a:cubicBezTo>
                  <a:cubicBezTo>
                    <a:pt x="7" y="48"/>
                    <a:pt x="5" y="44"/>
                    <a:pt x="5" y="41"/>
                  </a:cubicBezTo>
                  <a:cubicBezTo>
                    <a:pt x="6" y="38"/>
                    <a:pt x="9" y="36"/>
                    <a:pt x="9" y="33"/>
                  </a:cubicBezTo>
                  <a:cubicBezTo>
                    <a:pt x="13" y="36"/>
                    <a:pt x="17" y="38"/>
                    <a:pt x="21" y="40"/>
                  </a:cubicBezTo>
                  <a:cubicBezTo>
                    <a:pt x="33" y="45"/>
                    <a:pt x="46" y="46"/>
                    <a:pt x="59" y="49"/>
                  </a:cubicBezTo>
                  <a:cubicBezTo>
                    <a:pt x="64" y="50"/>
                    <a:pt x="66" y="43"/>
                    <a:pt x="61" y="41"/>
                  </a:cubicBezTo>
                  <a:cubicBezTo>
                    <a:pt x="49" y="38"/>
                    <a:pt x="37" y="36"/>
                    <a:pt x="25" y="31"/>
                  </a:cubicBezTo>
                  <a:cubicBezTo>
                    <a:pt x="17" y="28"/>
                    <a:pt x="12" y="22"/>
                    <a:pt x="6" y="17"/>
                  </a:cubicBezTo>
                  <a:cubicBezTo>
                    <a:pt x="3" y="12"/>
                    <a:pt x="0" y="6"/>
                    <a:pt x="8" y="0"/>
                  </a:cubicBezTo>
                  <a:cubicBezTo>
                    <a:pt x="23" y="12"/>
                    <a:pt x="49" y="12"/>
                    <a:pt x="68" y="14"/>
                  </a:cubicBezTo>
                  <a:cubicBezTo>
                    <a:pt x="85" y="16"/>
                    <a:pt x="103" y="17"/>
                    <a:pt x="121" y="17"/>
                  </a:cubicBezTo>
                  <a:cubicBezTo>
                    <a:pt x="132" y="17"/>
                    <a:pt x="145" y="17"/>
                    <a:pt x="156" y="12"/>
                  </a:cubicBezTo>
                  <a:cubicBezTo>
                    <a:pt x="159" y="11"/>
                    <a:pt x="162" y="9"/>
                    <a:pt x="165" y="6"/>
                  </a:cubicBezTo>
                  <a:cubicBezTo>
                    <a:pt x="165" y="6"/>
                    <a:pt x="166" y="6"/>
                    <a:pt x="166" y="7"/>
                  </a:cubicBezTo>
                  <a:cubicBezTo>
                    <a:pt x="173" y="9"/>
                    <a:pt x="169" y="22"/>
                    <a:pt x="167" y="26"/>
                  </a:cubicBezTo>
                  <a:cubicBezTo>
                    <a:pt x="166" y="29"/>
                    <a:pt x="165" y="31"/>
                    <a:pt x="165" y="34"/>
                  </a:cubicBezTo>
                  <a:cubicBezTo>
                    <a:pt x="164" y="34"/>
                    <a:pt x="163" y="34"/>
                    <a:pt x="162" y="35"/>
                  </a:cubicBezTo>
                  <a:cubicBezTo>
                    <a:pt x="143" y="43"/>
                    <a:pt x="121" y="39"/>
                    <a:pt x="101" y="41"/>
                  </a:cubicBezTo>
                  <a:cubicBezTo>
                    <a:pt x="98" y="41"/>
                    <a:pt x="98" y="45"/>
                    <a:pt x="101" y="45"/>
                  </a:cubicBezTo>
                  <a:cubicBezTo>
                    <a:pt x="123" y="44"/>
                    <a:pt x="146" y="54"/>
                    <a:pt x="167" y="43"/>
                  </a:cubicBezTo>
                  <a:cubicBezTo>
                    <a:pt x="168" y="45"/>
                    <a:pt x="169" y="46"/>
                    <a:pt x="170" y="47"/>
                  </a:cubicBezTo>
                  <a:close/>
                </a:path>
              </a:pathLst>
            </a:custGeom>
            <a:solidFill>
              <a:srgbClr val="D2D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A6598FD-D1F6-4043-9BC6-6F45FE66A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115" y="3734217"/>
              <a:ext cx="1696949" cy="850694"/>
            </a:xfrm>
            <a:custGeom>
              <a:avLst/>
              <a:gdLst>
                <a:gd name="T0" fmla="*/ 288 w 304"/>
                <a:gd name="T1" fmla="*/ 12 h 152"/>
                <a:gd name="T2" fmla="*/ 304 w 304"/>
                <a:gd name="T3" fmla="*/ 13 h 152"/>
                <a:gd name="T4" fmla="*/ 268 w 304"/>
                <a:gd name="T5" fmla="*/ 39 h 152"/>
                <a:gd name="T6" fmla="*/ 245 w 304"/>
                <a:gd name="T7" fmla="*/ 66 h 152"/>
                <a:gd name="T8" fmla="*/ 239 w 304"/>
                <a:gd name="T9" fmla="*/ 103 h 152"/>
                <a:gd name="T10" fmla="*/ 228 w 304"/>
                <a:gd name="T11" fmla="*/ 146 h 152"/>
                <a:gd name="T12" fmla="*/ 195 w 304"/>
                <a:gd name="T13" fmla="*/ 151 h 152"/>
                <a:gd name="T14" fmla="*/ 106 w 304"/>
                <a:gd name="T15" fmla="*/ 143 h 152"/>
                <a:gd name="T16" fmla="*/ 82 w 304"/>
                <a:gd name="T17" fmla="*/ 117 h 152"/>
                <a:gd name="T18" fmla="*/ 73 w 304"/>
                <a:gd name="T19" fmla="*/ 74 h 152"/>
                <a:gd name="T20" fmla="*/ 20 w 304"/>
                <a:gd name="T21" fmla="*/ 18 h 152"/>
                <a:gd name="T22" fmla="*/ 0 w 304"/>
                <a:gd name="T23" fmla="*/ 0 h 152"/>
                <a:gd name="T24" fmla="*/ 164 w 304"/>
                <a:gd name="T25" fmla="*/ 6 h 152"/>
                <a:gd name="T26" fmla="*/ 247 w 304"/>
                <a:gd name="T27" fmla="*/ 10 h 152"/>
                <a:gd name="T28" fmla="*/ 288 w 304"/>
                <a:gd name="T29" fmla="*/ 1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4" h="152">
                  <a:moveTo>
                    <a:pt x="288" y="12"/>
                  </a:moveTo>
                  <a:cubicBezTo>
                    <a:pt x="293" y="12"/>
                    <a:pt x="298" y="13"/>
                    <a:pt x="304" y="13"/>
                  </a:cubicBezTo>
                  <a:cubicBezTo>
                    <a:pt x="292" y="21"/>
                    <a:pt x="279" y="29"/>
                    <a:pt x="268" y="39"/>
                  </a:cubicBezTo>
                  <a:cubicBezTo>
                    <a:pt x="259" y="46"/>
                    <a:pt x="250" y="56"/>
                    <a:pt x="245" y="66"/>
                  </a:cubicBezTo>
                  <a:cubicBezTo>
                    <a:pt x="240" y="78"/>
                    <a:pt x="239" y="90"/>
                    <a:pt x="239" y="103"/>
                  </a:cubicBezTo>
                  <a:cubicBezTo>
                    <a:pt x="239" y="116"/>
                    <a:pt x="240" y="136"/>
                    <a:pt x="228" y="146"/>
                  </a:cubicBezTo>
                  <a:cubicBezTo>
                    <a:pt x="219" y="152"/>
                    <a:pt x="205" y="151"/>
                    <a:pt x="195" y="151"/>
                  </a:cubicBezTo>
                  <a:cubicBezTo>
                    <a:pt x="165" y="152"/>
                    <a:pt x="135" y="149"/>
                    <a:pt x="106" y="143"/>
                  </a:cubicBezTo>
                  <a:cubicBezTo>
                    <a:pt x="92" y="139"/>
                    <a:pt x="85" y="132"/>
                    <a:pt x="82" y="117"/>
                  </a:cubicBezTo>
                  <a:cubicBezTo>
                    <a:pt x="79" y="103"/>
                    <a:pt x="79" y="88"/>
                    <a:pt x="73" y="74"/>
                  </a:cubicBezTo>
                  <a:cubicBezTo>
                    <a:pt x="62" y="50"/>
                    <a:pt x="39" y="35"/>
                    <a:pt x="20" y="18"/>
                  </a:cubicBezTo>
                  <a:cubicBezTo>
                    <a:pt x="13" y="13"/>
                    <a:pt x="6" y="6"/>
                    <a:pt x="0" y="0"/>
                  </a:cubicBezTo>
                  <a:cubicBezTo>
                    <a:pt x="54" y="1"/>
                    <a:pt x="109" y="3"/>
                    <a:pt x="164" y="6"/>
                  </a:cubicBezTo>
                  <a:cubicBezTo>
                    <a:pt x="191" y="7"/>
                    <a:pt x="219" y="9"/>
                    <a:pt x="247" y="10"/>
                  </a:cubicBezTo>
                  <a:cubicBezTo>
                    <a:pt x="261" y="11"/>
                    <a:pt x="275" y="12"/>
                    <a:pt x="288" y="12"/>
                  </a:cubicBezTo>
                  <a:close/>
                </a:path>
              </a:pathLst>
            </a:custGeom>
            <a:solidFill>
              <a:srgbClr val="7CC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3F07CDD-3547-4DB2-9AB3-4349984B6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139" y="2978210"/>
              <a:ext cx="2449998" cy="784117"/>
            </a:xfrm>
            <a:custGeom>
              <a:avLst/>
              <a:gdLst>
                <a:gd name="T0" fmla="*/ 439 w 439"/>
                <a:gd name="T1" fmla="*/ 21 h 140"/>
                <a:gd name="T2" fmla="*/ 380 w 439"/>
                <a:gd name="T3" fmla="*/ 128 h 140"/>
                <a:gd name="T4" fmla="*/ 367 w 439"/>
                <a:gd name="T5" fmla="*/ 139 h 140"/>
                <a:gd name="T6" fmla="*/ 338 w 439"/>
                <a:gd name="T7" fmla="*/ 138 h 140"/>
                <a:gd name="T8" fmla="*/ 297 w 439"/>
                <a:gd name="T9" fmla="*/ 137 h 140"/>
                <a:gd name="T10" fmla="*/ 213 w 439"/>
                <a:gd name="T11" fmla="*/ 133 h 140"/>
                <a:gd name="T12" fmla="*/ 47 w 439"/>
                <a:gd name="T13" fmla="*/ 130 h 140"/>
                <a:gd name="T14" fmla="*/ 19 w 439"/>
                <a:gd name="T15" fmla="*/ 87 h 140"/>
                <a:gd name="T16" fmla="*/ 0 w 439"/>
                <a:gd name="T17" fmla="*/ 3 h 140"/>
                <a:gd name="T18" fmla="*/ 0 w 439"/>
                <a:gd name="T19" fmla="*/ 0 h 140"/>
                <a:gd name="T20" fmla="*/ 439 w 439"/>
                <a:gd name="T21" fmla="*/ 2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9" h="140">
                  <a:moveTo>
                    <a:pt x="439" y="21"/>
                  </a:moveTo>
                  <a:cubicBezTo>
                    <a:pt x="431" y="62"/>
                    <a:pt x="411" y="99"/>
                    <a:pt x="380" y="128"/>
                  </a:cubicBezTo>
                  <a:cubicBezTo>
                    <a:pt x="376" y="132"/>
                    <a:pt x="372" y="136"/>
                    <a:pt x="367" y="139"/>
                  </a:cubicBezTo>
                  <a:cubicBezTo>
                    <a:pt x="358" y="140"/>
                    <a:pt x="348" y="139"/>
                    <a:pt x="338" y="138"/>
                  </a:cubicBezTo>
                  <a:cubicBezTo>
                    <a:pt x="325" y="138"/>
                    <a:pt x="311" y="138"/>
                    <a:pt x="297" y="137"/>
                  </a:cubicBezTo>
                  <a:cubicBezTo>
                    <a:pt x="269" y="135"/>
                    <a:pt x="241" y="134"/>
                    <a:pt x="213" y="133"/>
                  </a:cubicBezTo>
                  <a:cubicBezTo>
                    <a:pt x="158" y="130"/>
                    <a:pt x="102" y="129"/>
                    <a:pt x="47" y="130"/>
                  </a:cubicBezTo>
                  <a:cubicBezTo>
                    <a:pt x="36" y="117"/>
                    <a:pt x="26" y="103"/>
                    <a:pt x="19" y="87"/>
                  </a:cubicBezTo>
                  <a:cubicBezTo>
                    <a:pt x="7" y="61"/>
                    <a:pt x="1" y="3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47" y="5"/>
                    <a:pt x="292" y="26"/>
                    <a:pt x="439" y="21"/>
                  </a:cubicBezTo>
                  <a:close/>
                </a:path>
              </a:pathLst>
            </a:custGeom>
            <a:solidFill>
              <a:srgbClr val="D3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BB4DA49-A942-4EB3-9625-C1B0489EC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221" y="2294696"/>
              <a:ext cx="2489943" cy="756008"/>
            </a:xfrm>
            <a:custGeom>
              <a:avLst/>
              <a:gdLst>
                <a:gd name="T0" fmla="*/ 424 w 446"/>
                <a:gd name="T1" fmla="*/ 16 h 135"/>
                <a:gd name="T2" fmla="*/ 444 w 446"/>
                <a:gd name="T3" fmla="*/ 114 h 135"/>
                <a:gd name="T4" fmla="*/ 441 w 446"/>
                <a:gd name="T5" fmla="*/ 135 h 135"/>
                <a:gd name="T6" fmla="*/ 331 w 446"/>
                <a:gd name="T7" fmla="*/ 135 h 135"/>
                <a:gd name="T8" fmla="*/ 219 w 446"/>
                <a:gd name="T9" fmla="*/ 129 h 135"/>
                <a:gd name="T10" fmla="*/ 108 w 446"/>
                <a:gd name="T11" fmla="*/ 121 h 135"/>
                <a:gd name="T12" fmla="*/ 1 w 446"/>
                <a:gd name="T13" fmla="*/ 118 h 135"/>
                <a:gd name="T14" fmla="*/ 27 w 446"/>
                <a:gd name="T15" fmla="*/ 2 h 135"/>
                <a:gd name="T16" fmla="*/ 65 w 446"/>
                <a:gd name="T17" fmla="*/ 4 h 135"/>
                <a:gd name="T18" fmla="*/ 114 w 446"/>
                <a:gd name="T19" fmla="*/ 7 h 135"/>
                <a:gd name="T20" fmla="*/ 220 w 446"/>
                <a:gd name="T21" fmla="*/ 10 h 135"/>
                <a:gd name="T22" fmla="*/ 424 w 446"/>
                <a:gd name="T23" fmla="*/ 1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6" h="135">
                  <a:moveTo>
                    <a:pt x="424" y="16"/>
                  </a:moveTo>
                  <a:cubicBezTo>
                    <a:pt x="438" y="47"/>
                    <a:pt x="446" y="80"/>
                    <a:pt x="444" y="114"/>
                  </a:cubicBezTo>
                  <a:cubicBezTo>
                    <a:pt x="443" y="121"/>
                    <a:pt x="442" y="128"/>
                    <a:pt x="441" y="135"/>
                  </a:cubicBezTo>
                  <a:cubicBezTo>
                    <a:pt x="404" y="134"/>
                    <a:pt x="368" y="135"/>
                    <a:pt x="331" y="135"/>
                  </a:cubicBezTo>
                  <a:cubicBezTo>
                    <a:pt x="293" y="134"/>
                    <a:pt x="256" y="132"/>
                    <a:pt x="219" y="129"/>
                  </a:cubicBezTo>
                  <a:cubicBezTo>
                    <a:pt x="182" y="126"/>
                    <a:pt x="145" y="124"/>
                    <a:pt x="108" y="121"/>
                  </a:cubicBezTo>
                  <a:cubicBezTo>
                    <a:pt x="73" y="119"/>
                    <a:pt x="37" y="116"/>
                    <a:pt x="1" y="118"/>
                  </a:cubicBezTo>
                  <a:cubicBezTo>
                    <a:pt x="0" y="78"/>
                    <a:pt x="10" y="38"/>
                    <a:pt x="27" y="2"/>
                  </a:cubicBezTo>
                  <a:cubicBezTo>
                    <a:pt x="40" y="0"/>
                    <a:pt x="53" y="3"/>
                    <a:pt x="65" y="4"/>
                  </a:cubicBezTo>
                  <a:cubicBezTo>
                    <a:pt x="81" y="5"/>
                    <a:pt x="98" y="6"/>
                    <a:pt x="114" y="7"/>
                  </a:cubicBezTo>
                  <a:cubicBezTo>
                    <a:pt x="150" y="9"/>
                    <a:pt x="185" y="9"/>
                    <a:pt x="220" y="10"/>
                  </a:cubicBezTo>
                  <a:cubicBezTo>
                    <a:pt x="288" y="14"/>
                    <a:pt x="356" y="16"/>
                    <a:pt x="424" y="16"/>
                  </a:cubicBezTo>
                  <a:close/>
                </a:path>
              </a:pathLst>
            </a:custGeom>
            <a:solidFill>
              <a:srgbClr val="00B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34CE94E-BFB9-47A3-87E3-D0022E753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880" y="1594908"/>
              <a:ext cx="2176296" cy="745651"/>
            </a:xfrm>
            <a:custGeom>
              <a:avLst/>
              <a:gdLst>
                <a:gd name="T0" fmla="*/ 355 w 390"/>
                <a:gd name="T1" fmla="*/ 82 h 133"/>
                <a:gd name="T2" fmla="*/ 390 w 390"/>
                <a:gd name="T3" fmla="*/ 133 h 133"/>
                <a:gd name="T4" fmla="*/ 186 w 390"/>
                <a:gd name="T5" fmla="*/ 128 h 133"/>
                <a:gd name="T6" fmla="*/ 80 w 390"/>
                <a:gd name="T7" fmla="*/ 125 h 133"/>
                <a:gd name="T8" fmla="*/ 30 w 390"/>
                <a:gd name="T9" fmla="*/ 122 h 133"/>
                <a:gd name="T10" fmla="*/ 0 w 390"/>
                <a:gd name="T11" fmla="*/ 122 h 133"/>
                <a:gd name="T12" fmla="*/ 20 w 390"/>
                <a:gd name="T13" fmla="*/ 90 h 133"/>
                <a:gd name="T14" fmla="*/ 120 w 390"/>
                <a:gd name="T15" fmla="*/ 13 h 133"/>
                <a:gd name="T16" fmla="*/ 192 w 390"/>
                <a:gd name="T17" fmla="*/ 1 h 133"/>
                <a:gd name="T18" fmla="*/ 283 w 390"/>
                <a:gd name="T19" fmla="*/ 23 h 133"/>
                <a:gd name="T20" fmla="*/ 355 w 390"/>
                <a:gd name="T21" fmla="*/ 8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0" h="133">
                  <a:moveTo>
                    <a:pt x="355" y="82"/>
                  </a:moveTo>
                  <a:cubicBezTo>
                    <a:pt x="369" y="98"/>
                    <a:pt x="381" y="115"/>
                    <a:pt x="390" y="133"/>
                  </a:cubicBezTo>
                  <a:cubicBezTo>
                    <a:pt x="322" y="133"/>
                    <a:pt x="254" y="131"/>
                    <a:pt x="186" y="128"/>
                  </a:cubicBezTo>
                  <a:cubicBezTo>
                    <a:pt x="151" y="126"/>
                    <a:pt x="116" y="126"/>
                    <a:pt x="80" y="125"/>
                  </a:cubicBezTo>
                  <a:cubicBezTo>
                    <a:pt x="63" y="124"/>
                    <a:pt x="47" y="124"/>
                    <a:pt x="30" y="122"/>
                  </a:cubicBezTo>
                  <a:cubicBezTo>
                    <a:pt x="20" y="122"/>
                    <a:pt x="10" y="120"/>
                    <a:pt x="0" y="122"/>
                  </a:cubicBezTo>
                  <a:cubicBezTo>
                    <a:pt x="6" y="111"/>
                    <a:pt x="13" y="100"/>
                    <a:pt x="20" y="90"/>
                  </a:cubicBezTo>
                  <a:cubicBezTo>
                    <a:pt x="47" y="55"/>
                    <a:pt x="81" y="30"/>
                    <a:pt x="120" y="13"/>
                  </a:cubicBezTo>
                  <a:cubicBezTo>
                    <a:pt x="144" y="6"/>
                    <a:pt x="169" y="2"/>
                    <a:pt x="192" y="1"/>
                  </a:cubicBezTo>
                  <a:cubicBezTo>
                    <a:pt x="225" y="0"/>
                    <a:pt x="255" y="6"/>
                    <a:pt x="283" y="23"/>
                  </a:cubicBezTo>
                  <a:cubicBezTo>
                    <a:pt x="310" y="39"/>
                    <a:pt x="334" y="59"/>
                    <a:pt x="355" y="82"/>
                  </a:cubicBezTo>
                  <a:close/>
                </a:path>
              </a:pathLst>
            </a:custGeom>
            <a:solidFill>
              <a:srgbClr val="FFC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3CFF793-3A1D-4E50-A334-C46D19EBC0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5535" y="1510578"/>
              <a:ext cx="2691151" cy="3848094"/>
            </a:xfrm>
            <a:custGeom>
              <a:avLst/>
              <a:gdLst>
                <a:gd name="T0" fmla="*/ 382 w 482"/>
                <a:gd name="T1" fmla="*/ 421 h 687"/>
                <a:gd name="T2" fmla="*/ 324 w 482"/>
                <a:gd name="T3" fmla="*/ 567 h 687"/>
                <a:gd name="T4" fmla="*/ 323 w 482"/>
                <a:gd name="T5" fmla="*/ 604 h 687"/>
                <a:gd name="T6" fmla="*/ 322 w 482"/>
                <a:gd name="T7" fmla="*/ 621 h 687"/>
                <a:gd name="T8" fmla="*/ 311 w 482"/>
                <a:gd name="T9" fmla="*/ 640 h 687"/>
                <a:gd name="T10" fmla="*/ 178 w 482"/>
                <a:gd name="T11" fmla="*/ 674 h 687"/>
                <a:gd name="T12" fmla="*/ 137 w 482"/>
                <a:gd name="T13" fmla="*/ 613 h 687"/>
                <a:gd name="T14" fmla="*/ 141 w 482"/>
                <a:gd name="T15" fmla="*/ 569 h 687"/>
                <a:gd name="T16" fmla="*/ 143 w 482"/>
                <a:gd name="T17" fmla="*/ 534 h 687"/>
                <a:gd name="T18" fmla="*/ 45 w 482"/>
                <a:gd name="T19" fmla="*/ 388 h 687"/>
                <a:gd name="T20" fmla="*/ 88 w 482"/>
                <a:gd name="T21" fmla="*/ 64 h 687"/>
                <a:gd name="T22" fmla="*/ 286 w 482"/>
                <a:gd name="T23" fmla="*/ 6 h 687"/>
                <a:gd name="T24" fmla="*/ 461 w 482"/>
                <a:gd name="T25" fmla="*/ 254 h 687"/>
                <a:gd name="T26" fmla="*/ 131 w 482"/>
                <a:gd name="T27" fmla="*/ 147 h 687"/>
                <a:gd name="T28" fmla="*/ 18 w 482"/>
                <a:gd name="T29" fmla="*/ 258 h 687"/>
                <a:gd name="T30" fmla="*/ 348 w 482"/>
                <a:gd name="T31" fmla="*/ 275 h 687"/>
                <a:gd name="T32" fmla="*/ 398 w 482"/>
                <a:gd name="T33" fmla="*/ 390 h 687"/>
                <a:gd name="T34" fmla="*/ 18 w 482"/>
                <a:gd name="T35" fmla="*/ 265 h 687"/>
                <a:gd name="T36" fmla="*/ 231 w 482"/>
                <a:gd name="T37" fmla="*/ 395 h 687"/>
                <a:gd name="T38" fmla="*/ 385 w 482"/>
                <a:gd name="T39" fmla="*/ 401 h 687"/>
                <a:gd name="T40" fmla="*/ 402 w 482"/>
                <a:gd name="T41" fmla="*/ 97 h 687"/>
                <a:gd name="T42" fmla="*/ 167 w 482"/>
                <a:gd name="T43" fmla="*/ 28 h 687"/>
                <a:gd name="T44" fmla="*/ 77 w 482"/>
                <a:gd name="T45" fmla="*/ 137 h 687"/>
                <a:gd name="T46" fmla="*/ 437 w 482"/>
                <a:gd name="T47" fmla="*/ 148 h 687"/>
                <a:gd name="T48" fmla="*/ 317 w 482"/>
                <a:gd name="T49" fmla="*/ 407 h 687"/>
                <a:gd name="T50" fmla="*/ 90 w 482"/>
                <a:gd name="T51" fmla="*/ 415 h 687"/>
                <a:gd name="T52" fmla="*/ 176 w 482"/>
                <a:gd name="T53" fmla="*/ 540 h 687"/>
                <a:gd name="T54" fmla="*/ 309 w 482"/>
                <a:gd name="T55" fmla="*/ 500 h 687"/>
                <a:gd name="T56" fmla="*/ 374 w 482"/>
                <a:gd name="T57" fmla="*/ 410 h 687"/>
                <a:gd name="T58" fmla="*/ 311 w 482"/>
                <a:gd name="T59" fmla="*/ 587 h 687"/>
                <a:gd name="T60" fmla="*/ 306 w 482"/>
                <a:gd name="T61" fmla="*/ 579 h 687"/>
                <a:gd name="T62" fmla="*/ 310 w 482"/>
                <a:gd name="T63" fmla="*/ 551 h 687"/>
                <a:gd name="T64" fmla="*/ 265 w 482"/>
                <a:gd name="T65" fmla="*/ 561 h 687"/>
                <a:gd name="T66" fmla="*/ 150 w 482"/>
                <a:gd name="T67" fmla="*/ 561 h 687"/>
                <a:gd name="T68" fmla="*/ 203 w 482"/>
                <a:gd name="T69" fmla="*/ 593 h 687"/>
                <a:gd name="T70" fmla="*/ 149 w 482"/>
                <a:gd name="T71" fmla="*/ 585 h 687"/>
                <a:gd name="T72" fmla="*/ 228 w 482"/>
                <a:gd name="T73" fmla="*/ 623 h 687"/>
                <a:gd name="T74" fmla="*/ 149 w 482"/>
                <a:gd name="T75" fmla="*/ 609 h 687"/>
                <a:gd name="T76" fmla="*/ 278 w 482"/>
                <a:gd name="T77" fmla="*/ 634 h 687"/>
                <a:gd name="T78" fmla="*/ 260 w 482"/>
                <a:gd name="T79" fmla="*/ 624 h 687"/>
                <a:gd name="T80" fmla="*/ 309 w 482"/>
                <a:gd name="T81" fmla="*/ 614 h 687"/>
                <a:gd name="T82" fmla="*/ 299 w 482"/>
                <a:gd name="T83" fmla="*/ 643 h 687"/>
                <a:gd name="T84" fmla="*/ 153 w 482"/>
                <a:gd name="T85" fmla="*/ 633 h 687"/>
                <a:gd name="T86" fmla="*/ 273 w 482"/>
                <a:gd name="T87" fmla="*/ 673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" h="687">
                  <a:moveTo>
                    <a:pt x="437" y="121"/>
                  </a:moveTo>
                  <a:cubicBezTo>
                    <a:pt x="470" y="171"/>
                    <a:pt x="482" y="231"/>
                    <a:pt x="469" y="290"/>
                  </a:cubicBezTo>
                  <a:cubicBezTo>
                    <a:pt x="458" y="344"/>
                    <a:pt x="425" y="388"/>
                    <a:pt x="382" y="421"/>
                  </a:cubicBezTo>
                  <a:cubicBezTo>
                    <a:pt x="359" y="438"/>
                    <a:pt x="328" y="452"/>
                    <a:pt x="324" y="483"/>
                  </a:cubicBezTo>
                  <a:cubicBezTo>
                    <a:pt x="321" y="501"/>
                    <a:pt x="324" y="524"/>
                    <a:pt x="316" y="541"/>
                  </a:cubicBezTo>
                  <a:cubicBezTo>
                    <a:pt x="325" y="545"/>
                    <a:pt x="327" y="557"/>
                    <a:pt x="324" y="567"/>
                  </a:cubicBezTo>
                  <a:cubicBezTo>
                    <a:pt x="323" y="571"/>
                    <a:pt x="321" y="575"/>
                    <a:pt x="321" y="579"/>
                  </a:cubicBezTo>
                  <a:cubicBezTo>
                    <a:pt x="321" y="583"/>
                    <a:pt x="323" y="583"/>
                    <a:pt x="325" y="587"/>
                  </a:cubicBezTo>
                  <a:cubicBezTo>
                    <a:pt x="328" y="593"/>
                    <a:pt x="326" y="598"/>
                    <a:pt x="323" y="604"/>
                  </a:cubicBezTo>
                  <a:cubicBezTo>
                    <a:pt x="322" y="606"/>
                    <a:pt x="320" y="608"/>
                    <a:pt x="321" y="610"/>
                  </a:cubicBezTo>
                  <a:cubicBezTo>
                    <a:pt x="321" y="611"/>
                    <a:pt x="322" y="612"/>
                    <a:pt x="322" y="613"/>
                  </a:cubicBezTo>
                  <a:cubicBezTo>
                    <a:pt x="322" y="616"/>
                    <a:pt x="323" y="618"/>
                    <a:pt x="322" y="621"/>
                  </a:cubicBezTo>
                  <a:cubicBezTo>
                    <a:pt x="322" y="626"/>
                    <a:pt x="320" y="631"/>
                    <a:pt x="316" y="635"/>
                  </a:cubicBezTo>
                  <a:cubicBezTo>
                    <a:pt x="314" y="636"/>
                    <a:pt x="313" y="638"/>
                    <a:pt x="311" y="639"/>
                  </a:cubicBezTo>
                  <a:cubicBezTo>
                    <a:pt x="311" y="639"/>
                    <a:pt x="311" y="640"/>
                    <a:pt x="311" y="640"/>
                  </a:cubicBezTo>
                  <a:cubicBezTo>
                    <a:pt x="310" y="656"/>
                    <a:pt x="301" y="674"/>
                    <a:pt x="286" y="680"/>
                  </a:cubicBezTo>
                  <a:cubicBezTo>
                    <a:pt x="270" y="687"/>
                    <a:pt x="250" y="685"/>
                    <a:pt x="232" y="684"/>
                  </a:cubicBezTo>
                  <a:cubicBezTo>
                    <a:pt x="214" y="683"/>
                    <a:pt x="194" y="683"/>
                    <a:pt x="178" y="674"/>
                  </a:cubicBezTo>
                  <a:cubicBezTo>
                    <a:pt x="161" y="664"/>
                    <a:pt x="152" y="643"/>
                    <a:pt x="143" y="627"/>
                  </a:cubicBezTo>
                  <a:cubicBezTo>
                    <a:pt x="142" y="627"/>
                    <a:pt x="142" y="626"/>
                    <a:pt x="142" y="625"/>
                  </a:cubicBezTo>
                  <a:cubicBezTo>
                    <a:pt x="139" y="622"/>
                    <a:pt x="137" y="618"/>
                    <a:pt x="137" y="613"/>
                  </a:cubicBezTo>
                  <a:cubicBezTo>
                    <a:pt x="136" y="607"/>
                    <a:pt x="140" y="602"/>
                    <a:pt x="139" y="596"/>
                  </a:cubicBezTo>
                  <a:cubicBezTo>
                    <a:pt x="138" y="589"/>
                    <a:pt x="136" y="584"/>
                    <a:pt x="140" y="578"/>
                  </a:cubicBezTo>
                  <a:cubicBezTo>
                    <a:pt x="141" y="574"/>
                    <a:pt x="143" y="574"/>
                    <a:pt x="141" y="569"/>
                  </a:cubicBezTo>
                  <a:cubicBezTo>
                    <a:pt x="140" y="567"/>
                    <a:pt x="138" y="565"/>
                    <a:pt x="138" y="562"/>
                  </a:cubicBezTo>
                  <a:cubicBezTo>
                    <a:pt x="135" y="552"/>
                    <a:pt x="139" y="544"/>
                    <a:pt x="147" y="540"/>
                  </a:cubicBezTo>
                  <a:cubicBezTo>
                    <a:pt x="146" y="538"/>
                    <a:pt x="144" y="536"/>
                    <a:pt x="143" y="534"/>
                  </a:cubicBezTo>
                  <a:cubicBezTo>
                    <a:pt x="135" y="520"/>
                    <a:pt x="137" y="504"/>
                    <a:pt x="134" y="489"/>
                  </a:cubicBezTo>
                  <a:cubicBezTo>
                    <a:pt x="130" y="472"/>
                    <a:pt x="120" y="460"/>
                    <a:pt x="108" y="449"/>
                  </a:cubicBezTo>
                  <a:cubicBezTo>
                    <a:pt x="86" y="429"/>
                    <a:pt x="63" y="412"/>
                    <a:pt x="45" y="388"/>
                  </a:cubicBezTo>
                  <a:cubicBezTo>
                    <a:pt x="8" y="340"/>
                    <a:pt x="0" y="274"/>
                    <a:pt x="8" y="215"/>
                  </a:cubicBezTo>
                  <a:cubicBezTo>
                    <a:pt x="17" y="159"/>
                    <a:pt x="45" y="104"/>
                    <a:pt x="87" y="66"/>
                  </a:cubicBezTo>
                  <a:cubicBezTo>
                    <a:pt x="87" y="65"/>
                    <a:pt x="88" y="65"/>
                    <a:pt x="88" y="64"/>
                  </a:cubicBezTo>
                  <a:cubicBezTo>
                    <a:pt x="97" y="55"/>
                    <a:pt x="107" y="46"/>
                    <a:pt x="118" y="39"/>
                  </a:cubicBezTo>
                  <a:cubicBezTo>
                    <a:pt x="142" y="24"/>
                    <a:pt x="169" y="15"/>
                    <a:pt x="197" y="9"/>
                  </a:cubicBezTo>
                  <a:cubicBezTo>
                    <a:pt x="226" y="3"/>
                    <a:pt x="257" y="0"/>
                    <a:pt x="286" y="6"/>
                  </a:cubicBezTo>
                  <a:cubicBezTo>
                    <a:pt x="319" y="12"/>
                    <a:pt x="348" y="31"/>
                    <a:pt x="373" y="52"/>
                  </a:cubicBezTo>
                  <a:cubicBezTo>
                    <a:pt x="398" y="72"/>
                    <a:pt x="420" y="94"/>
                    <a:pt x="437" y="121"/>
                  </a:cubicBezTo>
                  <a:close/>
                  <a:moveTo>
                    <a:pt x="461" y="254"/>
                  </a:moveTo>
                  <a:cubicBezTo>
                    <a:pt x="463" y="220"/>
                    <a:pt x="455" y="187"/>
                    <a:pt x="441" y="156"/>
                  </a:cubicBezTo>
                  <a:cubicBezTo>
                    <a:pt x="373" y="156"/>
                    <a:pt x="305" y="154"/>
                    <a:pt x="237" y="150"/>
                  </a:cubicBezTo>
                  <a:cubicBezTo>
                    <a:pt x="202" y="149"/>
                    <a:pt x="167" y="149"/>
                    <a:pt x="131" y="147"/>
                  </a:cubicBezTo>
                  <a:cubicBezTo>
                    <a:pt x="115" y="146"/>
                    <a:pt x="98" y="145"/>
                    <a:pt x="82" y="144"/>
                  </a:cubicBezTo>
                  <a:cubicBezTo>
                    <a:pt x="70" y="143"/>
                    <a:pt x="57" y="140"/>
                    <a:pt x="44" y="142"/>
                  </a:cubicBezTo>
                  <a:cubicBezTo>
                    <a:pt x="27" y="178"/>
                    <a:pt x="17" y="218"/>
                    <a:pt x="18" y="258"/>
                  </a:cubicBezTo>
                  <a:cubicBezTo>
                    <a:pt x="54" y="256"/>
                    <a:pt x="90" y="259"/>
                    <a:pt x="125" y="261"/>
                  </a:cubicBezTo>
                  <a:cubicBezTo>
                    <a:pt x="162" y="264"/>
                    <a:pt x="199" y="266"/>
                    <a:pt x="236" y="269"/>
                  </a:cubicBezTo>
                  <a:cubicBezTo>
                    <a:pt x="273" y="272"/>
                    <a:pt x="310" y="274"/>
                    <a:pt x="348" y="275"/>
                  </a:cubicBezTo>
                  <a:cubicBezTo>
                    <a:pt x="385" y="275"/>
                    <a:pt x="421" y="274"/>
                    <a:pt x="458" y="275"/>
                  </a:cubicBezTo>
                  <a:cubicBezTo>
                    <a:pt x="459" y="268"/>
                    <a:pt x="460" y="261"/>
                    <a:pt x="461" y="254"/>
                  </a:cubicBezTo>
                  <a:close/>
                  <a:moveTo>
                    <a:pt x="398" y="390"/>
                  </a:moveTo>
                  <a:cubicBezTo>
                    <a:pt x="429" y="361"/>
                    <a:pt x="449" y="324"/>
                    <a:pt x="457" y="283"/>
                  </a:cubicBezTo>
                  <a:cubicBezTo>
                    <a:pt x="310" y="288"/>
                    <a:pt x="165" y="267"/>
                    <a:pt x="18" y="262"/>
                  </a:cubicBezTo>
                  <a:cubicBezTo>
                    <a:pt x="18" y="263"/>
                    <a:pt x="18" y="264"/>
                    <a:pt x="18" y="265"/>
                  </a:cubicBezTo>
                  <a:cubicBezTo>
                    <a:pt x="19" y="294"/>
                    <a:pt x="25" y="323"/>
                    <a:pt x="37" y="349"/>
                  </a:cubicBezTo>
                  <a:cubicBezTo>
                    <a:pt x="44" y="365"/>
                    <a:pt x="54" y="379"/>
                    <a:pt x="65" y="392"/>
                  </a:cubicBezTo>
                  <a:cubicBezTo>
                    <a:pt x="120" y="391"/>
                    <a:pt x="176" y="392"/>
                    <a:pt x="231" y="395"/>
                  </a:cubicBezTo>
                  <a:cubicBezTo>
                    <a:pt x="259" y="396"/>
                    <a:pt x="287" y="397"/>
                    <a:pt x="315" y="399"/>
                  </a:cubicBezTo>
                  <a:cubicBezTo>
                    <a:pt x="329" y="400"/>
                    <a:pt x="343" y="400"/>
                    <a:pt x="356" y="400"/>
                  </a:cubicBezTo>
                  <a:cubicBezTo>
                    <a:pt x="366" y="401"/>
                    <a:pt x="376" y="402"/>
                    <a:pt x="385" y="401"/>
                  </a:cubicBezTo>
                  <a:cubicBezTo>
                    <a:pt x="390" y="398"/>
                    <a:pt x="394" y="394"/>
                    <a:pt x="398" y="390"/>
                  </a:cubicBezTo>
                  <a:close/>
                  <a:moveTo>
                    <a:pt x="437" y="148"/>
                  </a:moveTo>
                  <a:cubicBezTo>
                    <a:pt x="428" y="130"/>
                    <a:pt x="416" y="113"/>
                    <a:pt x="402" y="97"/>
                  </a:cubicBezTo>
                  <a:cubicBezTo>
                    <a:pt x="381" y="74"/>
                    <a:pt x="357" y="54"/>
                    <a:pt x="330" y="38"/>
                  </a:cubicBezTo>
                  <a:cubicBezTo>
                    <a:pt x="302" y="21"/>
                    <a:pt x="272" y="15"/>
                    <a:pt x="239" y="16"/>
                  </a:cubicBezTo>
                  <a:cubicBezTo>
                    <a:pt x="216" y="17"/>
                    <a:pt x="191" y="21"/>
                    <a:pt x="167" y="28"/>
                  </a:cubicBezTo>
                  <a:cubicBezTo>
                    <a:pt x="128" y="45"/>
                    <a:pt x="94" y="70"/>
                    <a:pt x="67" y="105"/>
                  </a:cubicBezTo>
                  <a:cubicBezTo>
                    <a:pt x="60" y="115"/>
                    <a:pt x="53" y="126"/>
                    <a:pt x="47" y="137"/>
                  </a:cubicBezTo>
                  <a:cubicBezTo>
                    <a:pt x="57" y="135"/>
                    <a:pt x="67" y="137"/>
                    <a:pt x="77" y="137"/>
                  </a:cubicBezTo>
                  <a:cubicBezTo>
                    <a:pt x="94" y="139"/>
                    <a:pt x="110" y="139"/>
                    <a:pt x="127" y="140"/>
                  </a:cubicBezTo>
                  <a:cubicBezTo>
                    <a:pt x="163" y="141"/>
                    <a:pt x="198" y="141"/>
                    <a:pt x="233" y="143"/>
                  </a:cubicBezTo>
                  <a:cubicBezTo>
                    <a:pt x="301" y="146"/>
                    <a:pt x="369" y="148"/>
                    <a:pt x="437" y="148"/>
                  </a:cubicBezTo>
                  <a:close/>
                  <a:moveTo>
                    <a:pt x="374" y="410"/>
                  </a:moveTo>
                  <a:cubicBezTo>
                    <a:pt x="368" y="410"/>
                    <a:pt x="363" y="409"/>
                    <a:pt x="358" y="409"/>
                  </a:cubicBezTo>
                  <a:cubicBezTo>
                    <a:pt x="345" y="409"/>
                    <a:pt x="331" y="408"/>
                    <a:pt x="317" y="407"/>
                  </a:cubicBezTo>
                  <a:cubicBezTo>
                    <a:pt x="289" y="406"/>
                    <a:pt x="261" y="404"/>
                    <a:pt x="234" y="403"/>
                  </a:cubicBezTo>
                  <a:cubicBezTo>
                    <a:pt x="179" y="400"/>
                    <a:pt x="124" y="398"/>
                    <a:pt x="70" y="397"/>
                  </a:cubicBezTo>
                  <a:cubicBezTo>
                    <a:pt x="76" y="403"/>
                    <a:pt x="83" y="410"/>
                    <a:pt x="90" y="415"/>
                  </a:cubicBezTo>
                  <a:cubicBezTo>
                    <a:pt x="109" y="432"/>
                    <a:pt x="132" y="447"/>
                    <a:pt x="143" y="471"/>
                  </a:cubicBezTo>
                  <a:cubicBezTo>
                    <a:pt x="149" y="485"/>
                    <a:pt x="149" y="500"/>
                    <a:pt x="152" y="514"/>
                  </a:cubicBezTo>
                  <a:cubicBezTo>
                    <a:pt x="155" y="529"/>
                    <a:pt x="162" y="536"/>
                    <a:pt x="176" y="540"/>
                  </a:cubicBezTo>
                  <a:cubicBezTo>
                    <a:pt x="205" y="546"/>
                    <a:pt x="235" y="549"/>
                    <a:pt x="265" y="548"/>
                  </a:cubicBezTo>
                  <a:cubicBezTo>
                    <a:pt x="275" y="548"/>
                    <a:pt x="289" y="549"/>
                    <a:pt x="298" y="543"/>
                  </a:cubicBezTo>
                  <a:cubicBezTo>
                    <a:pt x="310" y="533"/>
                    <a:pt x="309" y="513"/>
                    <a:pt x="309" y="500"/>
                  </a:cubicBezTo>
                  <a:cubicBezTo>
                    <a:pt x="309" y="487"/>
                    <a:pt x="310" y="475"/>
                    <a:pt x="315" y="463"/>
                  </a:cubicBezTo>
                  <a:cubicBezTo>
                    <a:pt x="320" y="453"/>
                    <a:pt x="329" y="443"/>
                    <a:pt x="338" y="436"/>
                  </a:cubicBezTo>
                  <a:cubicBezTo>
                    <a:pt x="349" y="426"/>
                    <a:pt x="362" y="418"/>
                    <a:pt x="374" y="410"/>
                  </a:cubicBezTo>
                  <a:close/>
                  <a:moveTo>
                    <a:pt x="312" y="600"/>
                  </a:moveTo>
                  <a:cubicBezTo>
                    <a:pt x="314" y="597"/>
                    <a:pt x="316" y="595"/>
                    <a:pt x="314" y="591"/>
                  </a:cubicBezTo>
                  <a:cubicBezTo>
                    <a:pt x="313" y="590"/>
                    <a:pt x="312" y="589"/>
                    <a:pt x="311" y="587"/>
                  </a:cubicBezTo>
                  <a:cubicBezTo>
                    <a:pt x="290" y="598"/>
                    <a:pt x="267" y="588"/>
                    <a:pt x="245" y="589"/>
                  </a:cubicBezTo>
                  <a:cubicBezTo>
                    <a:pt x="242" y="589"/>
                    <a:pt x="242" y="585"/>
                    <a:pt x="245" y="585"/>
                  </a:cubicBezTo>
                  <a:cubicBezTo>
                    <a:pt x="265" y="583"/>
                    <a:pt x="287" y="587"/>
                    <a:pt x="306" y="579"/>
                  </a:cubicBezTo>
                  <a:cubicBezTo>
                    <a:pt x="307" y="578"/>
                    <a:pt x="308" y="578"/>
                    <a:pt x="309" y="578"/>
                  </a:cubicBezTo>
                  <a:cubicBezTo>
                    <a:pt x="309" y="575"/>
                    <a:pt x="310" y="573"/>
                    <a:pt x="311" y="570"/>
                  </a:cubicBezTo>
                  <a:cubicBezTo>
                    <a:pt x="313" y="566"/>
                    <a:pt x="317" y="553"/>
                    <a:pt x="310" y="551"/>
                  </a:cubicBezTo>
                  <a:cubicBezTo>
                    <a:pt x="310" y="550"/>
                    <a:pt x="309" y="550"/>
                    <a:pt x="309" y="550"/>
                  </a:cubicBezTo>
                  <a:cubicBezTo>
                    <a:pt x="306" y="553"/>
                    <a:pt x="303" y="555"/>
                    <a:pt x="300" y="556"/>
                  </a:cubicBezTo>
                  <a:cubicBezTo>
                    <a:pt x="289" y="561"/>
                    <a:pt x="276" y="561"/>
                    <a:pt x="265" y="561"/>
                  </a:cubicBezTo>
                  <a:cubicBezTo>
                    <a:pt x="247" y="561"/>
                    <a:pt x="229" y="560"/>
                    <a:pt x="212" y="558"/>
                  </a:cubicBezTo>
                  <a:cubicBezTo>
                    <a:pt x="193" y="556"/>
                    <a:pt x="167" y="556"/>
                    <a:pt x="152" y="544"/>
                  </a:cubicBezTo>
                  <a:cubicBezTo>
                    <a:pt x="144" y="550"/>
                    <a:pt x="147" y="556"/>
                    <a:pt x="150" y="561"/>
                  </a:cubicBezTo>
                  <a:cubicBezTo>
                    <a:pt x="156" y="566"/>
                    <a:pt x="161" y="572"/>
                    <a:pt x="169" y="575"/>
                  </a:cubicBezTo>
                  <a:cubicBezTo>
                    <a:pt x="181" y="580"/>
                    <a:pt x="193" y="582"/>
                    <a:pt x="205" y="585"/>
                  </a:cubicBezTo>
                  <a:cubicBezTo>
                    <a:pt x="210" y="587"/>
                    <a:pt x="208" y="594"/>
                    <a:pt x="203" y="593"/>
                  </a:cubicBezTo>
                  <a:cubicBezTo>
                    <a:pt x="190" y="590"/>
                    <a:pt x="177" y="589"/>
                    <a:pt x="165" y="584"/>
                  </a:cubicBezTo>
                  <a:cubicBezTo>
                    <a:pt x="161" y="582"/>
                    <a:pt x="157" y="580"/>
                    <a:pt x="153" y="577"/>
                  </a:cubicBezTo>
                  <a:cubicBezTo>
                    <a:pt x="153" y="580"/>
                    <a:pt x="150" y="582"/>
                    <a:pt x="149" y="585"/>
                  </a:cubicBezTo>
                  <a:cubicBezTo>
                    <a:pt x="149" y="588"/>
                    <a:pt x="151" y="592"/>
                    <a:pt x="151" y="595"/>
                  </a:cubicBezTo>
                  <a:cubicBezTo>
                    <a:pt x="152" y="597"/>
                    <a:pt x="152" y="598"/>
                    <a:pt x="151" y="600"/>
                  </a:cubicBezTo>
                  <a:cubicBezTo>
                    <a:pt x="173" y="616"/>
                    <a:pt x="202" y="619"/>
                    <a:pt x="228" y="623"/>
                  </a:cubicBezTo>
                  <a:cubicBezTo>
                    <a:pt x="231" y="624"/>
                    <a:pt x="230" y="629"/>
                    <a:pt x="227" y="629"/>
                  </a:cubicBezTo>
                  <a:cubicBezTo>
                    <a:pt x="199" y="626"/>
                    <a:pt x="171" y="624"/>
                    <a:pt x="150" y="606"/>
                  </a:cubicBezTo>
                  <a:cubicBezTo>
                    <a:pt x="150" y="607"/>
                    <a:pt x="149" y="608"/>
                    <a:pt x="149" y="609"/>
                  </a:cubicBezTo>
                  <a:cubicBezTo>
                    <a:pt x="145" y="623"/>
                    <a:pt x="169" y="627"/>
                    <a:pt x="179" y="630"/>
                  </a:cubicBezTo>
                  <a:cubicBezTo>
                    <a:pt x="195" y="634"/>
                    <a:pt x="213" y="636"/>
                    <a:pt x="230" y="636"/>
                  </a:cubicBezTo>
                  <a:cubicBezTo>
                    <a:pt x="246" y="636"/>
                    <a:pt x="262" y="636"/>
                    <a:pt x="278" y="634"/>
                  </a:cubicBezTo>
                  <a:cubicBezTo>
                    <a:pt x="286" y="634"/>
                    <a:pt x="295" y="633"/>
                    <a:pt x="303" y="629"/>
                  </a:cubicBezTo>
                  <a:cubicBezTo>
                    <a:pt x="307" y="627"/>
                    <a:pt x="309" y="625"/>
                    <a:pt x="309" y="623"/>
                  </a:cubicBezTo>
                  <a:cubicBezTo>
                    <a:pt x="293" y="627"/>
                    <a:pt x="276" y="627"/>
                    <a:pt x="260" y="624"/>
                  </a:cubicBezTo>
                  <a:cubicBezTo>
                    <a:pt x="257" y="624"/>
                    <a:pt x="258" y="619"/>
                    <a:pt x="261" y="619"/>
                  </a:cubicBezTo>
                  <a:cubicBezTo>
                    <a:pt x="277" y="621"/>
                    <a:pt x="293" y="618"/>
                    <a:pt x="309" y="614"/>
                  </a:cubicBezTo>
                  <a:cubicBezTo>
                    <a:pt x="309" y="614"/>
                    <a:pt x="309" y="614"/>
                    <a:pt x="309" y="614"/>
                  </a:cubicBezTo>
                  <a:cubicBezTo>
                    <a:pt x="308" y="608"/>
                    <a:pt x="309" y="605"/>
                    <a:pt x="312" y="600"/>
                  </a:cubicBezTo>
                  <a:close/>
                  <a:moveTo>
                    <a:pt x="273" y="673"/>
                  </a:moveTo>
                  <a:cubicBezTo>
                    <a:pt x="289" y="670"/>
                    <a:pt x="295" y="657"/>
                    <a:pt x="299" y="643"/>
                  </a:cubicBezTo>
                  <a:cubicBezTo>
                    <a:pt x="292" y="645"/>
                    <a:pt x="286" y="646"/>
                    <a:pt x="280" y="646"/>
                  </a:cubicBezTo>
                  <a:cubicBezTo>
                    <a:pt x="245" y="649"/>
                    <a:pt x="208" y="650"/>
                    <a:pt x="174" y="640"/>
                  </a:cubicBezTo>
                  <a:cubicBezTo>
                    <a:pt x="167" y="638"/>
                    <a:pt x="160" y="636"/>
                    <a:pt x="153" y="633"/>
                  </a:cubicBezTo>
                  <a:cubicBezTo>
                    <a:pt x="161" y="646"/>
                    <a:pt x="169" y="659"/>
                    <a:pt x="183" y="665"/>
                  </a:cubicBezTo>
                  <a:cubicBezTo>
                    <a:pt x="197" y="672"/>
                    <a:pt x="213" y="672"/>
                    <a:pt x="228" y="673"/>
                  </a:cubicBezTo>
                  <a:cubicBezTo>
                    <a:pt x="243" y="674"/>
                    <a:pt x="258" y="676"/>
                    <a:pt x="273" y="6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cxnSp>
        <p:nvCxnSpPr>
          <p:cNvPr id="30" name="Straight Arrow Connector 64">
            <a:extLst>
              <a:ext uri="{FF2B5EF4-FFF2-40B4-BE49-F238E27FC236}">
                <a16:creationId xmlns:a16="http://schemas.microsoft.com/office/drawing/2014/main" id="{B0A1EE5C-99A4-4D6D-A850-B1E2EA6951CB}"/>
              </a:ext>
            </a:extLst>
          </p:cNvPr>
          <p:cNvCxnSpPr>
            <a:cxnSpLocks/>
          </p:cNvCxnSpPr>
          <p:nvPr/>
        </p:nvCxnSpPr>
        <p:spPr>
          <a:xfrm flipH="1">
            <a:off x="4853811" y="2413727"/>
            <a:ext cx="1414975" cy="0"/>
          </a:xfrm>
          <a:prstGeom prst="straightConnector1">
            <a:avLst/>
          </a:prstGeom>
          <a:noFill/>
          <a:ln w="19050" cap="flat" cmpd="sng" algn="ctr">
            <a:solidFill>
              <a:srgbClr val="663825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D36E709-58C1-4BB8-8E94-DECF988782C1}"/>
              </a:ext>
            </a:extLst>
          </p:cNvPr>
          <p:cNvGrpSpPr/>
          <p:nvPr/>
        </p:nvGrpSpPr>
        <p:grpSpPr>
          <a:xfrm>
            <a:off x="6389122" y="1848886"/>
            <a:ext cx="3487978" cy="892044"/>
            <a:chOff x="8386921" y="2138442"/>
            <a:chExt cx="2501951" cy="641392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75F8E723-3809-4B33-995F-0F85A7B35BAF}"/>
                </a:ext>
              </a:extLst>
            </p:cNvPr>
            <p:cNvSpPr/>
            <p:nvPr/>
          </p:nvSpPr>
          <p:spPr>
            <a:xfrm>
              <a:off x="8386921" y="2138442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1C5EDA4-86F8-4A71-ACE6-96A72C64BE1D}"/>
                </a:ext>
              </a:extLst>
            </p:cNvPr>
            <p:cNvSpPr txBox="1"/>
            <p:nvPr/>
          </p:nvSpPr>
          <p:spPr>
            <a:xfrm>
              <a:off x="8409810" y="2423317"/>
              <a:ext cx="2479062" cy="3565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cxnSp>
        <p:nvCxnSpPr>
          <p:cNvPr id="43" name="Straight Arrow Connector 64">
            <a:extLst>
              <a:ext uri="{FF2B5EF4-FFF2-40B4-BE49-F238E27FC236}">
                <a16:creationId xmlns:a16="http://schemas.microsoft.com/office/drawing/2014/main" id="{4878E266-5C4D-4857-960B-BA6F2FF33990}"/>
              </a:ext>
            </a:extLst>
          </p:cNvPr>
          <p:cNvCxnSpPr>
            <a:cxnSpLocks/>
          </p:cNvCxnSpPr>
          <p:nvPr/>
        </p:nvCxnSpPr>
        <p:spPr>
          <a:xfrm flipH="1">
            <a:off x="5142157" y="3388506"/>
            <a:ext cx="1414975" cy="0"/>
          </a:xfrm>
          <a:prstGeom prst="straightConnector1">
            <a:avLst/>
          </a:prstGeom>
          <a:noFill/>
          <a:ln w="19050" cap="flat" cmpd="sng" algn="ctr">
            <a:solidFill>
              <a:srgbClr val="663825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97701E67-C557-4CEF-B6B8-E942F9284A8E}"/>
              </a:ext>
            </a:extLst>
          </p:cNvPr>
          <p:cNvGrpSpPr/>
          <p:nvPr/>
        </p:nvGrpSpPr>
        <p:grpSpPr>
          <a:xfrm>
            <a:off x="6832855" y="3042121"/>
            <a:ext cx="3487978" cy="892043"/>
            <a:chOff x="8386921" y="2138442"/>
            <a:chExt cx="2501951" cy="641390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5D9B510E-F489-4849-A833-86E6DE7F957D}"/>
                </a:ext>
              </a:extLst>
            </p:cNvPr>
            <p:cNvSpPr/>
            <p:nvPr/>
          </p:nvSpPr>
          <p:spPr>
            <a:xfrm>
              <a:off x="8386921" y="2138442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FA3218DF-5ED3-427C-A2CA-FC00D72F87FC}"/>
                </a:ext>
              </a:extLst>
            </p:cNvPr>
            <p:cNvSpPr txBox="1"/>
            <p:nvPr/>
          </p:nvSpPr>
          <p:spPr>
            <a:xfrm>
              <a:off x="8409810" y="2423316"/>
              <a:ext cx="2479062" cy="3565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cxnSp>
        <p:nvCxnSpPr>
          <p:cNvPr id="47" name="Straight Arrow Connector 64">
            <a:extLst>
              <a:ext uri="{FF2B5EF4-FFF2-40B4-BE49-F238E27FC236}">
                <a16:creationId xmlns:a16="http://schemas.microsoft.com/office/drawing/2014/main" id="{5D08EE5B-A6F4-4B04-9B17-41042DA30B4A}"/>
              </a:ext>
            </a:extLst>
          </p:cNvPr>
          <p:cNvCxnSpPr>
            <a:cxnSpLocks/>
          </p:cNvCxnSpPr>
          <p:nvPr/>
        </p:nvCxnSpPr>
        <p:spPr>
          <a:xfrm flipH="1">
            <a:off x="4413734" y="4560639"/>
            <a:ext cx="1414975" cy="0"/>
          </a:xfrm>
          <a:prstGeom prst="straightConnector1">
            <a:avLst/>
          </a:prstGeom>
          <a:noFill/>
          <a:ln w="19050" cap="flat" cmpd="sng" algn="ctr">
            <a:solidFill>
              <a:srgbClr val="663825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7D970C72-CCF0-4937-9671-1D0F4F32DF31}"/>
              </a:ext>
            </a:extLst>
          </p:cNvPr>
          <p:cNvGrpSpPr/>
          <p:nvPr/>
        </p:nvGrpSpPr>
        <p:grpSpPr>
          <a:xfrm>
            <a:off x="6104431" y="4214254"/>
            <a:ext cx="3687375" cy="892043"/>
            <a:chOff x="8386921" y="2138442"/>
            <a:chExt cx="2644980" cy="641390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6378122F-8141-476D-9F6E-D3E93E96F333}"/>
                </a:ext>
              </a:extLst>
            </p:cNvPr>
            <p:cNvSpPr/>
            <p:nvPr/>
          </p:nvSpPr>
          <p:spPr>
            <a:xfrm>
              <a:off x="8386921" y="2138442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556F5DE4-182F-4D1B-9B22-A996A31A13BC}"/>
                </a:ext>
              </a:extLst>
            </p:cNvPr>
            <p:cNvSpPr txBox="1"/>
            <p:nvPr/>
          </p:nvSpPr>
          <p:spPr>
            <a:xfrm>
              <a:off x="8409810" y="2423316"/>
              <a:ext cx="2622091" cy="3565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E3DE18C7-E6BB-4BF7-A228-F4D59E0F0FA3}"/>
              </a:ext>
            </a:extLst>
          </p:cNvPr>
          <p:cNvSpPr/>
          <p:nvPr/>
        </p:nvSpPr>
        <p:spPr>
          <a:xfrm>
            <a:off x="2312039" y="1126030"/>
            <a:ext cx="3487978" cy="4947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809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669C17-7851-46FC-BD90-7078361B5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8" b="43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137D3A32-1904-46EF-96D1-96C0C57E30F1}"/>
              </a:ext>
            </a:extLst>
          </p:cNvPr>
          <p:cNvSpPr>
            <a:spLocks noEditPoints="1"/>
          </p:cNvSpPr>
          <p:nvPr/>
        </p:nvSpPr>
        <p:spPr bwMode="auto">
          <a:xfrm>
            <a:off x="2811483" y="1817587"/>
            <a:ext cx="1370013" cy="2012950"/>
          </a:xfrm>
          <a:custGeom>
            <a:avLst/>
            <a:gdLst>
              <a:gd name="T0" fmla="*/ 363 w 365"/>
              <a:gd name="T1" fmla="*/ 198 h 537"/>
              <a:gd name="T2" fmla="*/ 330 w 365"/>
              <a:gd name="T3" fmla="*/ 333 h 537"/>
              <a:gd name="T4" fmla="*/ 227 w 365"/>
              <a:gd name="T5" fmla="*/ 489 h 537"/>
              <a:gd name="T6" fmla="*/ 194 w 365"/>
              <a:gd name="T7" fmla="*/ 528 h 537"/>
              <a:gd name="T8" fmla="*/ 175 w 365"/>
              <a:gd name="T9" fmla="*/ 528 h 537"/>
              <a:gd name="T10" fmla="*/ 39 w 365"/>
              <a:gd name="T11" fmla="*/ 333 h 537"/>
              <a:gd name="T12" fmla="*/ 8 w 365"/>
              <a:gd name="T13" fmla="*/ 164 h 537"/>
              <a:gd name="T14" fmla="*/ 39 w 365"/>
              <a:gd name="T15" fmla="*/ 79 h 537"/>
              <a:gd name="T16" fmla="*/ 106 w 365"/>
              <a:gd name="T17" fmla="*/ 24 h 537"/>
              <a:gd name="T18" fmla="*/ 280 w 365"/>
              <a:gd name="T19" fmla="*/ 32 h 537"/>
              <a:gd name="T20" fmla="*/ 338 w 365"/>
              <a:gd name="T21" fmla="*/ 92 h 537"/>
              <a:gd name="T22" fmla="*/ 363 w 365"/>
              <a:gd name="T23" fmla="*/ 198 h 537"/>
              <a:gd name="T24" fmla="*/ 183 w 365"/>
              <a:gd name="T25" fmla="*/ 521 h 537"/>
              <a:gd name="T26" fmla="*/ 189 w 365"/>
              <a:gd name="T27" fmla="*/ 516 h 537"/>
              <a:gd name="T28" fmla="*/ 318 w 365"/>
              <a:gd name="T29" fmla="*/ 331 h 537"/>
              <a:gd name="T30" fmla="*/ 351 w 365"/>
              <a:gd name="T31" fmla="*/ 187 h 537"/>
              <a:gd name="T32" fmla="*/ 325 w 365"/>
              <a:gd name="T33" fmla="*/ 94 h 537"/>
              <a:gd name="T34" fmla="*/ 259 w 365"/>
              <a:gd name="T35" fmla="*/ 35 h 537"/>
              <a:gd name="T36" fmla="*/ 160 w 365"/>
              <a:gd name="T37" fmla="*/ 22 h 537"/>
              <a:gd name="T38" fmla="*/ 48 w 365"/>
              <a:gd name="T39" fmla="*/ 87 h 537"/>
              <a:gd name="T40" fmla="*/ 22 w 365"/>
              <a:gd name="T41" fmla="*/ 150 h 537"/>
              <a:gd name="T42" fmla="*/ 33 w 365"/>
              <a:gd name="T43" fmla="*/ 289 h 537"/>
              <a:gd name="T44" fmla="*/ 107 w 365"/>
              <a:gd name="T45" fmla="*/ 423 h 537"/>
              <a:gd name="T46" fmla="*/ 183 w 365"/>
              <a:gd name="T47" fmla="*/ 521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65" h="537">
                <a:moveTo>
                  <a:pt x="363" y="198"/>
                </a:moveTo>
                <a:cubicBezTo>
                  <a:pt x="365" y="247"/>
                  <a:pt x="350" y="291"/>
                  <a:pt x="330" y="333"/>
                </a:cubicBezTo>
                <a:cubicBezTo>
                  <a:pt x="302" y="390"/>
                  <a:pt x="266" y="441"/>
                  <a:pt x="227" y="489"/>
                </a:cubicBezTo>
                <a:cubicBezTo>
                  <a:pt x="216" y="502"/>
                  <a:pt x="205" y="515"/>
                  <a:pt x="194" y="528"/>
                </a:cubicBezTo>
                <a:cubicBezTo>
                  <a:pt x="186" y="537"/>
                  <a:pt x="182" y="537"/>
                  <a:pt x="175" y="528"/>
                </a:cubicBezTo>
                <a:cubicBezTo>
                  <a:pt x="123" y="467"/>
                  <a:pt x="75" y="405"/>
                  <a:pt x="39" y="333"/>
                </a:cubicBezTo>
                <a:cubicBezTo>
                  <a:pt x="13" y="280"/>
                  <a:pt x="0" y="224"/>
                  <a:pt x="8" y="164"/>
                </a:cubicBezTo>
                <a:cubicBezTo>
                  <a:pt x="12" y="134"/>
                  <a:pt x="22" y="105"/>
                  <a:pt x="39" y="79"/>
                </a:cubicBezTo>
                <a:cubicBezTo>
                  <a:pt x="56" y="54"/>
                  <a:pt x="78" y="36"/>
                  <a:pt x="106" y="24"/>
                </a:cubicBezTo>
                <a:cubicBezTo>
                  <a:pt x="166" y="0"/>
                  <a:pt x="223" y="3"/>
                  <a:pt x="280" y="32"/>
                </a:cubicBezTo>
                <a:cubicBezTo>
                  <a:pt x="306" y="46"/>
                  <a:pt x="324" y="67"/>
                  <a:pt x="338" y="92"/>
                </a:cubicBezTo>
                <a:cubicBezTo>
                  <a:pt x="356" y="125"/>
                  <a:pt x="365" y="161"/>
                  <a:pt x="363" y="198"/>
                </a:cubicBezTo>
                <a:close/>
                <a:moveTo>
                  <a:pt x="183" y="521"/>
                </a:moveTo>
                <a:cubicBezTo>
                  <a:pt x="186" y="519"/>
                  <a:pt x="188" y="518"/>
                  <a:pt x="189" y="516"/>
                </a:cubicBezTo>
                <a:cubicBezTo>
                  <a:pt x="238" y="459"/>
                  <a:pt x="284" y="399"/>
                  <a:pt x="318" y="331"/>
                </a:cubicBezTo>
                <a:cubicBezTo>
                  <a:pt x="340" y="285"/>
                  <a:pt x="354" y="238"/>
                  <a:pt x="351" y="187"/>
                </a:cubicBezTo>
                <a:cubicBezTo>
                  <a:pt x="350" y="154"/>
                  <a:pt x="342" y="123"/>
                  <a:pt x="325" y="94"/>
                </a:cubicBezTo>
                <a:cubicBezTo>
                  <a:pt x="310" y="67"/>
                  <a:pt x="288" y="48"/>
                  <a:pt x="259" y="35"/>
                </a:cubicBezTo>
                <a:cubicBezTo>
                  <a:pt x="227" y="22"/>
                  <a:pt x="194" y="17"/>
                  <a:pt x="160" y="22"/>
                </a:cubicBezTo>
                <a:cubicBezTo>
                  <a:pt x="114" y="28"/>
                  <a:pt x="74" y="46"/>
                  <a:pt x="48" y="87"/>
                </a:cubicBezTo>
                <a:cubicBezTo>
                  <a:pt x="36" y="107"/>
                  <a:pt x="27" y="127"/>
                  <a:pt x="22" y="150"/>
                </a:cubicBezTo>
                <a:cubicBezTo>
                  <a:pt x="13" y="197"/>
                  <a:pt x="16" y="243"/>
                  <a:pt x="33" y="289"/>
                </a:cubicBezTo>
                <a:cubicBezTo>
                  <a:pt x="51" y="337"/>
                  <a:pt x="77" y="381"/>
                  <a:pt x="107" y="423"/>
                </a:cubicBezTo>
                <a:cubicBezTo>
                  <a:pt x="131" y="456"/>
                  <a:pt x="157" y="488"/>
                  <a:pt x="183" y="5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609D472E-AD30-44DF-AE59-C24976B20FC5}"/>
              </a:ext>
            </a:extLst>
          </p:cNvPr>
          <p:cNvSpPr>
            <a:spLocks noEditPoints="1"/>
          </p:cNvSpPr>
          <p:nvPr/>
        </p:nvSpPr>
        <p:spPr bwMode="auto">
          <a:xfrm>
            <a:off x="2860696" y="1881087"/>
            <a:ext cx="1279525" cy="1890713"/>
          </a:xfrm>
          <a:custGeom>
            <a:avLst/>
            <a:gdLst>
              <a:gd name="T0" fmla="*/ 170 w 341"/>
              <a:gd name="T1" fmla="*/ 504 h 504"/>
              <a:gd name="T2" fmla="*/ 94 w 341"/>
              <a:gd name="T3" fmla="*/ 406 h 504"/>
              <a:gd name="T4" fmla="*/ 20 w 341"/>
              <a:gd name="T5" fmla="*/ 272 h 504"/>
              <a:gd name="T6" fmla="*/ 9 w 341"/>
              <a:gd name="T7" fmla="*/ 133 h 504"/>
              <a:gd name="T8" fmla="*/ 35 w 341"/>
              <a:gd name="T9" fmla="*/ 70 h 504"/>
              <a:gd name="T10" fmla="*/ 147 w 341"/>
              <a:gd name="T11" fmla="*/ 5 h 504"/>
              <a:gd name="T12" fmla="*/ 246 w 341"/>
              <a:gd name="T13" fmla="*/ 18 h 504"/>
              <a:gd name="T14" fmla="*/ 312 w 341"/>
              <a:gd name="T15" fmla="*/ 77 h 504"/>
              <a:gd name="T16" fmla="*/ 338 w 341"/>
              <a:gd name="T17" fmla="*/ 170 h 504"/>
              <a:gd name="T18" fmla="*/ 305 w 341"/>
              <a:gd name="T19" fmla="*/ 314 h 504"/>
              <a:gd name="T20" fmla="*/ 176 w 341"/>
              <a:gd name="T21" fmla="*/ 499 h 504"/>
              <a:gd name="T22" fmla="*/ 170 w 341"/>
              <a:gd name="T23" fmla="*/ 504 h 504"/>
              <a:gd name="T24" fmla="*/ 33 w 341"/>
              <a:gd name="T25" fmla="*/ 171 h 504"/>
              <a:gd name="T26" fmla="*/ 42 w 341"/>
              <a:gd name="T27" fmla="*/ 224 h 504"/>
              <a:gd name="T28" fmla="*/ 188 w 341"/>
              <a:gd name="T29" fmla="*/ 304 h 504"/>
              <a:gd name="T30" fmla="*/ 309 w 341"/>
              <a:gd name="T31" fmla="*/ 160 h 504"/>
              <a:gd name="T32" fmla="*/ 256 w 341"/>
              <a:gd name="T33" fmla="*/ 66 h 504"/>
              <a:gd name="T34" fmla="*/ 116 w 341"/>
              <a:gd name="T35" fmla="*/ 49 h 504"/>
              <a:gd name="T36" fmla="*/ 33 w 341"/>
              <a:gd name="T37" fmla="*/ 171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1" h="504">
                <a:moveTo>
                  <a:pt x="170" y="504"/>
                </a:moveTo>
                <a:cubicBezTo>
                  <a:pt x="144" y="471"/>
                  <a:pt x="118" y="439"/>
                  <a:pt x="94" y="406"/>
                </a:cubicBezTo>
                <a:cubicBezTo>
                  <a:pt x="64" y="364"/>
                  <a:pt x="38" y="320"/>
                  <a:pt x="20" y="272"/>
                </a:cubicBezTo>
                <a:cubicBezTo>
                  <a:pt x="3" y="226"/>
                  <a:pt x="0" y="180"/>
                  <a:pt x="9" y="133"/>
                </a:cubicBezTo>
                <a:cubicBezTo>
                  <a:pt x="14" y="110"/>
                  <a:pt x="23" y="90"/>
                  <a:pt x="35" y="70"/>
                </a:cubicBezTo>
                <a:cubicBezTo>
                  <a:pt x="61" y="29"/>
                  <a:pt x="101" y="11"/>
                  <a:pt x="147" y="5"/>
                </a:cubicBezTo>
                <a:cubicBezTo>
                  <a:pt x="181" y="0"/>
                  <a:pt x="214" y="5"/>
                  <a:pt x="246" y="18"/>
                </a:cubicBezTo>
                <a:cubicBezTo>
                  <a:pt x="275" y="31"/>
                  <a:pt x="297" y="50"/>
                  <a:pt x="312" y="77"/>
                </a:cubicBezTo>
                <a:cubicBezTo>
                  <a:pt x="329" y="106"/>
                  <a:pt x="337" y="137"/>
                  <a:pt x="338" y="170"/>
                </a:cubicBezTo>
                <a:cubicBezTo>
                  <a:pt x="341" y="221"/>
                  <a:pt x="327" y="268"/>
                  <a:pt x="305" y="314"/>
                </a:cubicBezTo>
                <a:cubicBezTo>
                  <a:pt x="271" y="382"/>
                  <a:pt x="225" y="442"/>
                  <a:pt x="176" y="499"/>
                </a:cubicBezTo>
                <a:cubicBezTo>
                  <a:pt x="175" y="501"/>
                  <a:pt x="173" y="502"/>
                  <a:pt x="170" y="504"/>
                </a:cubicBezTo>
                <a:close/>
                <a:moveTo>
                  <a:pt x="33" y="171"/>
                </a:moveTo>
                <a:cubicBezTo>
                  <a:pt x="32" y="189"/>
                  <a:pt x="35" y="207"/>
                  <a:pt x="42" y="224"/>
                </a:cubicBezTo>
                <a:cubicBezTo>
                  <a:pt x="67" y="279"/>
                  <a:pt x="128" y="312"/>
                  <a:pt x="188" y="304"/>
                </a:cubicBezTo>
                <a:cubicBezTo>
                  <a:pt x="261" y="294"/>
                  <a:pt x="315" y="237"/>
                  <a:pt x="309" y="160"/>
                </a:cubicBezTo>
                <a:cubicBezTo>
                  <a:pt x="306" y="120"/>
                  <a:pt x="288" y="88"/>
                  <a:pt x="256" y="66"/>
                </a:cubicBezTo>
                <a:cubicBezTo>
                  <a:pt x="213" y="35"/>
                  <a:pt x="166" y="30"/>
                  <a:pt x="116" y="49"/>
                </a:cubicBezTo>
                <a:cubicBezTo>
                  <a:pt x="68" y="67"/>
                  <a:pt x="30" y="117"/>
                  <a:pt x="33" y="171"/>
                </a:cubicBezTo>
                <a:close/>
              </a:path>
            </a:pathLst>
          </a:custGeom>
          <a:solidFill>
            <a:srgbClr val="F44F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E08CC9B9-3393-4B9E-A60C-7EB613567F2A}"/>
              </a:ext>
            </a:extLst>
          </p:cNvPr>
          <p:cNvSpPr>
            <a:spLocks noEditPoints="1"/>
          </p:cNvSpPr>
          <p:nvPr/>
        </p:nvSpPr>
        <p:spPr bwMode="auto">
          <a:xfrm>
            <a:off x="2973408" y="1993800"/>
            <a:ext cx="1068388" cy="1057275"/>
          </a:xfrm>
          <a:custGeom>
            <a:avLst/>
            <a:gdLst>
              <a:gd name="T0" fmla="*/ 3 w 285"/>
              <a:gd name="T1" fmla="*/ 141 h 282"/>
              <a:gd name="T2" fmla="*/ 86 w 285"/>
              <a:gd name="T3" fmla="*/ 19 h 282"/>
              <a:gd name="T4" fmla="*/ 226 w 285"/>
              <a:gd name="T5" fmla="*/ 36 h 282"/>
              <a:gd name="T6" fmla="*/ 279 w 285"/>
              <a:gd name="T7" fmla="*/ 130 h 282"/>
              <a:gd name="T8" fmla="*/ 158 w 285"/>
              <a:gd name="T9" fmla="*/ 274 h 282"/>
              <a:gd name="T10" fmla="*/ 12 w 285"/>
              <a:gd name="T11" fmla="*/ 194 h 282"/>
              <a:gd name="T12" fmla="*/ 3 w 285"/>
              <a:gd name="T13" fmla="*/ 141 h 282"/>
              <a:gd name="T14" fmla="*/ 17 w 285"/>
              <a:gd name="T15" fmla="*/ 141 h 282"/>
              <a:gd name="T16" fmla="*/ 27 w 285"/>
              <a:gd name="T17" fmla="*/ 192 h 282"/>
              <a:gd name="T18" fmla="*/ 176 w 285"/>
              <a:gd name="T19" fmla="*/ 257 h 282"/>
              <a:gd name="T20" fmla="*/ 267 w 285"/>
              <a:gd name="T21" fmla="*/ 143 h 282"/>
              <a:gd name="T22" fmla="*/ 220 w 285"/>
              <a:gd name="T23" fmla="*/ 48 h 282"/>
              <a:gd name="T24" fmla="*/ 85 w 285"/>
              <a:gd name="T25" fmla="*/ 35 h 282"/>
              <a:gd name="T26" fmla="*/ 17 w 285"/>
              <a:gd name="T27" fmla="*/ 141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5" h="282">
                <a:moveTo>
                  <a:pt x="3" y="141"/>
                </a:moveTo>
                <a:cubicBezTo>
                  <a:pt x="0" y="87"/>
                  <a:pt x="38" y="37"/>
                  <a:pt x="86" y="19"/>
                </a:cubicBezTo>
                <a:cubicBezTo>
                  <a:pt x="136" y="0"/>
                  <a:pt x="183" y="5"/>
                  <a:pt x="226" y="36"/>
                </a:cubicBezTo>
                <a:cubicBezTo>
                  <a:pt x="258" y="58"/>
                  <a:pt x="276" y="90"/>
                  <a:pt x="279" y="130"/>
                </a:cubicBezTo>
                <a:cubicBezTo>
                  <a:pt x="285" y="207"/>
                  <a:pt x="231" y="264"/>
                  <a:pt x="158" y="274"/>
                </a:cubicBezTo>
                <a:cubicBezTo>
                  <a:pt x="98" y="282"/>
                  <a:pt x="37" y="249"/>
                  <a:pt x="12" y="194"/>
                </a:cubicBezTo>
                <a:cubicBezTo>
                  <a:pt x="5" y="177"/>
                  <a:pt x="2" y="159"/>
                  <a:pt x="3" y="141"/>
                </a:cubicBezTo>
                <a:close/>
                <a:moveTo>
                  <a:pt x="17" y="141"/>
                </a:moveTo>
                <a:cubicBezTo>
                  <a:pt x="16" y="159"/>
                  <a:pt x="19" y="176"/>
                  <a:pt x="27" y="192"/>
                </a:cubicBezTo>
                <a:cubicBezTo>
                  <a:pt x="57" y="254"/>
                  <a:pt x="129" y="271"/>
                  <a:pt x="176" y="257"/>
                </a:cubicBezTo>
                <a:cubicBezTo>
                  <a:pt x="225" y="243"/>
                  <a:pt x="267" y="200"/>
                  <a:pt x="267" y="143"/>
                </a:cubicBezTo>
                <a:cubicBezTo>
                  <a:pt x="266" y="103"/>
                  <a:pt x="251" y="71"/>
                  <a:pt x="220" y="48"/>
                </a:cubicBezTo>
                <a:cubicBezTo>
                  <a:pt x="178" y="18"/>
                  <a:pt x="132" y="13"/>
                  <a:pt x="85" y="35"/>
                </a:cubicBezTo>
                <a:cubicBezTo>
                  <a:pt x="41" y="56"/>
                  <a:pt x="18" y="91"/>
                  <a:pt x="17" y="1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EB0A6B76-5A62-49E9-A46C-EA41FEF9EE9A}"/>
              </a:ext>
            </a:extLst>
          </p:cNvPr>
          <p:cNvSpPr>
            <a:spLocks/>
          </p:cNvSpPr>
          <p:nvPr/>
        </p:nvSpPr>
        <p:spPr bwMode="auto">
          <a:xfrm>
            <a:off x="3033733" y="2041425"/>
            <a:ext cx="941388" cy="968375"/>
          </a:xfrm>
          <a:custGeom>
            <a:avLst/>
            <a:gdLst>
              <a:gd name="T0" fmla="*/ 1 w 251"/>
              <a:gd name="T1" fmla="*/ 128 h 258"/>
              <a:gd name="T2" fmla="*/ 69 w 251"/>
              <a:gd name="T3" fmla="*/ 22 h 258"/>
              <a:gd name="T4" fmla="*/ 204 w 251"/>
              <a:gd name="T5" fmla="*/ 35 h 258"/>
              <a:gd name="T6" fmla="*/ 251 w 251"/>
              <a:gd name="T7" fmla="*/ 130 h 258"/>
              <a:gd name="T8" fmla="*/ 160 w 251"/>
              <a:gd name="T9" fmla="*/ 244 h 258"/>
              <a:gd name="T10" fmla="*/ 11 w 251"/>
              <a:gd name="T11" fmla="*/ 179 h 258"/>
              <a:gd name="T12" fmla="*/ 1 w 251"/>
              <a:gd name="T13" fmla="*/ 12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" h="258">
                <a:moveTo>
                  <a:pt x="1" y="128"/>
                </a:moveTo>
                <a:cubicBezTo>
                  <a:pt x="2" y="78"/>
                  <a:pt x="25" y="43"/>
                  <a:pt x="69" y="22"/>
                </a:cubicBezTo>
                <a:cubicBezTo>
                  <a:pt x="116" y="0"/>
                  <a:pt x="162" y="5"/>
                  <a:pt x="204" y="35"/>
                </a:cubicBezTo>
                <a:cubicBezTo>
                  <a:pt x="235" y="58"/>
                  <a:pt x="250" y="90"/>
                  <a:pt x="251" y="130"/>
                </a:cubicBezTo>
                <a:cubicBezTo>
                  <a:pt x="251" y="187"/>
                  <a:pt x="209" y="230"/>
                  <a:pt x="160" y="244"/>
                </a:cubicBezTo>
                <a:cubicBezTo>
                  <a:pt x="113" y="258"/>
                  <a:pt x="41" y="241"/>
                  <a:pt x="11" y="179"/>
                </a:cubicBezTo>
                <a:cubicBezTo>
                  <a:pt x="3" y="163"/>
                  <a:pt x="0" y="146"/>
                  <a:pt x="1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AB6F141-F9EB-483B-93DB-2F56DB6B9518}"/>
              </a:ext>
            </a:extLst>
          </p:cNvPr>
          <p:cNvSpPr txBox="1"/>
          <p:nvPr/>
        </p:nvSpPr>
        <p:spPr>
          <a:xfrm>
            <a:off x="3184582" y="2199271"/>
            <a:ext cx="66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910A9E4-BAC5-4D7C-A1BC-BF515F195F29}"/>
              </a:ext>
            </a:extLst>
          </p:cNvPr>
          <p:cNvGrpSpPr/>
          <p:nvPr/>
        </p:nvGrpSpPr>
        <p:grpSpPr>
          <a:xfrm>
            <a:off x="1752500" y="4076208"/>
            <a:ext cx="3487978" cy="914087"/>
            <a:chOff x="8386921" y="2138442"/>
            <a:chExt cx="2501951" cy="65724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C7FD7B5-C8E3-496F-9CA8-4D402AD45714}"/>
                </a:ext>
              </a:extLst>
            </p:cNvPr>
            <p:cNvSpPr/>
            <p:nvPr/>
          </p:nvSpPr>
          <p:spPr>
            <a:xfrm>
              <a:off x="8386921" y="2138442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0ECB2BB-0E86-451B-997B-7ECC3D6CF5CF}"/>
                </a:ext>
              </a:extLst>
            </p:cNvPr>
            <p:cNvSpPr txBox="1"/>
            <p:nvPr/>
          </p:nvSpPr>
          <p:spPr>
            <a:xfrm>
              <a:off x="8778845" y="2511778"/>
              <a:ext cx="1718104" cy="28390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BA2604D-FEB0-4D1E-8155-C87251B62D0C}"/>
              </a:ext>
            </a:extLst>
          </p:cNvPr>
          <p:cNvGrpSpPr/>
          <p:nvPr/>
        </p:nvGrpSpPr>
        <p:grpSpPr>
          <a:xfrm>
            <a:off x="5625675" y="1774766"/>
            <a:ext cx="1368425" cy="2012950"/>
            <a:chOff x="5747875" y="1945772"/>
            <a:chExt cx="1368425" cy="2012950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390DA5D-AB9B-49F9-B78B-A40B013D6F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7875" y="1945772"/>
              <a:ext cx="1368425" cy="2012950"/>
            </a:xfrm>
            <a:custGeom>
              <a:avLst/>
              <a:gdLst>
                <a:gd name="T0" fmla="*/ 363 w 365"/>
                <a:gd name="T1" fmla="*/ 198 h 537"/>
                <a:gd name="T2" fmla="*/ 330 w 365"/>
                <a:gd name="T3" fmla="*/ 334 h 537"/>
                <a:gd name="T4" fmla="*/ 219 w 365"/>
                <a:gd name="T5" fmla="*/ 499 h 537"/>
                <a:gd name="T6" fmla="*/ 194 w 365"/>
                <a:gd name="T7" fmla="*/ 529 h 537"/>
                <a:gd name="T8" fmla="*/ 176 w 365"/>
                <a:gd name="T9" fmla="*/ 530 h 537"/>
                <a:gd name="T10" fmla="*/ 29 w 365"/>
                <a:gd name="T11" fmla="*/ 310 h 537"/>
                <a:gd name="T12" fmla="*/ 11 w 365"/>
                <a:gd name="T13" fmla="*/ 147 h 537"/>
                <a:gd name="T14" fmla="*/ 36 w 365"/>
                <a:gd name="T15" fmla="*/ 84 h 537"/>
                <a:gd name="T16" fmla="*/ 106 w 365"/>
                <a:gd name="T17" fmla="*/ 24 h 537"/>
                <a:gd name="T18" fmla="*/ 281 w 365"/>
                <a:gd name="T19" fmla="*/ 33 h 537"/>
                <a:gd name="T20" fmla="*/ 337 w 365"/>
                <a:gd name="T21" fmla="*/ 90 h 537"/>
                <a:gd name="T22" fmla="*/ 363 w 365"/>
                <a:gd name="T23" fmla="*/ 198 h 537"/>
                <a:gd name="T24" fmla="*/ 185 w 365"/>
                <a:gd name="T25" fmla="*/ 521 h 537"/>
                <a:gd name="T26" fmla="*/ 206 w 365"/>
                <a:gd name="T27" fmla="*/ 495 h 537"/>
                <a:gd name="T28" fmla="*/ 316 w 365"/>
                <a:gd name="T29" fmla="*/ 335 h 537"/>
                <a:gd name="T30" fmla="*/ 351 w 365"/>
                <a:gd name="T31" fmla="*/ 187 h 537"/>
                <a:gd name="T32" fmla="*/ 326 w 365"/>
                <a:gd name="T33" fmla="*/ 96 h 537"/>
                <a:gd name="T34" fmla="*/ 258 w 365"/>
                <a:gd name="T35" fmla="*/ 35 h 537"/>
                <a:gd name="T36" fmla="*/ 160 w 365"/>
                <a:gd name="T37" fmla="*/ 22 h 537"/>
                <a:gd name="T38" fmla="*/ 49 w 365"/>
                <a:gd name="T39" fmla="*/ 86 h 537"/>
                <a:gd name="T40" fmla="*/ 22 w 365"/>
                <a:gd name="T41" fmla="*/ 150 h 537"/>
                <a:gd name="T42" fmla="*/ 33 w 365"/>
                <a:gd name="T43" fmla="*/ 288 h 537"/>
                <a:gd name="T44" fmla="*/ 85 w 365"/>
                <a:gd name="T45" fmla="*/ 390 h 537"/>
                <a:gd name="T46" fmla="*/ 185 w 365"/>
                <a:gd name="T47" fmla="*/ 52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5" h="537">
                  <a:moveTo>
                    <a:pt x="363" y="198"/>
                  </a:moveTo>
                  <a:cubicBezTo>
                    <a:pt x="365" y="248"/>
                    <a:pt x="350" y="292"/>
                    <a:pt x="330" y="334"/>
                  </a:cubicBezTo>
                  <a:cubicBezTo>
                    <a:pt x="300" y="394"/>
                    <a:pt x="261" y="447"/>
                    <a:pt x="219" y="499"/>
                  </a:cubicBezTo>
                  <a:cubicBezTo>
                    <a:pt x="211" y="509"/>
                    <a:pt x="203" y="519"/>
                    <a:pt x="194" y="529"/>
                  </a:cubicBezTo>
                  <a:cubicBezTo>
                    <a:pt x="187" y="537"/>
                    <a:pt x="183" y="537"/>
                    <a:pt x="176" y="530"/>
                  </a:cubicBezTo>
                  <a:cubicBezTo>
                    <a:pt x="119" y="462"/>
                    <a:pt x="64" y="392"/>
                    <a:pt x="29" y="310"/>
                  </a:cubicBezTo>
                  <a:cubicBezTo>
                    <a:pt x="6" y="257"/>
                    <a:pt x="0" y="203"/>
                    <a:pt x="11" y="147"/>
                  </a:cubicBezTo>
                  <a:cubicBezTo>
                    <a:pt x="15" y="124"/>
                    <a:pt x="24" y="103"/>
                    <a:pt x="36" y="84"/>
                  </a:cubicBezTo>
                  <a:cubicBezTo>
                    <a:pt x="53" y="57"/>
                    <a:pt x="76" y="37"/>
                    <a:pt x="106" y="24"/>
                  </a:cubicBezTo>
                  <a:cubicBezTo>
                    <a:pt x="166" y="0"/>
                    <a:pt x="224" y="3"/>
                    <a:pt x="281" y="33"/>
                  </a:cubicBezTo>
                  <a:cubicBezTo>
                    <a:pt x="306" y="46"/>
                    <a:pt x="323" y="66"/>
                    <a:pt x="337" y="90"/>
                  </a:cubicBezTo>
                  <a:cubicBezTo>
                    <a:pt x="356" y="124"/>
                    <a:pt x="365" y="161"/>
                    <a:pt x="363" y="198"/>
                  </a:cubicBezTo>
                  <a:close/>
                  <a:moveTo>
                    <a:pt x="185" y="521"/>
                  </a:moveTo>
                  <a:cubicBezTo>
                    <a:pt x="193" y="512"/>
                    <a:pt x="200" y="503"/>
                    <a:pt x="206" y="495"/>
                  </a:cubicBezTo>
                  <a:cubicBezTo>
                    <a:pt x="248" y="445"/>
                    <a:pt x="286" y="393"/>
                    <a:pt x="316" y="335"/>
                  </a:cubicBezTo>
                  <a:cubicBezTo>
                    <a:pt x="339" y="288"/>
                    <a:pt x="354" y="240"/>
                    <a:pt x="351" y="187"/>
                  </a:cubicBezTo>
                  <a:cubicBezTo>
                    <a:pt x="350" y="154"/>
                    <a:pt x="342" y="124"/>
                    <a:pt x="326" y="96"/>
                  </a:cubicBezTo>
                  <a:cubicBezTo>
                    <a:pt x="310" y="68"/>
                    <a:pt x="288" y="47"/>
                    <a:pt x="258" y="35"/>
                  </a:cubicBezTo>
                  <a:cubicBezTo>
                    <a:pt x="226" y="22"/>
                    <a:pt x="193" y="17"/>
                    <a:pt x="160" y="22"/>
                  </a:cubicBezTo>
                  <a:cubicBezTo>
                    <a:pt x="115" y="28"/>
                    <a:pt x="75" y="46"/>
                    <a:pt x="49" y="86"/>
                  </a:cubicBezTo>
                  <a:cubicBezTo>
                    <a:pt x="36" y="106"/>
                    <a:pt x="27" y="127"/>
                    <a:pt x="22" y="150"/>
                  </a:cubicBezTo>
                  <a:cubicBezTo>
                    <a:pt x="13" y="197"/>
                    <a:pt x="16" y="243"/>
                    <a:pt x="33" y="288"/>
                  </a:cubicBezTo>
                  <a:cubicBezTo>
                    <a:pt x="47" y="324"/>
                    <a:pt x="65" y="358"/>
                    <a:pt x="85" y="390"/>
                  </a:cubicBezTo>
                  <a:cubicBezTo>
                    <a:pt x="114" y="436"/>
                    <a:pt x="148" y="478"/>
                    <a:pt x="185" y="5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E6C2B69-B4AF-45AE-8992-E48129AFA9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7088" y="2009272"/>
              <a:ext cx="1277938" cy="1890713"/>
            </a:xfrm>
            <a:custGeom>
              <a:avLst/>
              <a:gdLst>
                <a:gd name="T0" fmla="*/ 172 w 341"/>
                <a:gd name="T1" fmla="*/ 504 h 504"/>
                <a:gd name="T2" fmla="*/ 72 w 341"/>
                <a:gd name="T3" fmla="*/ 373 h 504"/>
                <a:gd name="T4" fmla="*/ 20 w 341"/>
                <a:gd name="T5" fmla="*/ 271 h 504"/>
                <a:gd name="T6" fmla="*/ 9 w 341"/>
                <a:gd name="T7" fmla="*/ 133 h 504"/>
                <a:gd name="T8" fmla="*/ 36 w 341"/>
                <a:gd name="T9" fmla="*/ 69 h 504"/>
                <a:gd name="T10" fmla="*/ 147 w 341"/>
                <a:gd name="T11" fmla="*/ 5 h 504"/>
                <a:gd name="T12" fmla="*/ 245 w 341"/>
                <a:gd name="T13" fmla="*/ 18 h 504"/>
                <a:gd name="T14" fmla="*/ 313 w 341"/>
                <a:gd name="T15" fmla="*/ 79 h 504"/>
                <a:gd name="T16" fmla="*/ 338 w 341"/>
                <a:gd name="T17" fmla="*/ 170 h 504"/>
                <a:gd name="T18" fmla="*/ 303 w 341"/>
                <a:gd name="T19" fmla="*/ 318 h 504"/>
                <a:gd name="T20" fmla="*/ 193 w 341"/>
                <a:gd name="T21" fmla="*/ 478 h 504"/>
                <a:gd name="T22" fmla="*/ 172 w 341"/>
                <a:gd name="T23" fmla="*/ 504 h 504"/>
                <a:gd name="T24" fmla="*/ 309 w 341"/>
                <a:gd name="T25" fmla="*/ 172 h 504"/>
                <a:gd name="T26" fmla="*/ 300 w 341"/>
                <a:gd name="T27" fmla="*/ 119 h 504"/>
                <a:gd name="T28" fmla="*/ 169 w 341"/>
                <a:gd name="T29" fmla="*/ 38 h 504"/>
                <a:gd name="T30" fmla="*/ 48 w 341"/>
                <a:gd name="T31" fmla="*/ 109 h 504"/>
                <a:gd name="T32" fmla="*/ 45 w 341"/>
                <a:gd name="T33" fmla="*/ 229 h 504"/>
                <a:gd name="T34" fmla="*/ 206 w 341"/>
                <a:gd name="T35" fmla="*/ 300 h 504"/>
                <a:gd name="T36" fmla="*/ 309 w 341"/>
                <a:gd name="T37" fmla="*/ 17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1" h="504">
                  <a:moveTo>
                    <a:pt x="172" y="504"/>
                  </a:moveTo>
                  <a:cubicBezTo>
                    <a:pt x="135" y="461"/>
                    <a:pt x="101" y="419"/>
                    <a:pt x="72" y="373"/>
                  </a:cubicBezTo>
                  <a:cubicBezTo>
                    <a:pt x="52" y="341"/>
                    <a:pt x="34" y="307"/>
                    <a:pt x="20" y="271"/>
                  </a:cubicBezTo>
                  <a:cubicBezTo>
                    <a:pt x="3" y="226"/>
                    <a:pt x="0" y="180"/>
                    <a:pt x="9" y="133"/>
                  </a:cubicBezTo>
                  <a:cubicBezTo>
                    <a:pt x="14" y="110"/>
                    <a:pt x="23" y="89"/>
                    <a:pt x="36" y="69"/>
                  </a:cubicBezTo>
                  <a:cubicBezTo>
                    <a:pt x="62" y="29"/>
                    <a:pt x="102" y="11"/>
                    <a:pt x="147" y="5"/>
                  </a:cubicBezTo>
                  <a:cubicBezTo>
                    <a:pt x="180" y="0"/>
                    <a:pt x="213" y="5"/>
                    <a:pt x="245" y="18"/>
                  </a:cubicBezTo>
                  <a:cubicBezTo>
                    <a:pt x="275" y="30"/>
                    <a:pt x="297" y="51"/>
                    <a:pt x="313" y="79"/>
                  </a:cubicBezTo>
                  <a:cubicBezTo>
                    <a:pt x="329" y="107"/>
                    <a:pt x="337" y="137"/>
                    <a:pt x="338" y="170"/>
                  </a:cubicBezTo>
                  <a:cubicBezTo>
                    <a:pt x="341" y="223"/>
                    <a:pt x="326" y="271"/>
                    <a:pt x="303" y="318"/>
                  </a:cubicBezTo>
                  <a:cubicBezTo>
                    <a:pt x="273" y="376"/>
                    <a:pt x="235" y="428"/>
                    <a:pt x="193" y="478"/>
                  </a:cubicBezTo>
                  <a:cubicBezTo>
                    <a:pt x="187" y="486"/>
                    <a:pt x="180" y="495"/>
                    <a:pt x="172" y="504"/>
                  </a:cubicBezTo>
                  <a:close/>
                  <a:moveTo>
                    <a:pt x="309" y="172"/>
                  </a:moveTo>
                  <a:cubicBezTo>
                    <a:pt x="309" y="152"/>
                    <a:pt x="306" y="132"/>
                    <a:pt x="300" y="119"/>
                  </a:cubicBezTo>
                  <a:cubicBezTo>
                    <a:pt x="274" y="66"/>
                    <a:pt x="230" y="38"/>
                    <a:pt x="169" y="38"/>
                  </a:cubicBezTo>
                  <a:cubicBezTo>
                    <a:pt x="117" y="38"/>
                    <a:pt x="74" y="61"/>
                    <a:pt x="48" y="109"/>
                  </a:cubicBezTo>
                  <a:cubicBezTo>
                    <a:pt x="27" y="148"/>
                    <a:pt x="26" y="189"/>
                    <a:pt x="45" y="229"/>
                  </a:cubicBezTo>
                  <a:cubicBezTo>
                    <a:pt x="76" y="294"/>
                    <a:pt x="153" y="314"/>
                    <a:pt x="206" y="300"/>
                  </a:cubicBezTo>
                  <a:cubicBezTo>
                    <a:pt x="269" y="284"/>
                    <a:pt x="312" y="231"/>
                    <a:pt x="309" y="172"/>
                  </a:cubicBezTo>
                  <a:close/>
                </a:path>
              </a:pathLst>
            </a:custGeom>
            <a:solidFill>
              <a:srgbClr val="40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9212B7D-7E2F-4D33-AE2D-75E3D81D8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3925" y="2150560"/>
              <a:ext cx="1073150" cy="1036638"/>
            </a:xfrm>
            <a:custGeom>
              <a:avLst/>
              <a:gdLst>
                <a:gd name="T0" fmla="*/ 283 w 286"/>
                <a:gd name="T1" fmla="*/ 134 h 276"/>
                <a:gd name="T2" fmla="*/ 180 w 286"/>
                <a:gd name="T3" fmla="*/ 262 h 276"/>
                <a:gd name="T4" fmla="*/ 19 w 286"/>
                <a:gd name="T5" fmla="*/ 191 h 276"/>
                <a:gd name="T6" fmla="*/ 22 w 286"/>
                <a:gd name="T7" fmla="*/ 71 h 276"/>
                <a:gd name="T8" fmla="*/ 143 w 286"/>
                <a:gd name="T9" fmla="*/ 0 h 276"/>
                <a:gd name="T10" fmla="*/ 274 w 286"/>
                <a:gd name="T11" fmla="*/ 81 h 276"/>
                <a:gd name="T12" fmla="*/ 283 w 286"/>
                <a:gd name="T13" fmla="*/ 134 h 276"/>
                <a:gd name="T14" fmla="*/ 21 w 286"/>
                <a:gd name="T15" fmla="*/ 134 h 276"/>
                <a:gd name="T16" fmla="*/ 30 w 286"/>
                <a:gd name="T17" fmla="*/ 183 h 276"/>
                <a:gd name="T18" fmla="*/ 174 w 286"/>
                <a:gd name="T19" fmla="*/ 251 h 276"/>
                <a:gd name="T20" fmla="*/ 271 w 286"/>
                <a:gd name="T21" fmla="*/ 134 h 276"/>
                <a:gd name="T22" fmla="*/ 222 w 286"/>
                <a:gd name="T23" fmla="*/ 39 h 276"/>
                <a:gd name="T24" fmla="*/ 102 w 286"/>
                <a:gd name="T25" fmla="*/ 22 h 276"/>
                <a:gd name="T26" fmla="*/ 21 w 286"/>
                <a:gd name="T27" fmla="*/ 13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76">
                  <a:moveTo>
                    <a:pt x="283" y="134"/>
                  </a:moveTo>
                  <a:cubicBezTo>
                    <a:pt x="286" y="193"/>
                    <a:pt x="243" y="246"/>
                    <a:pt x="180" y="262"/>
                  </a:cubicBezTo>
                  <a:cubicBezTo>
                    <a:pt x="127" y="276"/>
                    <a:pt x="50" y="256"/>
                    <a:pt x="19" y="191"/>
                  </a:cubicBezTo>
                  <a:cubicBezTo>
                    <a:pt x="0" y="151"/>
                    <a:pt x="1" y="110"/>
                    <a:pt x="22" y="71"/>
                  </a:cubicBezTo>
                  <a:cubicBezTo>
                    <a:pt x="48" y="23"/>
                    <a:pt x="91" y="0"/>
                    <a:pt x="143" y="0"/>
                  </a:cubicBezTo>
                  <a:cubicBezTo>
                    <a:pt x="204" y="0"/>
                    <a:pt x="248" y="28"/>
                    <a:pt x="274" y="81"/>
                  </a:cubicBezTo>
                  <a:cubicBezTo>
                    <a:pt x="280" y="94"/>
                    <a:pt x="283" y="114"/>
                    <a:pt x="283" y="134"/>
                  </a:cubicBezTo>
                  <a:close/>
                  <a:moveTo>
                    <a:pt x="21" y="134"/>
                  </a:moveTo>
                  <a:cubicBezTo>
                    <a:pt x="21" y="154"/>
                    <a:pt x="25" y="171"/>
                    <a:pt x="30" y="183"/>
                  </a:cubicBezTo>
                  <a:cubicBezTo>
                    <a:pt x="60" y="245"/>
                    <a:pt x="129" y="261"/>
                    <a:pt x="174" y="251"/>
                  </a:cubicBezTo>
                  <a:cubicBezTo>
                    <a:pt x="229" y="238"/>
                    <a:pt x="271" y="193"/>
                    <a:pt x="271" y="134"/>
                  </a:cubicBezTo>
                  <a:cubicBezTo>
                    <a:pt x="270" y="94"/>
                    <a:pt x="254" y="62"/>
                    <a:pt x="222" y="39"/>
                  </a:cubicBezTo>
                  <a:cubicBezTo>
                    <a:pt x="185" y="13"/>
                    <a:pt x="145" y="8"/>
                    <a:pt x="102" y="22"/>
                  </a:cubicBezTo>
                  <a:cubicBezTo>
                    <a:pt x="54" y="38"/>
                    <a:pt x="18" y="85"/>
                    <a:pt x="21" y="1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CAD5310-A8B2-4E5B-9E01-8A99B0B70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188" y="2180722"/>
              <a:ext cx="947738" cy="949325"/>
            </a:xfrm>
            <a:custGeom>
              <a:avLst/>
              <a:gdLst>
                <a:gd name="T0" fmla="*/ 3 w 253"/>
                <a:gd name="T1" fmla="*/ 126 h 253"/>
                <a:gd name="T2" fmla="*/ 84 w 253"/>
                <a:gd name="T3" fmla="*/ 14 h 253"/>
                <a:gd name="T4" fmla="*/ 204 w 253"/>
                <a:gd name="T5" fmla="*/ 31 h 253"/>
                <a:gd name="T6" fmla="*/ 253 w 253"/>
                <a:gd name="T7" fmla="*/ 126 h 253"/>
                <a:gd name="T8" fmla="*/ 156 w 253"/>
                <a:gd name="T9" fmla="*/ 243 h 253"/>
                <a:gd name="T10" fmla="*/ 12 w 253"/>
                <a:gd name="T11" fmla="*/ 175 h 253"/>
                <a:gd name="T12" fmla="*/ 3 w 253"/>
                <a:gd name="T13" fmla="*/ 12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253">
                  <a:moveTo>
                    <a:pt x="3" y="126"/>
                  </a:moveTo>
                  <a:cubicBezTo>
                    <a:pt x="0" y="77"/>
                    <a:pt x="36" y="30"/>
                    <a:pt x="84" y="14"/>
                  </a:cubicBezTo>
                  <a:cubicBezTo>
                    <a:pt x="127" y="0"/>
                    <a:pt x="167" y="5"/>
                    <a:pt x="204" y="31"/>
                  </a:cubicBezTo>
                  <a:cubicBezTo>
                    <a:pt x="236" y="54"/>
                    <a:pt x="252" y="86"/>
                    <a:pt x="253" y="126"/>
                  </a:cubicBezTo>
                  <a:cubicBezTo>
                    <a:pt x="253" y="185"/>
                    <a:pt x="211" y="230"/>
                    <a:pt x="156" y="243"/>
                  </a:cubicBezTo>
                  <a:cubicBezTo>
                    <a:pt x="111" y="253"/>
                    <a:pt x="42" y="237"/>
                    <a:pt x="12" y="175"/>
                  </a:cubicBezTo>
                  <a:cubicBezTo>
                    <a:pt x="7" y="163"/>
                    <a:pt x="3" y="146"/>
                    <a:pt x="3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dirty="0">
                <a:cs typeface="+mn-ea"/>
                <a:sym typeface="+mn-lt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68FDF292-6A65-4160-8E41-9DD41A7CE097}"/>
              </a:ext>
            </a:extLst>
          </p:cNvPr>
          <p:cNvSpPr txBox="1"/>
          <p:nvPr/>
        </p:nvSpPr>
        <p:spPr>
          <a:xfrm>
            <a:off x="6013290" y="2161212"/>
            <a:ext cx="66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926FE2D-14CC-4918-9CCD-FBC185C7AAA6}"/>
              </a:ext>
            </a:extLst>
          </p:cNvPr>
          <p:cNvGrpSpPr/>
          <p:nvPr/>
        </p:nvGrpSpPr>
        <p:grpSpPr>
          <a:xfrm>
            <a:off x="4564311" y="4076208"/>
            <a:ext cx="3487978" cy="914087"/>
            <a:chOff x="8386921" y="2138442"/>
            <a:chExt cx="2501951" cy="65724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D81FEDC-AA87-40BE-80B1-76D3795F49D6}"/>
                </a:ext>
              </a:extLst>
            </p:cNvPr>
            <p:cNvSpPr/>
            <p:nvPr/>
          </p:nvSpPr>
          <p:spPr>
            <a:xfrm>
              <a:off x="8386921" y="2138442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EB8E257-3C76-48B1-9924-6EBB8995A966}"/>
                </a:ext>
              </a:extLst>
            </p:cNvPr>
            <p:cNvSpPr txBox="1"/>
            <p:nvPr/>
          </p:nvSpPr>
          <p:spPr>
            <a:xfrm>
              <a:off x="8778845" y="2511778"/>
              <a:ext cx="1718104" cy="28390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sp>
        <p:nvSpPr>
          <p:cNvPr id="25" name="Freeform 6">
            <a:extLst>
              <a:ext uri="{FF2B5EF4-FFF2-40B4-BE49-F238E27FC236}">
                <a16:creationId xmlns:a16="http://schemas.microsoft.com/office/drawing/2014/main" id="{AE921F7E-FC91-4B8E-8B5F-15D65BF06558}"/>
              </a:ext>
            </a:extLst>
          </p:cNvPr>
          <p:cNvSpPr>
            <a:spLocks noEditPoints="1"/>
          </p:cNvSpPr>
          <p:nvPr/>
        </p:nvSpPr>
        <p:spPr bwMode="auto">
          <a:xfrm>
            <a:off x="8438279" y="1782152"/>
            <a:ext cx="1370013" cy="2012950"/>
          </a:xfrm>
          <a:custGeom>
            <a:avLst/>
            <a:gdLst>
              <a:gd name="T0" fmla="*/ 363 w 365"/>
              <a:gd name="T1" fmla="*/ 198 h 537"/>
              <a:gd name="T2" fmla="*/ 330 w 365"/>
              <a:gd name="T3" fmla="*/ 333 h 537"/>
              <a:gd name="T4" fmla="*/ 227 w 365"/>
              <a:gd name="T5" fmla="*/ 489 h 537"/>
              <a:gd name="T6" fmla="*/ 194 w 365"/>
              <a:gd name="T7" fmla="*/ 528 h 537"/>
              <a:gd name="T8" fmla="*/ 175 w 365"/>
              <a:gd name="T9" fmla="*/ 528 h 537"/>
              <a:gd name="T10" fmla="*/ 39 w 365"/>
              <a:gd name="T11" fmla="*/ 333 h 537"/>
              <a:gd name="T12" fmla="*/ 8 w 365"/>
              <a:gd name="T13" fmla="*/ 164 h 537"/>
              <a:gd name="T14" fmla="*/ 39 w 365"/>
              <a:gd name="T15" fmla="*/ 79 h 537"/>
              <a:gd name="T16" fmla="*/ 106 w 365"/>
              <a:gd name="T17" fmla="*/ 24 h 537"/>
              <a:gd name="T18" fmla="*/ 280 w 365"/>
              <a:gd name="T19" fmla="*/ 32 h 537"/>
              <a:gd name="T20" fmla="*/ 338 w 365"/>
              <a:gd name="T21" fmla="*/ 92 h 537"/>
              <a:gd name="T22" fmla="*/ 363 w 365"/>
              <a:gd name="T23" fmla="*/ 198 h 537"/>
              <a:gd name="T24" fmla="*/ 183 w 365"/>
              <a:gd name="T25" fmla="*/ 521 h 537"/>
              <a:gd name="T26" fmla="*/ 189 w 365"/>
              <a:gd name="T27" fmla="*/ 516 h 537"/>
              <a:gd name="T28" fmla="*/ 318 w 365"/>
              <a:gd name="T29" fmla="*/ 331 h 537"/>
              <a:gd name="T30" fmla="*/ 351 w 365"/>
              <a:gd name="T31" fmla="*/ 187 h 537"/>
              <a:gd name="T32" fmla="*/ 325 w 365"/>
              <a:gd name="T33" fmla="*/ 94 h 537"/>
              <a:gd name="T34" fmla="*/ 259 w 365"/>
              <a:gd name="T35" fmla="*/ 35 h 537"/>
              <a:gd name="T36" fmla="*/ 160 w 365"/>
              <a:gd name="T37" fmla="*/ 22 h 537"/>
              <a:gd name="T38" fmla="*/ 48 w 365"/>
              <a:gd name="T39" fmla="*/ 87 h 537"/>
              <a:gd name="T40" fmla="*/ 22 w 365"/>
              <a:gd name="T41" fmla="*/ 150 h 537"/>
              <a:gd name="T42" fmla="*/ 33 w 365"/>
              <a:gd name="T43" fmla="*/ 289 h 537"/>
              <a:gd name="T44" fmla="*/ 107 w 365"/>
              <a:gd name="T45" fmla="*/ 423 h 537"/>
              <a:gd name="T46" fmla="*/ 183 w 365"/>
              <a:gd name="T47" fmla="*/ 521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65" h="537">
                <a:moveTo>
                  <a:pt x="363" y="198"/>
                </a:moveTo>
                <a:cubicBezTo>
                  <a:pt x="365" y="247"/>
                  <a:pt x="350" y="291"/>
                  <a:pt x="330" y="333"/>
                </a:cubicBezTo>
                <a:cubicBezTo>
                  <a:pt x="302" y="390"/>
                  <a:pt x="266" y="441"/>
                  <a:pt x="227" y="489"/>
                </a:cubicBezTo>
                <a:cubicBezTo>
                  <a:pt x="216" y="502"/>
                  <a:pt x="205" y="515"/>
                  <a:pt x="194" y="528"/>
                </a:cubicBezTo>
                <a:cubicBezTo>
                  <a:pt x="186" y="537"/>
                  <a:pt x="182" y="537"/>
                  <a:pt x="175" y="528"/>
                </a:cubicBezTo>
                <a:cubicBezTo>
                  <a:pt x="123" y="467"/>
                  <a:pt x="75" y="405"/>
                  <a:pt x="39" y="333"/>
                </a:cubicBezTo>
                <a:cubicBezTo>
                  <a:pt x="13" y="280"/>
                  <a:pt x="0" y="224"/>
                  <a:pt x="8" y="164"/>
                </a:cubicBezTo>
                <a:cubicBezTo>
                  <a:pt x="12" y="134"/>
                  <a:pt x="22" y="105"/>
                  <a:pt x="39" y="79"/>
                </a:cubicBezTo>
                <a:cubicBezTo>
                  <a:pt x="56" y="54"/>
                  <a:pt x="78" y="36"/>
                  <a:pt x="106" y="24"/>
                </a:cubicBezTo>
                <a:cubicBezTo>
                  <a:pt x="166" y="0"/>
                  <a:pt x="223" y="3"/>
                  <a:pt x="280" y="32"/>
                </a:cubicBezTo>
                <a:cubicBezTo>
                  <a:pt x="306" y="46"/>
                  <a:pt x="324" y="67"/>
                  <a:pt x="338" y="92"/>
                </a:cubicBezTo>
                <a:cubicBezTo>
                  <a:pt x="356" y="125"/>
                  <a:pt x="365" y="161"/>
                  <a:pt x="363" y="198"/>
                </a:cubicBezTo>
                <a:close/>
                <a:moveTo>
                  <a:pt x="183" y="521"/>
                </a:moveTo>
                <a:cubicBezTo>
                  <a:pt x="186" y="519"/>
                  <a:pt x="188" y="518"/>
                  <a:pt x="189" y="516"/>
                </a:cubicBezTo>
                <a:cubicBezTo>
                  <a:pt x="238" y="459"/>
                  <a:pt x="284" y="399"/>
                  <a:pt x="318" y="331"/>
                </a:cubicBezTo>
                <a:cubicBezTo>
                  <a:pt x="340" y="285"/>
                  <a:pt x="354" y="238"/>
                  <a:pt x="351" y="187"/>
                </a:cubicBezTo>
                <a:cubicBezTo>
                  <a:pt x="350" y="154"/>
                  <a:pt x="342" y="123"/>
                  <a:pt x="325" y="94"/>
                </a:cubicBezTo>
                <a:cubicBezTo>
                  <a:pt x="310" y="67"/>
                  <a:pt x="288" y="48"/>
                  <a:pt x="259" y="35"/>
                </a:cubicBezTo>
                <a:cubicBezTo>
                  <a:pt x="227" y="22"/>
                  <a:pt x="194" y="17"/>
                  <a:pt x="160" y="22"/>
                </a:cubicBezTo>
                <a:cubicBezTo>
                  <a:pt x="114" y="28"/>
                  <a:pt x="74" y="46"/>
                  <a:pt x="48" y="87"/>
                </a:cubicBezTo>
                <a:cubicBezTo>
                  <a:pt x="36" y="107"/>
                  <a:pt x="27" y="127"/>
                  <a:pt x="22" y="150"/>
                </a:cubicBezTo>
                <a:cubicBezTo>
                  <a:pt x="13" y="197"/>
                  <a:pt x="16" y="243"/>
                  <a:pt x="33" y="289"/>
                </a:cubicBezTo>
                <a:cubicBezTo>
                  <a:pt x="51" y="337"/>
                  <a:pt x="77" y="381"/>
                  <a:pt x="107" y="423"/>
                </a:cubicBezTo>
                <a:cubicBezTo>
                  <a:pt x="131" y="456"/>
                  <a:pt x="157" y="488"/>
                  <a:pt x="183" y="5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B24AF6CE-AEFE-46AF-B69C-6769BD6FBD43}"/>
              </a:ext>
            </a:extLst>
          </p:cNvPr>
          <p:cNvSpPr>
            <a:spLocks noEditPoints="1"/>
          </p:cNvSpPr>
          <p:nvPr/>
        </p:nvSpPr>
        <p:spPr bwMode="auto">
          <a:xfrm>
            <a:off x="8487492" y="1845652"/>
            <a:ext cx="1279525" cy="1890713"/>
          </a:xfrm>
          <a:custGeom>
            <a:avLst/>
            <a:gdLst>
              <a:gd name="T0" fmla="*/ 170 w 341"/>
              <a:gd name="T1" fmla="*/ 504 h 504"/>
              <a:gd name="T2" fmla="*/ 94 w 341"/>
              <a:gd name="T3" fmla="*/ 406 h 504"/>
              <a:gd name="T4" fmla="*/ 20 w 341"/>
              <a:gd name="T5" fmla="*/ 272 h 504"/>
              <a:gd name="T6" fmla="*/ 9 w 341"/>
              <a:gd name="T7" fmla="*/ 133 h 504"/>
              <a:gd name="T8" fmla="*/ 35 w 341"/>
              <a:gd name="T9" fmla="*/ 70 h 504"/>
              <a:gd name="T10" fmla="*/ 147 w 341"/>
              <a:gd name="T11" fmla="*/ 5 h 504"/>
              <a:gd name="T12" fmla="*/ 246 w 341"/>
              <a:gd name="T13" fmla="*/ 18 h 504"/>
              <a:gd name="T14" fmla="*/ 312 w 341"/>
              <a:gd name="T15" fmla="*/ 77 h 504"/>
              <a:gd name="T16" fmla="*/ 338 w 341"/>
              <a:gd name="T17" fmla="*/ 170 h 504"/>
              <a:gd name="T18" fmla="*/ 305 w 341"/>
              <a:gd name="T19" fmla="*/ 314 h 504"/>
              <a:gd name="T20" fmla="*/ 176 w 341"/>
              <a:gd name="T21" fmla="*/ 499 h 504"/>
              <a:gd name="T22" fmla="*/ 170 w 341"/>
              <a:gd name="T23" fmla="*/ 504 h 504"/>
              <a:gd name="T24" fmla="*/ 33 w 341"/>
              <a:gd name="T25" fmla="*/ 171 h 504"/>
              <a:gd name="T26" fmla="*/ 42 w 341"/>
              <a:gd name="T27" fmla="*/ 224 h 504"/>
              <a:gd name="T28" fmla="*/ 188 w 341"/>
              <a:gd name="T29" fmla="*/ 304 h 504"/>
              <a:gd name="T30" fmla="*/ 309 w 341"/>
              <a:gd name="T31" fmla="*/ 160 h 504"/>
              <a:gd name="T32" fmla="*/ 256 w 341"/>
              <a:gd name="T33" fmla="*/ 66 h 504"/>
              <a:gd name="T34" fmla="*/ 116 w 341"/>
              <a:gd name="T35" fmla="*/ 49 h 504"/>
              <a:gd name="T36" fmla="*/ 33 w 341"/>
              <a:gd name="T37" fmla="*/ 171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1" h="504">
                <a:moveTo>
                  <a:pt x="170" y="504"/>
                </a:moveTo>
                <a:cubicBezTo>
                  <a:pt x="144" y="471"/>
                  <a:pt x="118" y="439"/>
                  <a:pt x="94" y="406"/>
                </a:cubicBezTo>
                <a:cubicBezTo>
                  <a:pt x="64" y="364"/>
                  <a:pt x="38" y="320"/>
                  <a:pt x="20" y="272"/>
                </a:cubicBezTo>
                <a:cubicBezTo>
                  <a:pt x="3" y="226"/>
                  <a:pt x="0" y="180"/>
                  <a:pt x="9" y="133"/>
                </a:cubicBezTo>
                <a:cubicBezTo>
                  <a:pt x="14" y="110"/>
                  <a:pt x="23" y="90"/>
                  <a:pt x="35" y="70"/>
                </a:cubicBezTo>
                <a:cubicBezTo>
                  <a:pt x="61" y="29"/>
                  <a:pt x="101" y="11"/>
                  <a:pt x="147" y="5"/>
                </a:cubicBezTo>
                <a:cubicBezTo>
                  <a:pt x="181" y="0"/>
                  <a:pt x="214" y="5"/>
                  <a:pt x="246" y="18"/>
                </a:cubicBezTo>
                <a:cubicBezTo>
                  <a:pt x="275" y="31"/>
                  <a:pt x="297" y="50"/>
                  <a:pt x="312" y="77"/>
                </a:cubicBezTo>
                <a:cubicBezTo>
                  <a:pt x="329" y="106"/>
                  <a:pt x="337" y="137"/>
                  <a:pt x="338" y="170"/>
                </a:cubicBezTo>
                <a:cubicBezTo>
                  <a:pt x="341" y="221"/>
                  <a:pt x="327" y="268"/>
                  <a:pt x="305" y="314"/>
                </a:cubicBezTo>
                <a:cubicBezTo>
                  <a:pt x="271" y="382"/>
                  <a:pt x="225" y="442"/>
                  <a:pt x="176" y="499"/>
                </a:cubicBezTo>
                <a:cubicBezTo>
                  <a:pt x="175" y="501"/>
                  <a:pt x="173" y="502"/>
                  <a:pt x="170" y="504"/>
                </a:cubicBezTo>
                <a:close/>
                <a:moveTo>
                  <a:pt x="33" y="171"/>
                </a:moveTo>
                <a:cubicBezTo>
                  <a:pt x="32" y="189"/>
                  <a:pt x="35" y="207"/>
                  <a:pt x="42" y="224"/>
                </a:cubicBezTo>
                <a:cubicBezTo>
                  <a:pt x="67" y="279"/>
                  <a:pt x="128" y="312"/>
                  <a:pt x="188" y="304"/>
                </a:cubicBezTo>
                <a:cubicBezTo>
                  <a:pt x="261" y="294"/>
                  <a:pt x="315" y="237"/>
                  <a:pt x="309" y="160"/>
                </a:cubicBezTo>
                <a:cubicBezTo>
                  <a:pt x="306" y="120"/>
                  <a:pt x="288" y="88"/>
                  <a:pt x="256" y="66"/>
                </a:cubicBezTo>
                <a:cubicBezTo>
                  <a:pt x="213" y="35"/>
                  <a:pt x="166" y="30"/>
                  <a:pt x="116" y="49"/>
                </a:cubicBezTo>
                <a:cubicBezTo>
                  <a:pt x="68" y="67"/>
                  <a:pt x="30" y="117"/>
                  <a:pt x="33" y="171"/>
                </a:cubicBezTo>
                <a:close/>
              </a:path>
            </a:pathLst>
          </a:custGeom>
          <a:solidFill>
            <a:srgbClr val="F44F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6A507B59-59EE-4680-8BEB-9854EDE17447}"/>
              </a:ext>
            </a:extLst>
          </p:cNvPr>
          <p:cNvSpPr>
            <a:spLocks noEditPoints="1"/>
          </p:cNvSpPr>
          <p:nvPr/>
        </p:nvSpPr>
        <p:spPr bwMode="auto">
          <a:xfrm>
            <a:off x="8600204" y="1958365"/>
            <a:ext cx="1068388" cy="1057275"/>
          </a:xfrm>
          <a:custGeom>
            <a:avLst/>
            <a:gdLst>
              <a:gd name="T0" fmla="*/ 3 w 285"/>
              <a:gd name="T1" fmla="*/ 141 h 282"/>
              <a:gd name="T2" fmla="*/ 86 w 285"/>
              <a:gd name="T3" fmla="*/ 19 h 282"/>
              <a:gd name="T4" fmla="*/ 226 w 285"/>
              <a:gd name="T5" fmla="*/ 36 h 282"/>
              <a:gd name="T6" fmla="*/ 279 w 285"/>
              <a:gd name="T7" fmla="*/ 130 h 282"/>
              <a:gd name="T8" fmla="*/ 158 w 285"/>
              <a:gd name="T9" fmla="*/ 274 h 282"/>
              <a:gd name="T10" fmla="*/ 12 w 285"/>
              <a:gd name="T11" fmla="*/ 194 h 282"/>
              <a:gd name="T12" fmla="*/ 3 w 285"/>
              <a:gd name="T13" fmla="*/ 141 h 282"/>
              <a:gd name="T14" fmla="*/ 17 w 285"/>
              <a:gd name="T15" fmla="*/ 141 h 282"/>
              <a:gd name="T16" fmla="*/ 27 w 285"/>
              <a:gd name="T17" fmla="*/ 192 h 282"/>
              <a:gd name="T18" fmla="*/ 176 w 285"/>
              <a:gd name="T19" fmla="*/ 257 h 282"/>
              <a:gd name="T20" fmla="*/ 267 w 285"/>
              <a:gd name="T21" fmla="*/ 143 h 282"/>
              <a:gd name="T22" fmla="*/ 220 w 285"/>
              <a:gd name="T23" fmla="*/ 48 h 282"/>
              <a:gd name="T24" fmla="*/ 85 w 285"/>
              <a:gd name="T25" fmla="*/ 35 h 282"/>
              <a:gd name="T26" fmla="*/ 17 w 285"/>
              <a:gd name="T27" fmla="*/ 141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5" h="282">
                <a:moveTo>
                  <a:pt x="3" y="141"/>
                </a:moveTo>
                <a:cubicBezTo>
                  <a:pt x="0" y="87"/>
                  <a:pt x="38" y="37"/>
                  <a:pt x="86" y="19"/>
                </a:cubicBezTo>
                <a:cubicBezTo>
                  <a:pt x="136" y="0"/>
                  <a:pt x="183" y="5"/>
                  <a:pt x="226" y="36"/>
                </a:cubicBezTo>
                <a:cubicBezTo>
                  <a:pt x="258" y="58"/>
                  <a:pt x="276" y="90"/>
                  <a:pt x="279" y="130"/>
                </a:cubicBezTo>
                <a:cubicBezTo>
                  <a:pt x="285" y="207"/>
                  <a:pt x="231" y="264"/>
                  <a:pt x="158" y="274"/>
                </a:cubicBezTo>
                <a:cubicBezTo>
                  <a:pt x="98" y="282"/>
                  <a:pt x="37" y="249"/>
                  <a:pt x="12" y="194"/>
                </a:cubicBezTo>
                <a:cubicBezTo>
                  <a:pt x="5" y="177"/>
                  <a:pt x="2" y="159"/>
                  <a:pt x="3" y="141"/>
                </a:cubicBezTo>
                <a:close/>
                <a:moveTo>
                  <a:pt x="17" y="141"/>
                </a:moveTo>
                <a:cubicBezTo>
                  <a:pt x="16" y="159"/>
                  <a:pt x="19" y="176"/>
                  <a:pt x="27" y="192"/>
                </a:cubicBezTo>
                <a:cubicBezTo>
                  <a:pt x="57" y="254"/>
                  <a:pt x="129" y="271"/>
                  <a:pt x="176" y="257"/>
                </a:cubicBezTo>
                <a:cubicBezTo>
                  <a:pt x="225" y="243"/>
                  <a:pt x="267" y="200"/>
                  <a:pt x="267" y="143"/>
                </a:cubicBezTo>
                <a:cubicBezTo>
                  <a:pt x="266" y="103"/>
                  <a:pt x="251" y="71"/>
                  <a:pt x="220" y="48"/>
                </a:cubicBezTo>
                <a:cubicBezTo>
                  <a:pt x="178" y="18"/>
                  <a:pt x="132" y="13"/>
                  <a:pt x="85" y="35"/>
                </a:cubicBezTo>
                <a:cubicBezTo>
                  <a:pt x="41" y="56"/>
                  <a:pt x="18" y="91"/>
                  <a:pt x="17" y="1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8" name="Freeform 12">
            <a:extLst>
              <a:ext uri="{FF2B5EF4-FFF2-40B4-BE49-F238E27FC236}">
                <a16:creationId xmlns:a16="http://schemas.microsoft.com/office/drawing/2014/main" id="{D8446D8A-47A5-4FF4-90FD-C394ED2D9818}"/>
              </a:ext>
            </a:extLst>
          </p:cNvPr>
          <p:cNvSpPr>
            <a:spLocks/>
          </p:cNvSpPr>
          <p:nvPr/>
        </p:nvSpPr>
        <p:spPr bwMode="auto">
          <a:xfrm>
            <a:off x="8660529" y="2005990"/>
            <a:ext cx="941388" cy="968375"/>
          </a:xfrm>
          <a:custGeom>
            <a:avLst/>
            <a:gdLst>
              <a:gd name="T0" fmla="*/ 1 w 251"/>
              <a:gd name="T1" fmla="*/ 128 h 258"/>
              <a:gd name="T2" fmla="*/ 69 w 251"/>
              <a:gd name="T3" fmla="*/ 22 h 258"/>
              <a:gd name="T4" fmla="*/ 204 w 251"/>
              <a:gd name="T5" fmla="*/ 35 h 258"/>
              <a:gd name="T6" fmla="*/ 251 w 251"/>
              <a:gd name="T7" fmla="*/ 130 h 258"/>
              <a:gd name="T8" fmla="*/ 160 w 251"/>
              <a:gd name="T9" fmla="*/ 244 h 258"/>
              <a:gd name="T10" fmla="*/ 11 w 251"/>
              <a:gd name="T11" fmla="*/ 179 h 258"/>
              <a:gd name="T12" fmla="*/ 1 w 251"/>
              <a:gd name="T13" fmla="*/ 12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" h="258">
                <a:moveTo>
                  <a:pt x="1" y="128"/>
                </a:moveTo>
                <a:cubicBezTo>
                  <a:pt x="2" y="78"/>
                  <a:pt x="25" y="43"/>
                  <a:pt x="69" y="22"/>
                </a:cubicBezTo>
                <a:cubicBezTo>
                  <a:pt x="116" y="0"/>
                  <a:pt x="162" y="5"/>
                  <a:pt x="204" y="35"/>
                </a:cubicBezTo>
                <a:cubicBezTo>
                  <a:pt x="235" y="58"/>
                  <a:pt x="250" y="90"/>
                  <a:pt x="251" y="130"/>
                </a:cubicBezTo>
                <a:cubicBezTo>
                  <a:pt x="251" y="187"/>
                  <a:pt x="209" y="230"/>
                  <a:pt x="160" y="244"/>
                </a:cubicBezTo>
                <a:cubicBezTo>
                  <a:pt x="113" y="258"/>
                  <a:pt x="41" y="241"/>
                  <a:pt x="11" y="179"/>
                </a:cubicBezTo>
                <a:cubicBezTo>
                  <a:pt x="3" y="163"/>
                  <a:pt x="0" y="146"/>
                  <a:pt x="1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2558D06-D2A4-4BA2-A4E3-58DF43C92ECC}"/>
              </a:ext>
            </a:extLst>
          </p:cNvPr>
          <p:cNvSpPr txBox="1"/>
          <p:nvPr/>
        </p:nvSpPr>
        <p:spPr>
          <a:xfrm>
            <a:off x="8811378" y="2163836"/>
            <a:ext cx="66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29D36-050B-4797-9FAB-DCAF05EA89AE}"/>
              </a:ext>
            </a:extLst>
          </p:cNvPr>
          <p:cNvGrpSpPr/>
          <p:nvPr/>
        </p:nvGrpSpPr>
        <p:grpSpPr>
          <a:xfrm>
            <a:off x="7497905" y="4076208"/>
            <a:ext cx="3487978" cy="914087"/>
            <a:chOff x="8386921" y="2138442"/>
            <a:chExt cx="2501951" cy="65724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CC52015-166B-40AD-9D71-F85F6E58B2DA}"/>
                </a:ext>
              </a:extLst>
            </p:cNvPr>
            <p:cNvSpPr/>
            <p:nvPr/>
          </p:nvSpPr>
          <p:spPr>
            <a:xfrm>
              <a:off x="8386921" y="2138442"/>
              <a:ext cx="2501951" cy="3050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B943B18-A470-4781-BDF8-246C2EBD8E74}"/>
                </a:ext>
              </a:extLst>
            </p:cNvPr>
            <p:cNvSpPr txBox="1"/>
            <p:nvPr/>
          </p:nvSpPr>
          <p:spPr>
            <a:xfrm>
              <a:off x="8778845" y="2511778"/>
              <a:ext cx="1718104" cy="28390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etc.,</a:t>
              </a: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164C0FB8-3411-41D7-A339-4A6133A18B11}"/>
              </a:ext>
            </a:extLst>
          </p:cNvPr>
          <p:cNvSpPr/>
          <p:nvPr/>
        </p:nvSpPr>
        <p:spPr>
          <a:xfrm>
            <a:off x="2312039" y="1139093"/>
            <a:ext cx="3487978" cy="4947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56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16" grpId="0"/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2906420" y="648675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D669C17-7851-46FC-BD90-7078361B5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8" b="43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13721B4D-E448-43C7-A43E-9DEC9DC367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06620" y="2126783"/>
            <a:ext cx="3768725" cy="2797175"/>
            <a:chOff x="3144" y="1279"/>
            <a:chExt cx="2374" cy="1762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D28FF232-9520-4249-9BDE-793EEC7326C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44" y="1279"/>
              <a:ext cx="2374" cy="1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2D89BC7-1099-47CC-B873-2D93A990A8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" y="2561"/>
              <a:ext cx="2345" cy="485"/>
            </a:xfrm>
            <a:custGeom>
              <a:avLst/>
              <a:gdLst>
                <a:gd name="T0" fmla="*/ 395 w 898"/>
                <a:gd name="T1" fmla="*/ 2 h 186"/>
                <a:gd name="T2" fmla="*/ 729 w 898"/>
                <a:gd name="T3" fmla="*/ 2 h 186"/>
                <a:gd name="T4" fmla="*/ 759 w 898"/>
                <a:gd name="T5" fmla="*/ 2 h 186"/>
                <a:gd name="T6" fmla="*/ 815 w 898"/>
                <a:gd name="T7" fmla="*/ 20 h 186"/>
                <a:gd name="T8" fmla="*/ 880 w 898"/>
                <a:gd name="T9" fmla="*/ 66 h 186"/>
                <a:gd name="T10" fmla="*/ 883 w 898"/>
                <a:gd name="T11" fmla="*/ 102 h 186"/>
                <a:gd name="T12" fmla="*/ 779 w 898"/>
                <a:gd name="T13" fmla="*/ 182 h 186"/>
                <a:gd name="T14" fmla="*/ 766 w 898"/>
                <a:gd name="T15" fmla="*/ 185 h 186"/>
                <a:gd name="T16" fmla="*/ 744 w 898"/>
                <a:gd name="T17" fmla="*/ 185 h 186"/>
                <a:gd name="T18" fmla="*/ 24 w 898"/>
                <a:gd name="T19" fmla="*/ 185 h 186"/>
                <a:gd name="T20" fmla="*/ 0 w 898"/>
                <a:gd name="T21" fmla="*/ 161 h 186"/>
                <a:gd name="T22" fmla="*/ 0 w 898"/>
                <a:gd name="T23" fmla="*/ 23 h 186"/>
                <a:gd name="T24" fmla="*/ 21 w 898"/>
                <a:gd name="T25" fmla="*/ 2 h 186"/>
                <a:gd name="T26" fmla="*/ 395 w 898"/>
                <a:gd name="T27" fmla="*/ 2 h 186"/>
                <a:gd name="T28" fmla="*/ 13 w 898"/>
                <a:gd name="T29" fmla="*/ 171 h 186"/>
                <a:gd name="T30" fmla="*/ 125 w 898"/>
                <a:gd name="T31" fmla="*/ 171 h 186"/>
                <a:gd name="T32" fmla="*/ 125 w 898"/>
                <a:gd name="T33" fmla="*/ 15 h 186"/>
                <a:gd name="T34" fmla="*/ 13 w 898"/>
                <a:gd name="T35" fmla="*/ 15 h 186"/>
                <a:gd name="T36" fmla="*/ 13 w 898"/>
                <a:gd name="T37" fmla="*/ 171 h 186"/>
                <a:gd name="T38" fmla="*/ 138 w 898"/>
                <a:gd name="T39" fmla="*/ 15 h 186"/>
                <a:gd name="T40" fmla="*/ 138 w 898"/>
                <a:gd name="T41" fmla="*/ 172 h 186"/>
                <a:gd name="T42" fmla="*/ 246 w 898"/>
                <a:gd name="T43" fmla="*/ 172 h 186"/>
                <a:gd name="T44" fmla="*/ 244 w 898"/>
                <a:gd name="T45" fmla="*/ 15 h 186"/>
                <a:gd name="T46" fmla="*/ 138 w 898"/>
                <a:gd name="T47" fmla="*/ 15 h 186"/>
                <a:gd name="T48" fmla="*/ 365 w 898"/>
                <a:gd name="T49" fmla="*/ 14 h 186"/>
                <a:gd name="T50" fmla="*/ 260 w 898"/>
                <a:gd name="T51" fmla="*/ 15 h 186"/>
                <a:gd name="T52" fmla="*/ 260 w 898"/>
                <a:gd name="T53" fmla="*/ 172 h 186"/>
                <a:gd name="T54" fmla="*/ 365 w 898"/>
                <a:gd name="T55" fmla="*/ 172 h 186"/>
                <a:gd name="T56" fmla="*/ 365 w 898"/>
                <a:gd name="T57" fmla="*/ 14 h 186"/>
                <a:gd name="T58" fmla="*/ 477 w 898"/>
                <a:gd name="T59" fmla="*/ 172 h 186"/>
                <a:gd name="T60" fmla="*/ 477 w 898"/>
                <a:gd name="T61" fmla="*/ 15 h 186"/>
                <a:gd name="T62" fmla="*/ 379 w 898"/>
                <a:gd name="T63" fmla="*/ 15 h 186"/>
                <a:gd name="T64" fmla="*/ 379 w 898"/>
                <a:gd name="T65" fmla="*/ 172 h 186"/>
                <a:gd name="T66" fmla="*/ 477 w 898"/>
                <a:gd name="T67" fmla="*/ 172 h 186"/>
                <a:gd name="T68" fmla="*/ 581 w 898"/>
                <a:gd name="T69" fmla="*/ 173 h 186"/>
                <a:gd name="T70" fmla="*/ 580 w 898"/>
                <a:gd name="T71" fmla="*/ 15 h 186"/>
                <a:gd name="T72" fmla="*/ 491 w 898"/>
                <a:gd name="T73" fmla="*/ 15 h 186"/>
                <a:gd name="T74" fmla="*/ 492 w 898"/>
                <a:gd name="T75" fmla="*/ 173 h 186"/>
                <a:gd name="T76" fmla="*/ 581 w 898"/>
                <a:gd name="T77" fmla="*/ 173 h 186"/>
                <a:gd name="T78" fmla="*/ 595 w 898"/>
                <a:gd name="T79" fmla="*/ 15 h 186"/>
                <a:gd name="T80" fmla="*/ 595 w 898"/>
                <a:gd name="T81" fmla="*/ 173 h 186"/>
                <a:gd name="T82" fmla="*/ 675 w 898"/>
                <a:gd name="T83" fmla="*/ 173 h 186"/>
                <a:gd name="T84" fmla="*/ 675 w 898"/>
                <a:gd name="T85" fmla="*/ 15 h 186"/>
                <a:gd name="T86" fmla="*/ 595 w 898"/>
                <a:gd name="T87" fmla="*/ 15 h 186"/>
                <a:gd name="T88" fmla="*/ 689 w 898"/>
                <a:gd name="T89" fmla="*/ 15 h 186"/>
                <a:gd name="T90" fmla="*/ 689 w 898"/>
                <a:gd name="T91" fmla="*/ 172 h 186"/>
                <a:gd name="T92" fmla="*/ 764 w 898"/>
                <a:gd name="T93" fmla="*/ 172 h 186"/>
                <a:gd name="T94" fmla="*/ 764 w 898"/>
                <a:gd name="T95" fmla="*/ 15 h 186"/>
                <a:gd name="T96" fmla="*/ 689 w 898"/>
                <a:gd name="T97" fmla="*/ 15 h 186"/>
                <a:gd name="T98" fmla="*/ 882 w 898"/>
                <a:gd name="T99" fmla="*/ 86 h 186"/>
                <a:gd name="T100" fmla="*/ 779 w 898"/>
                <a:gd name="T101" fmla="*/ 17 h 186"/>
                <a:gd name="T102" fmla="*/ 779 w 898"/>
                <a:gd name="T103" fmla="*/ 168 h 186"/>
                <a:gd name="T104" fmla="*/ 882 w 898"/>
                <a:gd name="T105" fmla="*/ 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8" h="186">
                  <a:moveTo>
                    <a:pt x="395" y="2"/>
                  </a:moveTo>
                  <a:cubicBezTo>
                    <a:pt x="506" y="2"/>
                    <a:pt x="617" y="2"/>
                    <a:pt x="729" y="2"/>
                  </a:cubicBezTo>
                  <a:cubicBezTo>
                    <a:pt x="739" y="2"/>
                    <a:pt x="749" y="3"/>
                    <a:pt x="759" y="2"/>
                  </a:cubicBezTo>
                  <a:cubicBezTo>
                    <a:pt x="780" y="0"/>
                    <a:pt x="798" y="8"/>
                    <a:pt x="815" y="20"/>
                  </a:cubicBezTo>
                  <a:cubicBezTo>
                    <a:pt x="837" y="35"/>
                    <a:pt x="858" y="50"/>
                    <a:pt x="880" y="66"/>
                  </a:cubicBezTo>
                  <a:cubicBezTo>
                    <a:pt x="897" y="79"/>
                    <a:pt x="898" y="87"/>
                    <a:pt x="883" y="102"/>
                  </a:cubicBezTo>
                  <a:cubicBezTo>
                    <a:pt x="851" y="132"/>
                    <a:pt x="815" y="158"/>
                    <a:pt x="779" y="182"/>
                  </a:cubicBezTo>
                  <a:cubicBezTo>
                    <a:pt x="776" y="184"/>
                    <a:pt x="770" y="185"/>
                    <a:pt x="766" y="185"/>
                  </a:cubicBezTo>
                  <a:cubicBezTo>
                    <a:pt x="758" y="186"/>
                    <a:pt x="751" y="185"/>
                    <a:pt x="744" y="185"/>
                  </a:cubicBezTo>
                  <a:cubicBezTo>
                    <a:pt x="504" y="185"/>
                    <a:pt x="264" y="185"/>
                    <a:pt x="24" y="185"/>
                  </a:cubicBezTo>
                  <a:cubicBezTo>
                    <a:pt x="0" y="185"/>
                    <a:pt x="0" y="185"/>
                    <a:pt x="0" y="161"/>
                  </a:cubicBezTo>
                  <a:cubicBezTo>
                    <a:pt x="0" y="115"/>
                    <a:pt x="0" y="69"/>
                    <a:pt x="0" y="23"/>
                  </a:cubicBezTo>
                  <a:cubicBezTo>
                    <a:pt x="0" y="4"/>
                    <a:pt x="2" y="2"/>
                    <a:pt x="21" y="2"/>
                  </a:cubicBezTo>
                  <a:cubicBezTo>
                    <a:pt x="146" y="2"/>
                    <a:pt x="270" y="2"/>
                    <a:pt x="395" y="2"/>
                  </a:cubicBezTo>
                  <a:close/>
                  <a:moveTo>
                    <a:pt x="13" y="171"/>
                  </a:moveTo>
                  <a:cubicBezTo>
                    <a:pt x="32" y="175"/>
                    <a:pt x="115" y="174"/>
                    <a:pt x="125" y="171"/>
                  </a:cubicBezTo>
                  <a:cubicBezTo>
                    <a:pt x="125" y="119"/>
                    <a:pt x="125" y="67"/>
                    <a:pt x="125" y="15"/>
                  </a:cubicBezTo>
                  <a:cubicBezTo>
                    <a:pt x="87" y="15"/>
                    <a:pt x="51" y="15"/>
                    <a:pt x="13" y="15"/>
                  </a:cubicBezTo>
                  <a:cubicBezTo>
                    <a:pt x="13" y="67"/>
                    <a:pt x="13" y="119"/>
                    <a:pt x="13" y="171"/>
                  </a:cubicBezTo>
                  <a:close/>
                  <a:moveTo>
                    <a:pt x="138" y="15"/>
                  </a:moveTo>
                  <a:cubicBezTo>
                    <a:pt x="138" y="68"/>
                    <a:pt x="138" y="120"/>
                    <a:pt x="138" y="172"/>
                  </a:cubicBezTo>
                  <a:cubicBezTo>
                    <a:pt x="175" y="172"/>
                    <a:pt x="210" y="172"/>
                    <a:pt x="246" y="172"/>
                  </a:cubicBezTo>
                  <a:cubicBezTo>
                    <a:pt x="249" y="149"/>
                    <a:pt x="248" y="25"/>
                    <a:pt x="244" y="15"/>
                  </a:cubicBezTo>
                  <a:cubicBezTo>
                    <a:pt x="210" y="15"/>
                    <a:pt x="175" y="15"/>
                    <a:pt x="138" y="15"/>
                  </a:cubicBezTo>
                  <a:close/>
                  <a:moveTo>
                    <a:pt x="365" y="14"/>
                  </a:moveTo>
                  <a:cubicBezTo>
                    <a:pt x="329" y="15"/>
                    <a:pt x="295" y="13"/>
                    <a:pt x="260" y="15"/>
                  </a:cubicBezTo>
                  <a:cubicBezTo>
                    <a:pt x="260" y="68"/>
                    <a:pt x="260" y="120"/>
                    <a:pt x="260" y="172"/>
                  </a:cubicBezTo>
                  <a:cubicBezTo>
                    <a:pt x="295" y="172"/>
                    <a:pt x="330" y="172"/>
                    <a:pt x="365" y="172"/>
                  </a:cubicBezTo>
                  <a:cubicBezTo>
                    <a:pt x="365" y="120"/>
                    <a:pt x="365" y="68"/>
                    <a:pt x="365" y="14"/>
                  </a:cubicBezTo>
                  <a:close/>
                  <a:moveTo>
                    <a:pt x="477" y="172"/>
                  </a:moveTo>
                  <a:cubicBezTo>
                    <a:pt x="477" y="119"/>
                    <a:pt x="477" y="67"/>
                    <a:pt x="477" y="15"/>
                  </a:cubicBezTo>
                  <a:cubicBezTo>
                    <a:pt x="443" y="14"/>
                    <a:pt x="411" y="14"/>
                    <a:pt x="379" y="15"/>
                  </a:cubicBezTo>
                  <a:cubicBezTo>
                    <a:pt x="379" y="68"/>
                    <a:pt x="379" y="120"/>
                    <a:pt x="379" y="172"/>
                  </a:cubicBezTo>
                  <a:cubicBezTo>
                    <a:pt x="412" y="172"/>
                    <a:pt x="443" y="172"/>
                    <a:pt x="477" y="172"/>
                  </a:cubicBezTo>
                  <a:close/>
                  <a:moveTo>
                    <a:pt x="581" y="173"/>
                  </a:moveTo>
                  <a:cubicBezTo>
                    <a:pt x="584" y="155"/>
                    <a:pt x="583" y="26"/>
                    <a:pt x="580" y="15"/>
                  </a:cubicBezTo>
                  <a:cubicBezTo>
                    <a:pt x="551" y="15"/>
                    <a:pt x="521" y="15"/>
                    <a:pt x="491" y="15"/>
                  </a:cubicBezTo>
                  <a:cubicBezTo>
                    <a:pt x="488" y="33"/>
                    <a:pt x="489" y="162"/>
                    <a:pt x="492" y="173"/>
                  </a:cubicBezTo>
                  <a:cubicBezTo>
                    <a:pt x="521" y="173"/>
                    <a:pt x="551" y="173"/>
                    <a:pt x="581" y="173"/>
                  </a:cubicBezTo>
                  <a:close/>
                  <a:moveTo>
                    <a:pt x="595" y="15"/>
                  </a:moveTo>
                  <a:cubicBezTo>
                    <a:pt x="595" y="68"/>
                    <a:pt x="595" y="120"/>
                    <a:pt x="595" y="173"/>
                  </a:cubicBezTo>
                  <a:cubicBezTo>
                    <a:pt x="622" y="173"/>
                    <a:pt x="649" y="173"/>
                    <a:pt x="675" y="173"/>
                  </a:cubicBezTo>
                  <a:cubicBezTo>
                    <a:pt x="675" y="119"/>
                    <a:pt x="675" y="68"/>
                    <a:pt x="675" y="15"/>
                  </a:cubicBezTo>
                  <a:cubicBezTo>
                    <a:pt x="649" y="15"/>
                    <a:pt x="623" y="15"/>
                    <a:pt x="595" y="15"/>
                  </a:cubicBezTo>
                  <a:close/>
                  <a:moveTo>
                    <a:pt x="689" y="15"/>
                  </a:moveTo>
                  <a:cubicBezTo>
                    <a:pt x="689" y="68"/>
                    <a:pt x="689" y="120"/>
                    <a:pt x="689" y="172"/>
                  </a:cubicBezTo>
                  <a:cubicBezTo>
                    <a:pt x="714" y="172"/>
                    <a:pt x="739" y="172"/>
                    <a:pt x="764" y="172"/>
                  </a:cubicBezTo>
                  <a:cubicBezTo>
                    <a:pt x="764" y="120"/>
                    <a:pt x="764" y="68"/>
                    <a:pt x="764" y="15"/>
                  </a:cubicBezTo>
                  <a:cubicBezTo>
                    <a:pt x="739" y="15"/>
                    <a:pt x="714" y="15"/>
                    <a:pt x="689" y="15"/>
                  </a:cubicBezTo>
                  <a:close/>
                  <a:moveTo>
                    <a:pt x="882" y="86"/>
                  </a:moveTo>
                  <a:cubicBezTo>
                    <a:pt x="861" y="62"/>
                    <a:pt x="794" y="19"/>
                    <a:pt x="779" y="17"/>
                  </a:cubicBezTo>
                  <a:cubicBezTo>
                    <a:pt x="776" y="29"/>
                    <a:pt x="776" y="155"/>
                    <a:pt x="779" y="168"/>
                  </a:cubicBezTo>
                  <a:cubicBezTo>
                    <a:pt x="815" y="142"/>
                    <a:pt x="851" y="118"/>
                    <a:pt x="882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0188762-F69A-4C28-ADFE-6D17EA4DC2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6" y="1926"/>
              <a:ext cx="2340" cy="483"/>
            </a:xfrm>
            <a:custGeom>
              <a:avLst/>
              <a:gdLst>
                <a:gd name="T0" fmla="*/ 503 w 896"/>
                <a:gd name="T1" fmla="*/ 185 h 185"/>
                <a:gd name="T2" fmla="*/ 144 w 896"/>
                <a:gd name="T3" fmla="*/ 185 h 185"/>
                <a:gd name="T4" fmla="*/ 82 w 896"/>
                <a:gd name="T5" fmla="*/ 168 h 185"/>
                <a:gd name="T6" fmla="*/ 15 w 896"/>
                <a:gd name="T7" fmla="*/ 119 h 185"/>
                <a:gd name="T8" fmla="*/ 12 w 896"/>
                <a:gd name="T9" fmla="*/ 117 h 185"/>
                <a:gd name="T10" fmla="*/ 9 w 896"/>
                <a:gd name="T11" fmla="*/ 89 h 185"/>
                <a:gd name="T12" fmla="*/ 27 w 896"/>
                <a:gd name="T13" fmla="*/ 72 h 185"/>
                <a:gd name="T14" fmla="*/ 111 w 896"/>
                <a:gd name="T15" fmla="*/ 8 h 185"/>
                <a:gd name="T16" fmla="*/ 134 w 896"/>
                <a:gd name="T17" fmla="*/ 2 h 185"/>
                <a:gd name="T18" fmla="*/ 152 w 896"/>
                <a:gd name="T19" fmla="*/ 2 h 185"/>
                <a:gd name="T20" fmla="*/ 873 w 896"/>
                <a:gd name="T21" fmla="*/ 2 h 185"/>
                <a:gd name="T22" fmla="*/ 896 w 896"/>
                <a:gd name="T23" fmla="*/ 25 h 185"/>
                <a:gd name="T24" fmla="*/ 896 w 896"/>
                <a:gd name="T25" fmla="*/ 163 h 185"/>
                <a:gd name="T26" fmla="*/ 875 w 896"/>
                <a:gd name="T27" fmla="*/ 185 h 185"/>
                <a:gd name="T28" fmla="*/ 503 w 896"/>
                <a:gd name="T29" fmla="*/ 185 h 185"/>
                <a:gd name="T30" fmla="*/ 503 w 896"/>
                <a:gd name="T31" fmla="*/ 185 h 185"/>
                <a:gd name="T32" fmla="*/ 883 w 896"/>
                <a:gd name="T33" fmla="*/ 14 h 185"/>
                <a:gd name="T34" fmla="*/ 772 w 896"/>
                <a:gd name="T35" fmla="*/ 14 h 185"/>
                <a:gd name="T36" fmla="*/ 772 w 896"/>
                <a:gd name="T37" fmla="*/ 172 h 185"/>
                <a:gd name="T38" fmla="*/ 883 w 896"/>
                <a:gd name="T39" fmla="*/ 172 h 185"/>
                <a:gd name="T40" fmla="*/ 883 w 896"/>
                <a:gd name="T41" fmla="*/ 14 h 185"/>
                <a:gd name="T42" fmla="*/ 650 w 896"/>
                <a:gd name="T43" fmla="*/ 172 h 185"/>
                <a:gd name="T44" fmla="*/ 757 w 896"/>
                <a:gd name="T45" fmla="*/ 172 h 185"/>
                <a:gd name="T46" fmla="*/ 756 w 896"/>
                <a:gd name="T47" fmla="*/ 13 h 185"/>
                <a:gd name="T48" fmla="*/ 650 w 896"/>
                <a:gd name="T49" fmla="*/ 14 h 185"/>
                <a:gd name="T50" fmla="*/ 650 w 896"/>
                <a:gd name="T51" fmla="*/ 172 h 185"/>
                <a:gd name="T52" fmla="*/ 531 w 896"/>
                <a:gd name="T53" fmla="*/ 171 h 185"/>
                <a:gd name="T54" fmla="*/ 637 w 896"/>
                <a:gd name="T55" fmla="*/ 170 h 185"/>
                <a:gd name="T56" fmla="*/ 637 w 896"/>
                <a:gd name="T57" fmla="*/ 14 h 185"/>
                <a:gd name="T58" fmla="*/ 531 w 896"/>
                <a:gd name="T59" fmla="*/ 14 h 185"/>
                <a:gd name="T60" fmla="*/ 531 w 896"/>
                <a:gd name="T61" fmla="*/ 171 h 185"/>
                <a:gd name="T62" fmla="*/ 517 w 896"/>
                <a:gd name="T63" fmla="*/ 172 h 185"/>
                <a:gd name="T64" fmla="*/ 516 w 896"/>
                <a:gd name="T65" fmla="*/ 14 h 185"/>
                <a:gd name="T66" fmla="*/ 506 w 896"/>
                <a:gd name="T67" fmla="*/ 13 h 185"/>
                <a:gd name="T68" fmla="*/ 421 w 896"/>
                <a:gd name="T69" fmla="*/ 13 h 185"/>
                <a:gd name="T70" fmla="*/ 422 w 896"/>
                <a:gd name="T71" fmla="*/ 172 h 185"/>
                <a:gd name="T72" fmla="*/ 517 w 896"/>
                <a:gd name="T73" fmla="*/ 172 h 185"/>
                <a:gd name="T74" fmla="*/ 316 w 896"/>
                <a:gd name="T75" fmla="*/ 14 h 185"/>
                <a:gd name="T76" fmla="*/ 316 w 896"/>
                <a:gd name="T77" fmla="*/ 172 h 185"/>
                <a:gd name="T78" fmla="*/ 407 w 896"/>
                <a:gd name="T79" fmla="*/ 172 h 185"/>
                <a:gd name="T80" fmla="*/ 407 w 896"/>
                <a:gd name="T81" fmla="*/ 14 h 185"/>
                <a:gd name="T82" fmla="*/ 316 w 896"/>
                <a:gd name="T83" fmla="*/ 14 h 185"/>
                <a:gd name="T84" fmla="*/ 301 w 896"/>
                <a:gd name="T85" fmla="*/ 13 h 185"/>
                <a:gd name="T86" fmla="*/ 261 w 896"/>
                <a:gd name="T87" fmla="*/ 13 h 185"/>
                <a:gd name="T88" fmla="*/ 222 w 896"/>
                <a:gd name="T89" fmla="*/ 13 h 185"/>
                <a:gd name="T90" fmla="*/ 223 w 896"/>
                <a:gd name="T91" fmla="*/ 172 h 185"/>
                <a:gd name="T92" fmla="*/ 301 w 896"/>
                <a:gd name="T93" fmla="*/ 172 h 185"/>
                <a:gd name="T94" fmla="*/ 301 w 896"/>
                <a:gd name="T95" fmla="*/ 13 h 185"/>
                <a:gd name="T96" fmla="*/ 207 w 896"/>
                <a:gd name="T97" fmla="*/ 171 h 185"/>
                <a:gd name="T98" fmla="*/ 206 w 896"/>
                <a:gd name="T99" fmla="*/ 13 h 185"/>
                <a:gd name="T100" fmla="*/ 141 w 896"/>
                <a:gd name="T101" fmla="*/ 14 h 185"/>
                <a:gd name="T102" fmla="*/ 134 w 896"/>
                <a:gd name="T103" fmla="*/ 14 h 185"/>
                <a:gd name="T104" fmla="*/ 135 w 896"/>
                <a:gd name="T105" fmla="*/ 171 h 185"/>
                <a:gd name="T106" fmla="*/ 207 w 896"/>
                <a:gd name="T107" fmla="*/ 171 h 185"/>
                <a:gd name="T108" fmla="*/ 13 w 896"/>
                <a:gd name="T109" fmla="*/ 102 h 185"/>
                <a:gd name="T110" fmla="*/ 29 w 896"/>
                <a:gd name="T111" fmla="*/ 115 h 185"/>
                <a:gd name="T112" fmla="*/ 78 w 896"/>
                <a:gd name="T113" fmla="*/ 150 h 185"/>
                <a:gd name="T114" fmla="*/ 109 w 896"/>
                <a:gd name="T115" fmla="*/ 168 h 185"/>
                <a:gd name="T116" fmla="*/ 119 w 896"/>
                <a:gd name="T117" fmla="*/ 170 h 185"/>
                <a:gd name="T118" fmla="*/ 119 w 896"/>
                <a:gd name="T119" fmla="*/ 18 h 185"/>
                <a:gd name="T120" fmla="*/ 13 w 896"/>
                <a:gd name="T121" fmla="*/ 10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6" h="185">
                  <a:moveTo>
                    <a:pt x="503" y="185"/>
                  </a:moveTo>
                  <a:cubicBezTo>
                    <a:pt x="383" y="185"/>
                    <a:pt x="264" y="185"/>
                    <a:pt x="144" y="185"/>
                  </a:cubicBezTo>
                  <a:cubicBezTo>
                    <a:pt x="121" y="185"/>
                    <a:pt x="101" y="180"/>
                    <a:pt x="82" y="168"/>
                  </a:cubicBezTo>
                  <a:cubicBezTo>
                    <a:pt x="60" y="152"/>
                    <a:pt x="37" y="135"/>
                    <a:pt x="15" y="119"/>
                  </a:cubicBezTo>
                  <a:cubicBezTo>
                    <a:pt x="14" y="119"/>
                    <a:pt x="13" y="118"/>
                    <a:pt x="12" y="117"/>
                  </a:cubicBezTo>
                  <a:cubicBezTo>
                    <a:pt x="1" y="108"/>
                    <a:pt x="0" y="99"/>
                    <a:pt x="9" y="89"/>
                  </a:cubicBezTo>
                  <a:cubicBezTo>
                    <a:pt x="15" y="83"/>
                    <a:pt x="21" y="77"/>
                    <a:pt x="27" y="72"/>
                  </a:cubicBezTo>
                  <a:cubicBezTo>
                    <a:pt x="55" y="51"/>
                    <a:pt x="83" y="29"/>
                    <a:pt x="111" y="8"/>
                  </a:cubicBezTo>
                  <a:cubicBezTo>
                    <a:pt x="118" y="3"/>
                    <a:pt x="125" y="0"/>
                    <a:pt x="134" y="2"/>
                  </a:cubicBezTo>
                  <a:cubicBezTo>
                    <a:pt x="140" y="2"/>
                    <a:pt x="146" y="2"/>
                    <a:pt x="152" y="2"/>
                  </a:cubicBezTo>
                  <a:cubicBezTo>
                    <a:pt x="392" y="2"/>
                    <a:pt x="632" y="2"/>
                    <a:pt x="873" y="2"/>
                  </a:cubicBezTo>
                  <a:cubicBezTo>
                    <a:pt x="896" y="2"/>
                    <a:pt x="896" y="2"/>
                    <a:pt x="896" y="25"/>
                  </a:cubicBezTo>
                  <a:cubicBezTo>
                    <a:pt x="896" y="71"/>
                    <a:pt x="896" y="117"/>
                    <a:pt x="896" y="163"/>
                  </a:cubicBezTo>
                  <a:cubicBezTo>
                    <a:pt x="896" y="183"/>
                    <a:pt x="895" y="185"/>
                    <a:pt x="875" y="185"/>
                  </a:cubicBezTo>
                  <a:cubicBezTo>
                    <a:pt x="751" y="185"/>
                    <a:pt x="627" y="185"/>
                    <a:pt x="503" y="185"/>
                  </a:cubicBezTo>
                  <a:cubicBezTo>
                    <a:pt x="503" y="185"/>
                    <a:pt x="503" y="185"/>
                    <a:pt x="503" y="185"/>
                  </a:cubicBezTo>
                  <a:close/>
                  <a:moveTo>
                    <a:pt x="883" y="14"/>
                  </a:moveTo>
                  <a:cubicBezTo>
                    <a:pt x="846" y="14"/>
                    <a:pt x="809" y="14"/>
                    <a:pt x="772" y="14"/>
                  </a:cubicBezTo>
                  <a:cubicBezTo>
                    <a:pt x="772" y="67"/>
                    <a:pt x="772" y="119"/>
                    <a:pt x="772" y="172"/>
                  </a:cubicBezTo>
                  <a:cubicBezTo>
                    <a:pt x="809" y="172"/>
                    <a:pt x="846" y="172"/>
                    <a:pt x="883" y="172"/>
                  </a:cubicBezTo>
                  <a:cubicBezTo>
                    <a:pt x="883" y="119"/>
                    <a:pt x="883" y="67"/>
                    <a:pt x="883" y="14"/>
                  </a:cubicBezTo>
                  <a:close/>
                  <a:moveTo>
                    <a:pt x="650" y="172"/>
                  </a:moveTo>
                  <a:cubicBezTo>
                    <a:pt x="687" y="172"/>
                    <a:pt x="722" y="172"/>
                    <a:pt x="757" y="172"/>
                  </a:cubicBezTo>
                  <a:cubicBezTo>
                    <a:pt x="760" y="155"/>
                    <a:pt x="759" y="26"/>
                    <a:pt x="756" y="13"/>
                  </a:cubicBezTo>
                  <a:cubicBezTo>
                    <a:pt x="721" y="14"/>
                    <a:pt x="686" y="13"/>
                    <a:pt x="650" y="14"/>
                  </a:cubicBezTo>
                  <a:cubicBezTo>
                    <a:pt x="650" y="67"/>
                    <a:pt x="650" y="119"/>
                    <a:pt x="650" y="172"/>
                  </a:cubicBezTo>
                  <a:close/>
                  <a:moveTo>
                    <a:pt x="531" y="171"/>
                  </a:moveTo>
                  <a:cubicBezTo>
                    <a:pt x="552" y="174"/>
                    <a:pt x="626" y="173"/>
                    <a:pt x="637" y="170"/>
                  </a:cubicBezTo>
                  <a:cubicBezTo>
                    <a:pt x="637" y="118"/>
                    <a:pt x="637" y="67"/>
                    <a:pt x="637" y="14"/>
                  </a:cubicBezTo>
                  <a:cubicBezTo>
                    <a:pt x="601" y="14"/>
                    <a:pt x="567" y="14"/>
                    <a:pt x="531" y="14"/>
                  </a:cubicBezTo>
                  <a:cubicBezTo>
                    <a:pt x="531" y="67"/>
                    <a:pt x="531" y="119"/>
                    <a:pt x="531" y="171"/>
                  </a:cubicBezTo>
                  <a:close/>
                  <a:moveTo>
                    <a:pt x="517" y="172"/>
                  </a:moveTo>
                  <a:cubicBezTo>
                    <a:pt x="520" y="157"/>
                    <a:pt x="519" y="26"/>
                    <a:pt x="516" y="14"/>
                  </a:cubicBezTo>
                  <a:cubicBezTo>
                    <a:pt x="513" y="14"/>
                    <a:pt x="510" y="13"/>
                    <a:pt x="506" y="13"/>
                  </a:cubicBezTo>
                  <a:cubicBezTo>
                    <a:pt x="478" y="13"/>
                    <a:pt x="449" y="13"/>
                    <a:pt x="421" y="13"/>
                  </a:cubicBezTo>
                  <a:cubicBezTo>
                    <a:pt x="418" y="28"/>
                    <a:pt x="418" y="161"/>
                    <a:pt x="422" y="172"/>
                  </a:cubicBezTo>
                  <a:cubicBezTo>
                    <a:pt x="453" y="172"/>
                    <a:pt x="485" y="172"/>
                    <a:pt x="517" y="172"/>
                  </a:cubicBezTo>
                  <a:close/>
                  <a:moveTo>
                    <a:pt x="316" y="14"/>
                  </a:moveTo>
                  <a:cubicBezTo>
                    <a:pt x="313" y="29"/>
                    <a:pt x="313" y="160"/>
                    <a:pt x="316" y="172"/>
                  </a:cubicBezTo>
                  <a:cubicBezTo>
                    <a:pt x="346" y="172"/>
                    <a:pt x="376" y="172"/>
                    <a:pt x="407" y="172"/>
                  </a:cubicBezTo>
                  <a:cubicBezTo>
                    <a:pt x="407" y="119"/>
                    <a:pt x="407" y="67"/>
                    <a:pt x="407" y="14"/>
                  </a:cubicBezTo>
                  <a:cubicBezTo>
                    <a:pt x="375" y="14"/>
                    <a:pt x="345" y="14"/>
                    <a:pt x="316" y="14"/>
                  </a:cubicBezTo>
                  <a:close/>
                  <a:moveTo>
                    <a:pt x="301" y="13"/>
                  </a:moveTo>
                  <a:cubicBezTo>
                    <a:pt x="287" y="13"/>
                    <a:pt x="274" y="13"/>
                    <a:pt x="261" y="13"/>
                  </a:cubicBezTo>
                  <a:cubicBezTo>
                    <a:pt x="248" y="13"/>
                    <a:pt x="235" y="13"/>
                    <a:pt x="222" y="13"/>
                  </a:cubicBezTo>
                  <a:cubicBezTo>
                    <a:pt x="219" y="32"/>
                    <a:pt x="220" y="161"/>
                    <a:pt x="223" y="172"/>
                  </a:cubicBezTo>
                  <a:cubicBezTo>
                    <a:pt x="249" y="172"/>
                    <a:pt x="275" y="172"/>
                    <a:pt x="301" y="172"/>
                  </a:cubicBezTo>
                  <a:cubicBezTo>
                    <a:pt x="301" y="119"/>
                    <a:pt x="301" y="67"/>
                    <a:pt x="301" y="13"/>
                  </a:cubicBezTo>
                  <a:close/>
                  <a:moveTo>
                    <a:pt x="207" y="171"/>
                  </a:moveTo>
                  <a:cubicBezTo>
                    <a:pt x="210" y="145"/>
                    <a:pt x="209" y="25"/>
                    <a:pt x="206" y="13"/>
                  </a:cubicBezTo>
                  <a:cubicBezTo>
                    <a:pt x="184" y="13"/>
                    <a:pt x="163" y="13"/>
                    <a:pt x="141" y="14"/>
                  </a:cubicBezTo>
                  <a:cubicBezTo>
                    <a:pt x="139" y="14"/>
                    <a:pt x="136" y="14"/>
                    <a:pt x="134" y="14"/>
                  </a:cubicBezTo>
                  <a:cubicBezTo>
                    <a:pt x="131" y="29"/>
                    <a:pt x="131" y="159"/>
                    <a:pt x="135" y="171"/>
                  </a:cubicBezTo>
                  <a:cubicBezTo>
                    <a:pt x="158" y="171"/>
                    <a:pt x="182" y="171"/>
                    <a:pt x="207" y="171"/>
                  </a:cubicBezTo>
                  <a:close/>
                  <a:moveTo>
                    <a:pt x="13" y="102"/>
                  </a:moveTo>
                  <a:cubicBezTo>
                    <a:pt x="20" y="107"/>
                    <a:pt x="24" y="111"/>
                    <a:pt x="29" y="115"/>
                  </a:cubicBezTo>
                  <a:cubicBezTo>
                    <a:pt x="45" y="126"/>
                    <a:pt x="62" y="138"/>
                    <a:pt x="78" y="150"/>
                  </a:cubicBezTo>
                  <a:cubicBezTo>
                    <a:pt x="88" y="157"/>
                    <a:pt x="99" y="162"/>
                    <a:pt x="109" y="168"/>
                  </a:cubicBezTo>
                  <a:cubicBezTo>
                    <a:pt x="112" y="170"/>
                    <a:pt x="115" y="170"/>
                    <a:pt x="119" y="170"/>
                  </a:cubicBezTo>
                  <a:cubicBezTo>
                    <a:pt x="119" y="120"/>
                    <a:pt x="119" y="70"/>
                    <a:pt x="119" y="18"/>
                  </a:cubicBezTo>
                  <a:cubicBezTo>
                    <a:pt x="81" y="44"/>
                    <a:pt x="46" y="69"/>
                    <a:pt x="13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AD8CD93-821B-41E0-A57C-86995882F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2600"/>
              <a:ext cx="292" cy="418"/>
            </a:xfrm>
            <a:custGeom>
              <a:avLst/>
              <a:gdLst>
                <a:gd name="T0" fmla="*/ 0 w 112"/>
                <a:gd name="T1" fmla="*/ 156 h 160"/>
                <a:gd name="T2" fmla="*/ 0 w 112"/>
                <a:gd name="T3" fmla="*/ 0 h 160"/>
                <a:gd name="T4" fmla="*/ 112 w 112"/>
                <a:gd name="T5" fmla="*/ 0 h 160"/>
                <a:gd name="T6" fmla="*/ 112 w 112"/>
                <a:gd name="T7" fmla="*/ 156 h 160"/>
                <a:gd name="T8" fmla="*/ 0 w 112"/>
                <a:gd name="T9" fmla="*/ 15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60">
                  <a:moveTo>
                    <a:pt x="0" y="156"/>
                  </a:moveTo>
                  <a:cubicBezTo>
                    <a:pt x="0" y="104"/>
                    <a:pt x="0" y="52"/>
                    <a:pt x="0" y="0"/>
                  </a:cubicBezTo>
                  <a:cubicBezTo>
                    <a:pt x="38" y="0"/>
                    <a:pt x="74" y="0"/>
                    <a:pt x="112" y="0"/>
                  </a:cubicBezTo>
                  <a:cubicBezTo>
                    <a:pt x="112" y="52"/>
                    <a:pt x="112" y="104"/>
                    <a:pt x="112" y="156"/>
                  </a:cubicBezTo>
                  <a:cubicBezTo>
                    <a:pt x="102" y="159"/>
                    <a:pt x="19" y="160"/>
                    <a:pt x="0" y="156"/>
                  </a:cubicBezTo>
                  <a:close/>
                </a:path>
              </a:pathLst>
            </a:custGeom>
            <a:solidFill>
              <a:srgbClr val="A04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7F7AB27-4E01-4256-A65B-0D0B43B23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2600"/>
              <a:ext cx="290" cy="410"/>
            </a:xfrm>
            <a:custGeom>
              <a:avLst/>
              <a:gdLst>
                <a:gd name="T0" fmla="*/ 0 w 111"/>
                <a:gd name="T1" fmla="*/ 0 h 157"/>
                <a:gd name="T2" fmla="*/ 106 w 111"/>
                <a:gd name="T3" fmla="*/ 0 h 157"/>
                <a:gd name="T4" fmla="*/ 108 w 111"/>
                <a:gd name="T5" fmla="*/ 157 h 157"/>
                <a:gd name="T6" fmla="*/ 0 w 111"/>
                <a:gd name="T7" fmla="*/ 157 h 157"/>
                <a:gd name="T8" fmla="*/ 0 w 111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57">
                  <a:moveTo>
                    <a:pt x="0" y="0"/>
                  </a:moveTo>
                  <a:cubicBezTo>
                    <a:pt x="37" y="0"/>
                    <a:pt x="72" y="0"/>
                    <a:pt x="106" y="0"/>
                  </a:cubicBezTo>
                  <a:cubicBezTo>
                    <a:pt x="110" y="10"/>
                    <a:pt x="111" y="134"/>
                    <a:pt x="108" y="157"/>
                  </a:cubicBezTo>
                  <a:cubicBezTo>
                    <a:pt x="72" y="157"/>
                    <a:pt x="37" y="157"/>
                    <a:pt x="0" y="157"/>
                  </a:cubicBezTo>
                  <a:cubicBezTo>
                    <a:pt x="0" y="105"/>
                    <a:pt x="0" y="53"/>
                    <a:pt x="0" y="0"/>
                  </a:cubicBezTo>
                  <a:close/>
                </a:path>
              </a:pathLst>
            </a:custGeom>
            <a:solidFill>
              <a:srgbClr val="A04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3AEE75B-3E42-4F5C-9509-CFC0CB556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" y="2595"/>
              <a:ext cx="274" cy="415"/>
            </a:xfrm>
            <a:custGeom>
              <a:avLst/>
              <a:gdLst>
                <a:gd name="T0" fmla="*/ 105 w 105"/>
                <a:gd name="T1" fmla="*/ 1 h 159"/>
                <a:gd name="T2" fmla="*/ 105 w 105"/>
                <a:gd name="T3" fmla="*/ 159 h 159"/>
                <a:gd name="T4" fmla="*/ 0 w 105"/>
                <a:gd name="T5" fmla="*/ 159 h 159"/>
                <a:gd name="T6" fmla="*/ 0 w 105"/>
                <a:gd name="T7" fmla="*/ 2 h 159"/>
                <a:gd name="T8" fmla="*/ 105 w 105"/>
                <a:gd name="T9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59">
                  <a:moveTo>
                    <a:pt x="105" y="1"/>
                  </a:moveTo>
                  <a:cubicBezTo>
                    <a:pt x="105" y="55"/>
                    <a:pt x="105" y="107"/>
                    <a:pt x="105" y="159"/>
                  </a:cubicBezTo>
                  <a:cubicBezTo>
                    <a:pt x="70" y="159"/>
                    <a:pt x="35" y="159"/>
                    <a:pt x="0" y="159"/>
                  </a:cubicBezTo>
                  <a:cubicBezTo>
                    <a:pt x="0" y="107"/>
                    <a:pt x="0" y="55"/>
                    <a:pt x="0" y="2"/>
                  </a:cubicBezTo>
                  <a:cubicBezTo>
                    <a:pt x="35" y="0"/>
                    <a:pt x="69" y="2"/>
                    <a:pt x="105" y="1"/>
                  </a:cubicBezTo>
                  <a:close/>
                </a:path>
              </a:pathLst>
            </a:custGeom>
            <a:solidFill>
              <a:srgbClr val="A04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DA693F2-5885-44D0-A59A-8D8F3BBA2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2597"/>
              <a:ext cx="256" cy="413"/>
            </a:xfrm>
            <a:custGeom>
              <a:avLst/>
              <a:gdLst>
                <a:gd name="T0" fmla="*/ 98 w 98"/>
                <a:gd name="T1" fmla="*/ 158 h 158"/>
                <a:gd name="T2" fmla="*/ 0 w 98"/>
                <a:gd name="T3" fmla="*/ 158 h 158"/>
                <a:gd name="T4" fmla="*/ 0 w 98"/>
                <a:gd name="T5" fmla="*/ 1 h 158"/>
                <a:gd name="T6" fmla="*/ 98 w 98"/>
                <a:gd name="T7" fmla="*/ 1 h 158"/>
                <a:gd name="T8" fmla="*/ 98 w 98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58">
                  <a:moveTo>
                    <a:pt x="98" y="158"/>
                  </a:moveTo>
                  <a:cubicBezTo>
                    <a:pt x="64" y="158"/>
                    <a:pt x="33" y="158"/>
                    <a:pt x="0" y="158"/>
                  </a:cubicBezTo>
                  <a:cubicBezTo>
                    <a:pt x="0" y="106"/>
                    <a:pt x="0" y="54"/>
                    <a:pt x="0" y="1"/>
                  </a:cubicBezTo>
                  <a:cubicBezTo>
                    <a:pt x="32" y="0"/>
                    <a:pt x="64" y="0"/>
                    <a:pt x="98" y="1"/>
                  </a:cubicBezTo>
                  <a:cubicBezTo>
                    <a:pt x="98" y="53"/>
                    <a:pt x="98" y="105"/>
                    <a:pt x="98" y="158"/>
                  </a:cubicBezTo>
                  <a:close/>
                </a:path>
              </a:pathLst>
            </a:custGeom>
            <a:solidFill>
              <a:srgbClr val="A04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914A410-CF6C-4336-B235-9C29B9701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" y="2600"/>
              <a:ext cx="251" cy="412"/>
            </a:xfrm>
            <a:custGeom>
              <a:avLst/>
              <a:gdLst>
                <a:gd name="T0" fmla="*/ 93 w 96"/>
                <a:gd name="T1" fmla="*/ 158 h 158"/>
                <a:gd name="T2" fmla="*/ 4 w 96"/>
                <a:gd name="T3" fmla="*/ 158 h 158"/>
                <a:gd name="T4" fmla="*/ 3 w 96"/>
                <a:gd name="T5" fmla="*/ 0 h 158"/>
                <a:gd name="T6" fmla="*/ 92 w 96"/>
                <a:gd name="T7" fmla="*/ 0 h 158"/>
                <a:gd name="T8" fmla="*/ 93 w 96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58">
                  <a:moveTo>
                    <a:pt x="93" y="158"/>
                  </a:moveTo>
                  <a:cubicBezTo>
                    <a:pt x="63" y="158"/>
                    <a:pt x="33" y="158"/>
                    <a:pt x="4" y="158"/>
                  </a:cubicBezTo>
                  <a:cubicBezTo>
                    <a:pt x="1" y="147"/>
                    <a:pt x="0" y="18"/>
                    <a:pt x="3" y="0"/>
                  </a:cubicBezTo>
                  <a:cubicBezTo>
                    <a:pt x="33" y="0"/>
                    <a:pt x="63" y="0"/>
                    <a:pt x="92" y="0"/>
                  </a:cubicBezTo>
                  <a:cubicBezTo>
                    <a:pt x="95" y="11"/>
                    <a:pt x="96" y="140"/>
                    <a:pt x="93" y="158"/>
                  </a:cubicBezTo>
                  <a:close/>
                </a:path>
              </a:pathLst>
            </a:custGeom>
            <a:solidFill>
              <a:srgbClr val="A04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9B8B2D7-8F12-4247-9FBB-FEDD1215B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2600"/>
              <a:ext cx="209" cy="412"/>
            </a:xfrm>
            <a:custGeom>
              <a:avLst/>
              <a:gdLst>
                <a:gd name="T0" fmla="*/ 0 w 80"/>
                <a:gd name="T1" fmla="*/ 0 h 158"/>
                <a:gd name="T2" fmla="*/ 80 w 80"/>
                <a:gd name="T3" fmla="*/ 0 h 158"/>
                <a:gd name="T4" fmla="*/ 80 w 80"/>
                <a:gd name="T5" fmla="*/ 158 h 158"/>
                <a:gd name="T6" fmla="*/ 0 w 80"/>
                <a:gd name="T7" fmla="*/ 158 h 158"/>
                <a:gd name="T8" fmla="*/ 0 w 80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58">
                  <a:moveTo>
                    <a:pt x="0" y="0"/>
                  </a:moveTo>
                  <a:cubicBezTo>
                    <a:pt x="28" y="0"/>
                    <a:pt x="54" y="0"/>
                    <a:pt x="80" y="0"/>
                  </a:cubicBezTo>
                  <a:cubicBezTo>
                    <a:pt x="80" y="53"/>
                    <a:pt x="80" y="104"/>
                    <a:pt x="80" y="158"/>
                  </a:cubicBezTo>
                  <a:cubicBezTo>
                    <a:pt x="54" y="158"/>
                    <a:pt x="27" y="158"/>
                    <a:pt x="0" y="158"/>
                  </a:cubicBezTo>
                  <a:cubicBezTo>
                    <a:pt x="0" y="105"/>
                    <a:pt x="0" y="53"/>
                    <a:pt x="0" y="0"/>
                  </a:cubicBezTo>
                  <a:close/>
                </a:path>
              </a:pathLst>
            </a:custGeom>
            <a:solidFill>
              <a:srgbClr val="A04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7DFB5FE-D929-4AE8-AB79-DBC803BD7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2600"/>
              <a:ext cx="196" cy="410"/>
            </a:xfrm>
            <a:custGeom>
              <a:avLst/>
              <a:gdLst>
                <a:gd name="T0" fmla="*/ 0 w 75"/>
                <a:gd name="T1" fmla="*/ 0 h 157"/>
                <a:gd name="T2" fmla="*/ 75 w 75"/>
                <a:gd name="T3" fmla="*/ 0 h 157"/>
                <a:gd name="T4" fmla="*/ 75 w 75"/>
                <a:gd name="T5" fmla="*/ 157 h 157"/>
                <a:gd name="T6" fmla="*/ 0 w 75"/>
                <a:gd name="T7" fmla="*/ 157 h 157"/>
                <a:gd name="T8" fmla="*/ 0 w 75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57">
                  <a:moveTo>
                    <a:pt x="0" y="0"/>
                  </a:moveTo>
                  <a:cubicBezTo>
                    <a:pt x="25" y="0"/>
                    <a:pt x="50" y="0"/>
                    <a:pt x="75" y="0"/>
                  </a:cubicBezTo>
                  <a:cubicBezTo>
                    <a:pt x="75" y="53"/>
                    <a:pt x="75" y="105"/>
                    <a:pt x="75" y="157"/>
                  </a:cubicBezTo>
                  <a:cubicBezTo>
                    <a:pt x="50" y="157"/>
                    <a:pt x="25" y="157"/>
                    <a:pt x="0" y="157"/>
                  </a:cubicBezTo>
                  <a:cubicBezTo>
                    <a:pt x="0" y="105"/>
                    <a:pt x="0" y="5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3679C15-95A7-4A9C-B2E1-2D9B35554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" y="2605"/>
              <a:ext cx="277" cy="394"/>
            </a:xfrm>
            <a:custGeom>
              <a:avLst/>
              <a:gdLst>
                <a:gd name="T0" fmla="*/ 106 w 106"/>
                <a:gd name="T1" fmla="*/ 69 h 151"/>
                <a:gd name="T2" fmla="*/ 3 w 106"/>
                <a:gd name="T3" fmla="*/ 151 h 151"/>
                <a:gd name="T4" fmla="*/ 3 w 106"/>
                <a:gd name="T5" fmla="*/ 0 h 151"/>
                <a:gd name="T6" fmla="*/ 106 w 106"/>
                <a:gd name="T7" fmla="*/ 6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151">
                  <a:moveTo>
                    <a:pt x="106" y="69"/>
                  </a:moveTo>
                  <a:cubicBezTo>
                    <a:pt x="75" y="101"/>
                    <a:pt x="39" y="125"/>
                    <a:pt x="3" y="151"/>
                  </a:cubicBezTo>
                  <a:cubicBezTo>
                    <a:pt x="0" y="138"/>
                    <a:pt x="0" y="12"/>
                    <a:pt x="3" y="0"/>
                  </a:cubicBezTo>
                  <a:cubicBezTo>
                    <a:pt x="18" y="2"/>
                    <a:pt x="85" y="45"/>
                    <a:pt x="106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3EE171B-BEB3-4C67-8302-87ED78693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2" y="1963"/>
              <a:ext cx="290" cy="412"/>
            </a:xfrm>
            <a:custGeom>
              <a:avLst/>
              <a:gdLst>
                <a:gd name="T0" fmla="*/ 111 w 111"/>
                <a:gd name="T1" fmla="*/ 0 h 158"/>
                <a:gd name="T2" fmla="*/ 111 w 111"/>
                <a:gd name="T3" fmla="*/ 158 h 158"/>
                <a:gd name="T4" fmla="*/ 0 w 111"/>
                <a:gd name="T5" fmla="*/ 158 h 158"/>
                <a:gd name="T6" fmla="*/ 0 w 111"/>
                <a:gd name="T7" fmla="*/ 0 h 158"/>
                <a:gd name="T8" fmla="*/ 111 w 111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58">
                  <a:moveTo>
                    <a:pt x="111" y="0"/>
                  </a:moveTo>
                  <a:cubicBezTo>
                    <a:pt x="111" y="53"/>
                    <a:pt x="111" y="105"/>
                    <a:pt x="111" y="158"/>
                  </a:cubicBezTo>
                  <a:cubicBezTo>
                    <a:pt x="74" y="158"/>
                    <a:pt x="37" y="158"/>
                    <a:pt x="0" y="158"/>
                  </a:cubicBezTo>
                  <a:cubicBezTo>
                    <a:pt x="0" y="105"/>
                    <a:pt x="0" y="53"/>
                    <a:pt x="0" y="0"/>
                  </a:cubicBezTo>
                  <a:cubicBezTo>
                    <a:pt x="37" y="0"/>
                    <a:pt x="74" y="0"/>
                    <a:pt x="111" y="0"/>
                  </a:cubicBezTo>
                  <a:close/>
                </a:path>
              </a:pathLst>
            </a:custGeom>
            <a:solidFill>
              <a:srgbClr val="40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12B17E6-A777-4F3A-AFA4-E8AC78CA0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" y="1960"/>
              <a:ext cx="287" cy="415"/>
            </a:xfrm>
            <a:custGeom>
              <a:avLst/>
              <a:gdLst>
                <a:gd name="T0" fmla="*/ 0 w 110"/>
                <a:gd name="T1" fmla="*/ 159 h 159"/>
                <a:gd name="T2" fmla="*/ 0 w 110"/>
                <a:gd name="T3" fmla="*/ 1 h 159"/>
                <a:gd name="T4" fmla="*/ 106 w 110"/>
                <a:gd name="T5" fmla="*/ 0 h 159"/>
                <a:gd name="T6" fmla="*/ 107 w 110"/>
                <a:gd name="T7" fmla="*/ 159 h 159"/>
                <a:gd name="T8" fmla="*/ 0 w 110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59">
                  <a:moveTo>
                    <a:pt x="0" y="159"/>
                  </a:moveTo>
                  <a:cubicBezTo>
                    <a:pt x="0" y="106"/>
                    <a:pt x="0" y="54"/>
                    <a:pt x="0" y="1"/>
                  </a:cubicBezTo>
                  <a:cubicBezTo>
                    <a:pt x="36" y="0"/>
                    <a:pt x="71" y="1"/>
                    <a:pt x="106" y="0"/>
                  </a:cubicBezTo>
                  <a:cubicBezTo>
                    <a:pt x="109" y="13"/>
                    <a:pt x="110" y="142"/>
                    <a:pt x="107" y="159"/>
                  </a:cubicBezTo>
                  <a:cubicBezTo>
                    <a:pt x="72" y="159"/>
                    <a:pt x="37" y="159"/>
                    <a:pt x="0" y="159"/>
                  </a:cubicBezTo>
                  <a:close/>
                </a:path>
              </a:pathLst>
            </a:custGeom>
            <a:solidFill>
              <a:srgbClr val="40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28BF867-CD0D-48AF-9C76-427ABE228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1963"/>
              <a:ext cx="277" cy="418"/>
            </a:xfrm>
            <a:custGeom>
              <a:avLst/>
              <a:gdLst>
                <a:gd name="T0" fmla="*/ 0 w 106"/>
                <a:gd name="T1" fmla="*/ 157 h 160"/>
                <a:gd name="T2" fmla="*/ 0 w 106"/>
                <a:gd name="T3" fmla="*/ 0 h 160"/>
                <a:gd name="T4" fmla="*/ 106 w 106"/>
                <a:gd name="T5" fmla="*/ 0 h 160"/>
                <a:gd name="T6" fmla="*/ 106 w 106"/>
                <a:gd name="T7" fmla="*/ 156 h 160"/>
                <a:gd name="T8" fmla="*/ 0 w 106"/>
                <a:gd name="T9" fmla="*/ 15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60">
                  <a:moveTo>
                    <a:pt x="0" y="157"/>
                  </a:moveTo>
                  <a:cubicBezTo>
                    <a:pt x="0" y="105"/>
                    <a:pt x="0" y="53"/>
                    <a:pt x="0" y="0"/>
                  </a:cubicBezTo>
                  <a:cubicBezTo>
                    <a:pt x="36" y="0"/>
                    <a:pt x="70" y="0"/>
                    <a:pt x="106" y="0"/>
                  </a:cubicBezTo>
                  <a:cubicBezTo>
                    <a:pt x="106" y="53"/>
                    <a:pt x="106" y="104"/>
                    <a:pt x="106" y="156"/>
                  </a:cubicBezTo>
                  <a:cubicBezTo>
                    <a:pt x="95" y="159"/>
                    <a:pt x="21" y="160"/>
                    <a:pt x="0" y="157"/>
                  </a:cubicBezTo>
                  <a:close/>
                </a:path>
              </a:pathLst>
            </a:custGeom>
            <a:solidFill>
              <a:srgbClr val="40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9E59CF-39AF-4554-A6C1-5AD754C5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1960"/>
              <a:ext cx="266" cy="415"/>
            </a:xfrm>
            <a:custGeom>
              <a:avLst/>
              <a:gdLst>
                <a:gd name="T0" fmla="*/ 99 w 102"/>
                <a:gd name="T1" fmla="*/ 159 h 159"/>
                <a:gd name="T2" fmla="*/ 4 w 102"/>
                <a:gd name="T3" fmla="*/ 159 h 159"/>
                <a:gd name="T4" fmla="*/ 3 w 102"/>
                <a:gd name="T5" fmla="*/ 0 h 159"/>
                <a:gd name="T6" fmla="*/ 88 w 102"/>
                <a:gd name="T7" fmla="*/ 0 h 159"/>
                <a:gd name="T8" fmla="*/ 98 w 102"/>
                <a:gd name="T9" fmla="*/ 1 h 159"/>
                <a:gd name="T10" fmla="*/ 99 w 102"/>
                <a:gd name="T11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59">
                  <a:moveTo>
                    <a:pt x="99" y="159"/>
                  </a:moveTo>
                  <a:cubicBezTo>
                    <a:pt x="67" y="159"/>
                    <a:pt x="35" y="159"/>
                    <a:pt x="4" y="159"/>
                  </a:cubicBezTo>
                  <a:cubicBezTo>
                    <a:pt x="0" y="148"/>
                    <a:pt x="0" y="15"/>
                    <a:pt x="3" y="0"/>
                  </a:cubicBezTo>
                  <a:cubicBezTo>
                    <a:pt x="31" y="0"/>
                    <a:pt x="60" y="0"/>
                    <a:pt x="88" y="0"/>
                  </a:cubicBezTo>
                  <a:cubicBezTo>
                    <a:pt x="92" y="0"/>
                    <a:pt x="95" y="1"/>
                    <a:pt x="98" y="1"/>
                  </a:cubicBezTo>
                  <a:cubicBezTo>
                    <a:pt x="101" y="13"/>
                    <a:pt x="102" y="144"/>
                    <a:pt x="99" y="159"/>
                  </a:cubicBezTo>
                  <a:close/>
                </a:path>
              </a:pathLst>
            </a:custGeom>
            <a:solidFill>
              <a:srgbClr val="40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AAEFAD5-0E2C-4867-A2A4-E3D7A1A73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1963"/>
              <a:ext cx="245" cy="412"/>
            </a:xfrm>
            <a:custGeom>
              <a:avLst/>
              <a:gdLst>
                <a:gd name="T0" fmla="*/ 3 w 94"/>
                <a:gd name="T1" fmla="*/ 0 h 158"/>
                <a:gd name="T2" fmla="*/ 94 w 94"/>
                <a:gd name="T3" fmla="*/ 0 h 158"/>
                <a:gd name="T4" fmla="*/ 94 w 94"/>
                <a:gd name="T5" fmla="*/ 158 h 158"/>
                <a:gd name="T6" fmla="*/ 3 w 94"/>
                <a:gd name="T7" fmla="*/ 158 h 158"/>
                <a:gd name="T8" fmla="*/ 3 w 94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58">
                  <a:moveTo>
                    <a:pt x="3" y="0"/>
                  </a:moveTo>
                  <a:cubicBezTo>
                    <a:pt x="32" y="0"/>
                    <a:pt x="62" y="0"/>
                    <a:pt x="94" y="0"/>
                  </a:cubicBezTo>
                  <a:cubicBezTo>
                    <a:pt x="94" y="53"/>
                    <a:pt x="94" y="105"/>
                    <a:pt x="94" y="158"/>
                  </a:cubicBezTo>
                  <a:cubicBezTo>
                    <a:pt x="63" y="158"/>
                    <a:pt x="33" y="158"/>
                    <a:pt x="3" y="158"/>
                  </a:cubicBezTo>
                  <a:cubicBezTo>
                    <a:pt x="0" y="146"/>
                    <a:pt x="0" y="15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19A3069-68A3-4DC5-9CBB-6094EC3F7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" y="1960"/>
              <a:ext cx="214" cy="415"/>
            </a:xfrm>
            <a:custGeom>
              <a:avLst/>
              <a:gdLst>
                <a:gd name="T0" fmla="*/ 82 w 82"/>
                <a:gd name="T1" fmla="*/ 0 h 159"/>
                <a:gd name="T2" fmla="*/ 82 w 82"/>
                <a:gd name="T3" fmla="*/ 159 h 159"/>
                <a:gd name="T4" fmla="*/ 4 w 82"/>
                <a:gd name="T5" fmla="*/ 159 h 159"/>
                <a:gd name="T6" fmla="*/ 3 w 82"/>
                <a:gd name="T7" fmla="*/ 0 h 159"/>
                <a:gd name="T8" fmla="*/ 42 w 82"/>
                <a:gd name="T9" fmla="*/ 0 h 159"/>
                <a:gd name="T10" fmla="*/ 82 w 82"/>
                <a:gd name="T1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59">
                  <a:moveTo>
                    <a:pt x="82" y="0"/>
                  </a:moveTo>
                  <a:cubicBezTo>
                    <a:pt x="82" y="54"/>
                    <a:pt x="82" y="106"/>
                    <a:pt x="82" y="159"/>
                  </a:cubicBezTo>
                  <a:cubicBezTo>
                    <a:pt x="56" y="159"/>
                    <a:pt x="30" y="159"/>
                    <a:pt x="4" y="159"/>
                  </a:cubicBezTo>
                  <a:cubicBezTo>
                    <a:pt x="1" y="148"/>
                    <a:pt x="0" y="19"/>
                    <a:pt x="3" y="0"/>
                  </a:cubicBezTo>
                  <a:cubicBezTo>
                    <a:pt x="16" y="0"/>
                    <a:pt x="29" y="0"/>
                    <a:pt x="42" y="0"/>
                  </a:cubicBezTo>
                  <a:cubicBezTo>
                    <a:pt x="55" y="0"/>
                    <a:pt x="68" y="0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C026BF0-FBCA-4553-95DE-1C37A591F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1960"/>
              <a:ext cx="207" cy="413"/>
            </a:xfrm>
            <a:custGeom>
              <a:avLst/>
              <a:gdLst>
                <a:gd name="T0" fmla="*/ 76 w 79"/>
                <a:gd name="T1" fmla="*/ 158 h 158"/>
                <a:gd name="T2" fmla="*/ 4 w 79"/>
                <a:gd name="T3" fmla="*/ 158 h 158"/>
                <a:gd name="T4" fmla="*/ 3 w 79"/>
                <a:gd name="T5" fmla="*/ 1 h 158"/>
                <a:gd name="T6" fmla="*/ 10 w 79"/>
                <a:gd name="T7" fmla="*/ 1 h 158"/>
                <a:gd name="T8" fmla="*/ 75 w 79"/>
                <a:gd name="T9" fmla="*/ 0 h 158"/>
                <a:gd name="T10" fmla="*/ 76 w 79"/>
                <a:gd name="T1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58">
                  <a:moveTo>
                    <a:pt x="76" y="158"/>
                  </a:moveTo>
                  <a:cubicBezTo>
                    <a:pt x="51" y="158"/>
                    <a:pt x="27" y="158"/>
                    <a:pt x="4" y="158"/>
                  </a:cubicBezTo>
                  <a:cubicBezTo>
                    <a:pt x="0" y="146"/>
                    <a:pt x="0" y="16"/>
                    <a:pt x="3" y="1"/>
                  </a:cubicBezTo>
                  <a:cubicBezTo>
                    <a:pt x="5" y="1"/>
                    <a:pt x="8" y="1"/>
                    <a:pt x="10" y="1"/>
                  </a:cubicBezTo>
                  <a:cubicBezTo>
                    <a:pt x="32" y="0"/>
                    <a:pt x="53" y="0"/>
                    <a:pt x="75" y="0"/>
                  </a:cubicBezTo>
                  <a:cubicBezTo>
                    <a:pt x="78" y="12"/>
                    <a:pt x="79" y="132"/>
                    <a:pt x="76" y="1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FAC215F-0CB4-4386-9CFE-8068A007D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" y="1973"/>
              <a:ext cx="277" cy="397"/>
            </a:xfrm>
            <a:custGeom>
              <a:avLst/>
              <a:gdLst>
                <a:gd name="T0" fmla="*/ 0 w 106"/>
                <a:gd name="T1" fmla="*/ 84 h 152"/>
                <a:gd name="T2" fmla="*/ 106 w 106"/>
                <a:gd name="T3" fmla="*/ 0 h 152"/>
                <a:gd name="T4" fmla="*/ 106 w 106"/>
                <a:gd name="T5" fmla="*/ 152 h 152"/>
                <a:gd name="T6" fmla="*/ 96 w 106"/>
                <a:gd name="T7" fmla="*/ 150 h 152"/>
                <a:gd name="T8" fmla="*/ 65 w 106"/>
                <a:gd name="T9" fmla="*/ 132 h 152"/>
                <a:gd name="T10" fmla="*/ 16 w 106"/>
                <a:gd name="T11" fmla="*/ 97 h 152"/>
                <a:gd name="T12" fmla="*/ 0 w 106"/>
                <a:gd name="T13" fmla="*/ 8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52">
                  <a:moveTo>
                    <a:pt x="0" y="84"/>
                  </a:moveTo>
                  <a:cubicBezTo>
                    <a:pt x="33" y="51"/>
                    <a:pt x="68" y="26"/>
                    <a:pt x="106" y="0"/>
                  </a:cubicBezTo>
                  <a:cubicBezTo>
                    <a:pt x="106" y="52"/>
                    <a:pt x="106" y="102"/>
                    <a:pt x="106" y="152"/>
                  </a:cubicBezTo>
                  <a:cubicBezTo>
                    <a:pt x="102" y="152"/>
                    <a:pt x="99" y="152"/>
                    <a:pt x="96" y="150"/>
                  </a:cubicBezTo>
                  <a:cubicBezTo>
                    <a:pt x="86" y="144"/>
                    <a:pt x="75" y="139"/>
                    <a:pt x="65" y="132"/>
                  </a:cubicBezTo>
                  <a:cubicBezTo>
                    <a:pt x="49" y="120"/>
                    <a:pt x="32" y="108"/>
                    <a:pt x="16" y="97"/>
                  </a:cubicBezTo>
                  <a:cubicBezTo>
                    <a:pt x="11" y="93"/>
                    <a:pt x="7" y="89"/>
                    <a:pt x="0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6CA3ECB-E1BB-4D51-8538-AF8BC5D39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" y="1271"/>
              <a:ext cx="2345" cy="486"/>
            </a:xfrm>
            <a:custGeom>
              <a:avLst/>
              <a:gdLst>
                <a:gd name="T0" fmla="*/ 395 w 898"/>
                <a:gd name="T1" fmla="*/ 2 h 186"/>
                <a:gd name="T2" fmla="*/ 729 w 898"/>
                <a:gd name="T3" fmla="*/ 2 h 186"/>
                <a:gd name="T4" fmla="*/ 759 w 898"/>
                <a:gd name="T5" fmla="*/ 2 h 186"/>
                <a:gd name="T6" fmla="*/ 815 w 898"/>
                <a:gd name="T7" fmla="*/ 19 h 186"/>
                <a:gd name="T8" fmla="*/ 880 w 898"/>
                <a:gd name="T9" fmla="*/ 66 h 186"/>
                <a:gd name="T10" fmla="*/ 883 w 898"/>
                <a:gd name="T11" fmla="*/ 102 h 186"/>
                <a:gd name="T12" fmla="*/ 779 w 898"/>
                <a:gd name="T13" fmla="*/ 182 h 186"/>
                <a:gd name="T14" fmla="*/ 766 w 898"/>
                <a:gd name="T15" fmla="*/ 185 h 186"/>
                <a:gd name="T16" fmla="*/ 744 w 898"/>
                <a:gd name="T17" fmla="*/ 185 h 186"/>
                <a:gd name="T18" fmla="*/ 24 w 898"/>
                <a:gd name="T19" fmla="*/ 185 h 186"/>
                <a:gd name="T20" fmla="*/ 0 w 898"/>
                <a:gd name="T21" fmla="*/ 161 h 186"/>
                <a:gd name="T22" fmla="*/ 0 w 898"/>
                <a:gd name="T23" fmla="*/ 22 h 186"/>
                <a:gd name="T24" fmla="*/ 21 w 898"/>
                <a:gd name="T25" fmla="*/ 2 h 186"/>
                <a:gd name="T26" fmla="*/ 395 w 898"/>
                <a:gd name="T27" fmla="*/ 2 h 186"/>
                <a:gd name="T28" fmla="*/ 13 w 898"/>
                <a:gd name="T29" fmla="*/ 171 h 186"/>
                <a:gd name="T30" fmla="*/ 125 w 898"/>
                <a:gd name="T31" fmla="*/ 170 h 186"/>
                <a:gd name="T32" fmla="*/ 125 w 898"/>
                <a:gd name="T33" fmla="*/ 15 h 186"/>
                <a:gd name="T34" fmla="*/ 13 w 898"/>
                <a:gd name="T35" fmla="*/ 15 h 186"/>
                <a:gd name="T36" fmla="*/ 13 w 898"/>
                <a:gd name="T37" fmla="*/ 171 h 186"/>
                <a:gd name="T38" fmla="*/ 138 w 898"/>
                <a:gd name="T39" fmla="*/ 15 h 186"/>
                <a:gd name="T40" fmla="*/ 138 w 898"/>
                <a:gd name="T41" fmla="*/ 172 h 186"/>
                <a:gd name="T42" fmla="*/ 246 w 898"/>
                <a:gd name="T43" fmla="*/ 172 h 186"/>
                <a:gd name="T44" fmla="*/ 244 w 898"/>
                <a:gd name="T45" fmla="*/ 15 h 186"/>
                <a:gd name="T46" fmla="*/ 138 w 898"/>
                <a:gd name="T47" fmla="*/ 15 h 186"/>
                <a:gd name="T48" fmla="*/ 365 w 898"/>
                <a:gd name="T49" fmla="*/ 14 h 186"/>
                <a:gd name="T50" fmla="*/ 260 w 898"/>
                <a:gd name="T51" fmla="*/ 15 h 186"/>
                <a:gd name="T52" fmla="*/ 260 w 898"/>
                <a:gd name="T53" fmla="*/ 172 h 186"/>
                <a:gd name="T54" fmla="*/ 365 w 898"/>
                <a:gd name="T55" fmla="*/ 172 h 186"/>
                <a:gd name="T56" fmla="*/ 365 w 898"/>
                <a:gd name="T57" fmla="*/ 14 h 186"/>
                <a:gd name="T58" fmla="*/ 477 w 898"/>
                <a:gd name="T59" fmla="*/ 172 h 186"/>
                <a:gd name="T60" fmla="*/ 477 w 898"/>
                <a:gd name="T61" fmla="*/ 14 h 186"/>
                <a:gd name="T62" fmla="*/ 379 w 898"/>
                <a:gd name="T63" fmla="*/ 15 h 186"/>
                <a:gd name="T64" fmla="*/ 379 w 898"/>
                <a:gd name="T65" fmla="*/ 172 h 186"/>
                <a:gd name="T66" fmla="*/ 477 w 898"/>
                <a:gd name="T67" fmla="*/ 172 h 186"/>
                <a:gd name="T68" fmla="*/ 581 w 898"/>
                <a:gd name="T69" fmla="*/ 172 h 186"/>
                <a:gd name="T70" fmla="*/ 580 w 898"/>
                <a:gd name="T71" fmla="*/ 15 h 186"/>
                <a:gd name="T72" fmla="*/ 491 w 898"/>
                <a:gd name="T73" fmla="*/ 15 h 186"/>
                <a:gd name="T74" fmla="*/ 492 w 898"/>
                <a:gd name="T75" fmla="*/ 172 h 186"/>
                <a:gd name="T76" fmla="*/ 581 w 898"/>
                <a:gd name="T77" fmla="*/ 172 h 186"/>
                <a:gd name="T78" fmla="*/ 595 w 898"/>
                <a:gd name="T79" fmla="*/ 15 h 186"/>
                <a:gd name="T80" fmla="*/ 595 w 898"/>
                <a:gd name="T81" fmla="*/ 173 h 186"/>
                <a:gd name="T82" fmla="*/ 675 w 898"/>
                <a:gd name="T83" fmla="*/ 173 h 186"/>
                <a:gd name="T84" fmla="*/ 675 w 898"/>
                <a:gd name="T85" fmla="*/ 15 h 186"/>
                <a:gd name="T86" fmla="*/ 595 w 898"/>
                <a:gd name="T87" fmla="*/ 15 h 186"/>
                <a:gd name="T88" fmla="*/ 689 w 898"/>
                <a:gd name="T89" fmla="*/ 15 h 186"/>
                <a:gd name="T90" fmla="*/ 689 w 898"/>
                <a:gd name="T91" fmla="*/ 172 h 186"/>
                <a:gd name="T92" fmla="*/ 764 w 898"/>
                <a:gd name="T93" fmla="*/ 172 h 186"/>
                <a:gd name="T94" fmla="*/ 764 w 898"/>
                <a:gd name="T95" fmla="*/ 15 h 186"/>
                <a:gd name="T96" fmla="*/ 689 w 898"/>
                <a:gd name="T97" fmla="*/ 15 h 186"/>
                <a:gd name="T98" fmla="*/ 882 w 898"/>
                <a:gd name="T99" fmla="*/ 85 h 186"/>
                <a:gd name="T100" fmla="*/ 779 w 898"/>
                <a:gd name="T101" fmla="*/ 17 h 186"/>
                <a:gd name="T102" fmla="*/ 779 w 898"/>
                <a:gd name="T103" fmla="*/ 168 h 186"/>
                <a:gd name="T104" fmla="*/ 882 w 898"/>
                <a:gd name="T105" fmla="*/ 8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8" h="186">
                  <a:moveTo>
                    <a:pt x="395" y="2"/>
                  </a:moveTo>
                  <a:cubicBezTo>
                    <a:pt x="506" y="2"/>
                    <a:pt x="617" y="2"/>
                    <a:pt x="729" y="2"/>
                  </a:cubicBezTo>
                  <a:cubicBezTo>
                    <a:pt x="739" y="2"/>
                    <a:pt x="749" y="3"/>
                    <a:pt x="759" y="2"/>
                  </a:cubicBezTo>
                  <a:cubicBezTo>
                    <a:pt x="780" y="0"/>
                    <a:pt x="798" y="8"/>
                    <a:pt x="815" y="19"/>
                  </a:cubicBezTo>
                  <a:cubicBezTo>
                    <a:pt x="837" y="34"/>
                    <a:pt x="858" y="50"/>
                    <a:pt x="880" y="66"/>
                  </a:cubicBezTo>
                  <a:cubicBezTo>
                    <a:pt x="897" y="79"/>
                    <a:pt x="898" y="87"/>
                    <a:pt x="883" y="102"/>
                  </a:cubicBezTo>
                  <a:cubicBezTo>
                    <a:pt x="851" y="132"/>
                    <a:pt x="815" y="157"/>
                    <a:pt x="779" y="182"/>
                  </a:cubicBezTo>
                  <a:cubicBezTo>
                    <a:pt x="776" y="184"/>
                    <a:pt x="770" y="185"/>
                    <a:pt x="766" y="185"/>
                  </a:cubicBezTo>
                  <a:cubicBezTo>
                    <a:pt x="758" y="186"/>
                    <a:pt x="751" y="185"/>
                    <a:pt x="744" y="185"/>
                  </a:cubicBezTo>
                  <a:cubicBezTo>
                    <a:pt x="504" y="185"/>
                    <a:pt x="264" y="185"/>
                    <a:pt x="24" y="185"/>
                  </a:cubicBezTo>
                  <a:cubicBezTo>
                    <a:pt x="0" y="185"/>
                    <a:pt x="0" y="185"/>
                    <a:pt x="0" y="161"/>
                  </a:cubicBezTo>
                  <a:cubicBezTo>
                    <a:pt x="0" y="115"/>
                    <a:pt x="0" y="68"/>
                    <a:pt x="0" y="22"/>
                  </a:cubicBezTo>
                  <a:cubicBezTo>
                    <a:pt x="0" y="3"/>
                    <a:pt x="2" y="2"/>
                    <a:pt x="21" y="2"/>
                  </a:cubicBezTo>
                  <a:cubicBezTo>
                    <a:pt x="146" y="2"/>
                    <a:pt x="270" y="2"/>
                    <a:pt x="395" y="2"/>
                  </a:cubicBezTo>
                  <a:close/>
                  <a:moveTo>
                    <a:pt x="13" y="171"/>
                  </a:moveTo>
                  <a:cubicBezTo>
                    <a:pt x="32" y="174"/>
                    <a:pt x="115" y="174"/>
                    <a:pt x="125" y="170"/>
                  </a:cubicBezTo>
                  <a:cubicBezTo>
                    <a:pt x="125" y="119"/>
                    <a:pt x="125" y="67"/>
                    <a:pt x="125" y="15"/>
                  </a:cubicBezTo>
                  <a:cubicBezTo>
                    <a:pt x="87" y="15"/>
                    <a:pt x="51" y="15"/>
                    <a:pt x="13" y="15"/>
                  </a:cubicBezTo>
                  <a:cubicBezTo>
                    <a:pt x="13" y="67"/>
                    <a:pt x="13" y="119"/>
                    <a:pt x="13" y="171"/>
                  </a:cubicBezTo>
                  <a:close/>
                  <a:moveTo>
                    <a:pt x="138" y="15"/>
                  </a:moveTo>
                  <a:cubicBezTo>
                    <a:pt x="138" y="68"/>
                    <a:pt x="138" y="120"/>
                    <a:pt x="138" y="172"/>
                  </a:cubicBezTo>
                  <a:cubicBezTo>
                    <a:pt x="175" y="172"/>
                    <a:pt x="210" y="172"/>
                    <a:pt x="246" y="172"/>
                  </a:cubicBezTo>
                  <a:cubicBezTo>
                    <a:pt x="249" y="149"/>
                    <a:pt x="248" y="25"/>
                    <a:pt x="244" y="15"/>
                  </a:cubicBezTo>
                  <a:cubicBezTo>
                    <a:pt x="210" y="15"/>
                    <a:pt x="175" y="15"/>
                    <a:pt x="138" y="15"/>
                  </a:cubicBezTo>
                  <a:close/>
                  <a:moveTo>
                    <a:pt x="365" y="14"/>
                  </a:moveTo>
                  <a:cubicBezTo>
                    <a:pt x="329" y="15"/>
                    <a:pt x="295" y="13"/>
                    <a:pt x="260" y="15"/>
                  </a:cubicBezTo>
                  <a:cubicBezTo>
                    <a:pt x="260" y="68"/>
                    <a:pt x="260" y="120"/>
                    <a:pt x="260" y="172"/>
                  </a:cubicBezTo>
                  <a:cubicBezTo>
                    <a:pt x="295" y="172"/>
                    <a:pt x="330" y="172"/>
                    <a:pt x="365" y="172"/>
                  </a:cubicBezTo>
                  <a:cubicBezTo>
                    <a:pt x="365" y="120"/>
                    <a:pt x="365" y="68"/>
                    <a:pt x="365" y="14"/>
                  </a:cubicBezTo>
                  <a:close/>
                  <a:moveTo>
                    <a:pt x="477" y="172"/>
                  </a:moveTo>
                  <a:cubicBezTo>
                    <a:pt x="477" y="119"/>
                    <a:pt x="477" y="67"/>
                    <a:pt x="477" y="14"/>
                  </a:cubicBezTo>
                  <a:cubicBezTo>
                    <a:pt x="443" y="14"/>
                    <a:pt x="411" y="14"/>
                    <a:pt x="379" y="15"/>
                  </a:cubicBezTo>
                  <a:cubicBezTo>
                    <a:pt x="379" y="68"/>
                    <a:pt x="379" y="120"/>
                    <a:pt x="379" y="172"/>
                  </a:cubicBezTo>
                  <a:cubicBezTo>
                    <a:pt x="412" y="172"/>
                    <a:pt x="443" y="172"/>
                    <a:pt x="477" y="172"/>
                  </a:cubicBezTo>
                  <a:close/>
                  <a:moveTo>
                    <a:pt x="581" y="172"/>
                  </a:moveTo>
                  <a:cubicBezTo>
                    <a:pt x="584" y="155"/>
                    <a:pt x="583" y="26"/>
                    <a:pt x="580" y="15"/>
                  </a:cubicBezTo>
                  <a:cubicBezTo>
                    <a:pt x="551" y="15"/>
                    <a:pt x="521" y="15"/>
                    <a:pt x="491" y="15"/>
                  </a:cubicBezTo>
                  <a:cubicBezTo>
                    <a:pt x="488" y="33"/>
                    <a:pt x="489" y="161"/>
                    <a:pt x="492" y="172"/>
                  </a:cubicBezTo>
                  <a:cubicBezTo>
                    <a:pt x="521" y="172"/>
                    <a:pt x="551" y="172"/>
                    <a:pt x="581" y="172"/>
                  </a:cubicBezTo>
                  <a:close/>
                  <a:moveTo>
                    <a:pt x="595" y="15"/>
                  </a:moveTo>
                  <a:cubicBezTo>
                    <a:pt x="595" y="68"/>
                    <a:pt x="595" y="120"/>
                    <a:pt x="595" y="173"/>
                  </a:cubicBezTo>
                  <a:cubicBezTo>
                    <a:pt x="622" y="173"/>
                    <a:pt x="649" y="173"/>
                    <a:pt x="675" y="173"/>
                  </a:cubicBezTo>
                  <a:cubicBezTo>
                    <a:pt x="675" y="119"/>
                    <a:pt x="675" y="68"/>
                    <a:pt x="675" y="15"/>
                  </a:cubicBezTo>
                  <a:cubicBezTo>
                    <a:pt x="649" y="15"/>
                    <a:pt x="623" y="15"/>
                    <a:pt x="595" y="15"/>
                  </a:cubicBezTo>
                  <a:close/>
                  <a:moveTo>
                    <a:pt x="689" y="15"/>
                  </a:moveTo>
                  <a:cubicBezTo>
                    <a:pt x="689" y="68"/>
                    <a:pt x="689" y="120"/>
                    <a:pt x="689" y="172"/>
                  </a:cubicBezTo>
                  <a:cubicBezTo>
                    <a:pt x="714" y="172"/>
                    <a:pt x="739" y="172"/>
                    <a:pt x="764" y="172"/>
                  </a:cubicBezTo>
                  <a:cubicBezTo>
                    <a:pt x="764" y="120"/>
                    <a:pt x="764" y="68"/>
                    <a:pt x="764" y="15"/>
                  </a:cubicBezTo>
                  <a:cubicBezTo>
                    <a:pt x="739" y="15"/>
                    <a:pt x="714" y="15"/>
                    <a:pt x="689" y="15"/>
                  </a:cubicBezTo>
                  <a:close/>
                  <a:moveTo>
                    <a:pt x="882" y="85"/>
                  </a:moveTo>
                  <a:cubicBezTo>
                    <a:pt x="861" y="62"/>
                    <a:pt x="794" y="19"/>
                    <a:pt x="779" y="17"/>
                  </a:cubicBezTo>
                  <a:cubicBezTo>
                    <a:pt x="776" y="29"/>
                    <a:pt x="776" y="155"/>
                    <a:pt x="779" y="168"/>
                  </a:cubicBezTo>
                  <a:cubicBezTo>
                    <a:pt x="815" y="142"/>
                    <a:pt x="851" y="118"/>
                    <a:pt x="882" y="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8224D59-ACE8-4AE4-91B9-EC0E9EBC1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1310"/>
              <a:ext cx="292" cy="415"/>
            </a:xfrm>
            <a:custGeom>
              <a:avLst/>
              <a:gdLst>
                <a:gd name="T0" fmla="*/ 0 w 112"/>
                <a:gd name="T1" fmla="*/ 156 h 159"/>
                <a:gd name="T2" fmla="*/ 0 w 112"/>
                <a:gd name="T3" fmla="*/ 0 h 159"/>
                <a:gd name="T4" fmla="*/ 112 w 112"/>
                <a:gd name="T5" fmla="*/ 0 h 159"/>
                <a:gd name="T6" fmla="*/ 112 w 112"/>
                <a:gd name="T7" fmla="*/ 155 h 159"/>
                <a:gd name="T8" fmla="*/ 0 w 112"/>
                <a:gd name="T9" fmla="*/ 15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59">
                  <a:moveTo>
                    <a:pt x="0" y="156"/>
                  </a:moveTo>
                  <a:cubicBezTo>
                    <a:pt x="0" y="104"/>
                    <a:pt x="0" y="52"/>
                    <a:pt x="0" y="0"/>
                  </a:cubicBezTo>
                  <a:cubicBezTo>
                    <a:pt x="38" y="0"/>
                    <a:pt x="74" y="0"/>
                    <a:pt x="112" y="0"/>
                  </a:cubicBezTo>
                  <a:cubicBezTo>
                    <a:pt x="112" y="52"/>
                    <a:pt x="112" y="104"/>
                    <a:pt x="112" y="155"/>
                  </a:cubicBezTo>
                  <a:cubicBezTo>
                    <a:pt x="102" y="159"/>
                    <a:pt x="19" y="159"/>
                    <a:pt x="0" y="156"/>
                  </a:cubicBezTo>
                  <a:close/>
                </a:path>
              </a:pathLst>
            </a:custGeom>
            <a:solidFill>
              <a:srgbClr val="FFC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3AB5097-2BE0-44D8-ABE1-0B8C70073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1310"/>
              <a:ext cx="290" cy="410"/>
            </a:xfrm>
            <a:custGeom>
              <a:avLst/>
              <a:gdLst>
                <a:gd name="T0" fmla="*/ 0 w 111"/>
                <a:gd name="T1" fmla="*/ 0 h 157"/>
                <a:gd name="T2" fmla="*/ 106 w 111"/>
                <a:gd name="T3" fmla="*/ 0 h 157"/>
                <a:gd name="T4" fmla="*/ 108 w 111"/>
                <a:gd name="T5" fmla="*/ 157 h 157"/>
                <a:gd name="T6" fmla="*/ 0 w 111"/>
                <a:gd name="T7" fmla="*/ 157 h 157"/>
                <a:gd name="T8" fmla="*/ 0 w 111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57">
                  <a:moveTo>
                    <a:pt x="0" y="0"/>
                  </a:moveTo>
                  <a:cubicBezTo>
                    <a:pt x="37" y="0"/>
                    <a:pt x="72" y="0"/>
                    <a:pt x="106" y="0"/>
                  </a:cubicBezTo>
                  <a:cubicBezTo>
                    <a:pt x="110" y="10"/>
                    <a:pt x="111" y="134"/>
                    <a:pt x="108" y="157"/>
                  </a:cubicBezTo>
                  <a:cubicBezTo>
                    <a:pt x="72" y="157"/>
                    <a:pt x="37" y="157"/>
                    <a:pt x="0" y="157"/>
                  </a:cubicBezTo>
                  <a:cubicBezTo>
                    <a:pt x="0" y="105"/>
                    <a:pt x="0" y="53"/>
                    <a:pt x="0" y="0"/>
                  </a:cubicBezTo>
                  <a:close/>
                </a:path>
              </a:pathLst>
            </a:custGeom>
            <a:solidFill>
              <a:srgbClr val="FFC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7648ED7-27C7-4FFB-9BAE-ED537EE19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" y="1305"/>
              <a:ext cx="274" cy="415"/>
            </a:xfrm>
            <a:custGeom>
              <a:avLst/>
              <a:gdLst>
                <a:gd name="T0" fmla="*/ 105 w 105"/>
                <a:gd name="T1" fmla="*/ 1 h 159"/>
                <a:gd name="T2" fmla="*/ 105 w 105"/>
                <a:gd name="T3" fmla="*/ 159 h 159"/>
                <a:gd name="T4" fmla="*/ 0 w 105"/>
                <a:gd name="T5" fmla="*/ 159 h 159"/>
                <a:gd name="T6" fmla="*/ 0 w 105"/>
                <a:gd name="T7" fmla="*/ 2 h 159"/>
                <a:gd name="T8" fmla="*/ 105 w 105"/>
                <a:gd name="T9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59">
                  <a:moveTo>
                    <a:pt x="105" y="1"/>
                  </a:moveTo>
                  <a:cubicBezTo>
                    <a:pt x="105" y="55"/>
                    <a:pt x="105" y="107"/>
                    <a:pt x="105" y="159"/>
                  </a:cubicBezTo>
                  <a:cubicBezTo>
                    <a:pt x="70" y="159"/>
                    <a:pt x="35" y="159"/>
                    <a:pt x="0" y="159"/>
                  </a:cubicBezTo>
                  <a:cubicBezTo>
                    <a:pt x="0" y="107"/>
                    <a:pt x="0" y="55"/>
                    <a:pt x="0" y="2"/>
                  </a:cubicBezTo>
                  <a:cubicBezTo>
                    <a:pt x="35" y="0"/>
                    <a:pt x="69" y="2"/>
                    <a:pt x="105" y="1"/>
                  </a:cubicBezTo>
                  <a:close/>
                </a:path>
              </a:pathLst>
            </a:custGeom>
            <a:solidFill>
              <a:srgbClr val="FFC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4EFFBC3-40EF-47FD-BAEC-760D33357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1308"/>
              <a:ext cx="256" cy="412"/>
            </a:xfrm>
            <a:custGeom>
              <a:avLst/>
              <a:gdLst>
                <a:gd name="T0" fmla="*/ 98 w 98"/>
                <a:gd name="T1" fmla="*/ 158 h 158"/>
                <a:gd name="T2" fmla="*/ 0 w 98"/>
                <a:gd name="T3" fmla="*/ 158 h 158"/>
                <a:gd name="T4" fmla="*/ 0 w 98"/>
                <a:gd name="T5" fmla="*/ 1 h 158"/>
                <a:gd name="T6" fmla="*/ 98 w 98"/>
                <a:gd name="T7" fmla="*/ 0 h 158"/>
                <a:gd name="T8" fmla="*/ 98 w 98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58">
                  <a:moveTo>
                    <a:pt x="98" y="158"/>
                  </a:moveTo>
                  <a:cubicBezTo>
                    <a:pt x="64" y="158"/>
                    <a:pt x="33" y="158"/>
                    <a:pt x="0" y="158"/>
                  </a:cubicBezTo>
                  <a:cubicBezTo>
                    <a:pt x="0" y="106"/>
                    <a:pt x="0" y="54"/>
                    <a:pt x="0" y="1"/>
                  </a:cubicBezTo>
                  <a:cubicBezTo>
                    <a:pt x="32" y="0"/>
                    <a:pt x="64" y="0"/>
                    <a:pt x="98" y="0"/>
                  </a:cubicBezTo>
                  <a:cubicBezTo>
                    <a:pt x="98" y="53"/>
                    <a:pt x="98" y="105"/>
                    <a:pt x="98" y="158"/>
                  </a:cubicBezTo>
                  <a:close/>
                </a:path>
              </a:pathLst>
            </a:custGeom>
            <a:solidFill>
              <a:srgbClr val="FFC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8D58625-18A6-425D-AD2A-36E07984D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" y="1310"/>
              <a:ext cx="251" cy="410"/>
            </a:xfrm>
            <a:custGeom>
              <a:avLst/>
              <a:gdLst>
                <a:gd name="T0" fmla="*/ 93 w 96"/>
                <a:gd name="T1" fmla="*/ 157 h 157"/>
                <a:gd name="T2" fmla="*/ 4 w 96"/>
                <a:gd name="T3" fmla="*/ 157 h 157"/>
                <a:gd name="T4" fmla="*/ 3 w 96"/>
                <a:gd name="T5" fmla="*/ 0 h 157"/>
                <a:gd name="T6" fmla="*/ 92 w 96"/>
                <a:gd name="T7" fmla="*/ 0 h 157"/>
                <a:gd name="T8" fmla="*/ 93 w 96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57">
                  <a:moveTo>
                    <a:pt x="93" y="157"/>
                  </a:moveTo>
                  <a:cubicBezTo>
                    <a:pt x="63" y="157"/>
                    <a:pt x="33" y="157"/>
                    <a:pt x="4" y="157"/>
                  </a:cubicBezTo>
                  <a:cubicBezTo>
                    <a:pt x="1" y="146"/>
                    <a:pt x="0" y="18"/>
                    <a:pt x="3" y="0"/>
                  </a:cubicBezTo>
                  <a:cubicBezTo>
                    <a:pt x="33" y="0"/>
                    <a:pt x="63" y="0"/>
                    <a:pt x="92" y="0"/>
                  </a:cubicBezTo>
                  <a:cubicBezTo>
                    <a:pt x="95" y="11"/>
                    <a:pt x="96" y="140"/>
                    <a:pt x="93" y="157"/>
                  </a:cubicBezTo>
                  <a:close/>
                </a:path>
              </a:pathLst>
            </a:custGeom>
            <a:solidFill>
              <a:srgbClr val="FFC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704FB76-1B29-42CC-9CF5-6EE875AFD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310"/>
              <a:ext cx="209" cy="413"/>
            </a:xfrm>
            <a:custGeom>
              <a:avLst/>
              <a:gdLst>
                <a:gd name="T0" fmla="*/ 0 w 80"/>
                <a:gd name="T1" fmla="*/ 0 h 158"/>
                <a:gd name="T2" fmla="*/ 80 w 80"/>
                <a:gd name="T3" fmla="*/ 0 h 158"/>
                <a:gd name="T4" fmla="*/ 80 w 80"/>
                <a:gd name="T5" fmla="*/ 158 h 158"/>
                <a:gd name="T6" fmla="*/ 0 w 80"/>
                <a:gd name="T7" fmla="*/ 158 h 158"/>
                <a:gd name="T8" fmla="*/ 0 w 80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58">
                  <a:moveTo>
                    <a:pt x="0" y="0"/>
                  </a:moveTo>
                  <a:cubicBezTo>
                    <a:pt x="28" y="0"/>
                    <a:pt x="54" y="0"/>
                    <a:pt x="80" y="0"/>
                  </a:cubicBezTo>
                  <a:cubicBezTo>
                    <a:pt x="80" y="53"/>
                    <a:pt x="80" y="104"/>
                    <a:pt x="80" y="158"/>
                  </a:cubicBezTo>
                  <a:cubicBezTo>
                    <a:pt x="54" y="158"/>
                    <a:pt x="27" y="158"/>
                    <a:pt x="0" y="158"/>
                  </a:cubicBezTo>
                  <a:cubicBezTo>
                    <a:pt x="0" y="105"/>
                    <a:pt x="0" y="53"/>
                    <a:pt x="0" y="0"/>
                  </a:cubicBezTo>
                  <a:close/>
                </a:path>
              </a:pathLst>
            </a:custGeom>
            <a:solidFill>
              <a:srgbClr val="FFC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30EB56F-ED93-4400-8847-EA62A7ABF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1310"/>
              <a:ext cx="196" cy="410"/>
            </a:xfrm>
            <a:custGeom>
              <a:avLst/>
              <a:gdLst>
                <a:gd name="T0" fmla="*/ 0 w 75"/>
                <a:gd name="T1" fmla="*/ 0 h 157"/>
                <a:gd name="T2" fmla="*/ 75 w 75"/>
                <a:gd name="T3" fmla="*/ 0 h 157"/>
                <a:gd name="T4" fmla="*/ 75 w 75"/>
                <a:gd name="T5" fmla="*/ 157 h 157"/>
                <a:gd name="T6" fmla="*/ 0 w 75"/>
                <a:gd name="T7" fmla="*/ 157 h 157"/>
                <a:gd name="T8" fmla="*/ 0 w 75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57">
                  <a:moveTo>
                    <a:pt x="0" y="0"/>
                  </a:moveTo>
                  <a:cubicBezTo>
                    <a:pt x="25" y="0"/>
                    <a:pt x="50" y="0"/>
                    <a:pt x="75" y="0"/>
                  </a:cubicBezTo>
                  <a:cubicBezTo>
                    <a:pt x="75" y="53"/>
                    <a:pt x="75" y="105"/>
                    <a:pt x="75" y="157"/>
                  </a:cubicBezTo>
                  <a:cubicBezTo>
                    <a:pt x="50" y="157"/>
                    <a:pt x="25" y="157"/>
                    <a:pt x="0" y="157"/>
                  </a:cubicBezTo>
                  <a:cubicBezTo>
                    <a:pt x="0" y="105"/>
                    <a:pt x="0" y="53"/>
                    <a:pt x="0" y="0"/>
                  </a:cubicBezTo>
                  <a:close/>
                </a:path>
              </a:pathLst>
            </a:custGeom>
            <a:solidFill>
              <a:srgbClr val="FFC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BCED61-C045-4219-A44D-4B2296EE1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" y="1316"/>
              <a:ext cx="277" cy="394"/>
            </a:xfrm>
            <a:custGeom>
              <a:avLst/>
              <a:gdLst>
                <a:gd name="T0" fmla="*/ 106 w 106"/>
                <a:gd name="T1" fmla="*/ 68 h 151"/>
                <a:gd name="T2" fmla="*/ 3 w 106"/>
                <a:gd name="T3" fmla="*/ 151 h 151"/>
                <a:gd name="T4" fmla="*/ 3 w 106"/>
                <a:gd name="T5" fmla="*/ 0 h 151"/>
                <a:gd name="T6" fmla="*/ 106 w 106"/>
                <a:gd name="T7" fmla="*/ 6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151">
                  <a:moveTo>
                    <a:pt x="106" y="68"/>
                  </a:moveTo>
                  <a:cubicBezTo>
                    <a:pt x="75" y="101"/>
                    <a:pt x="39" y="125"/>
                    <a:pt x="3" y="151"/>
                  </a:cubicBezTo>
                  <a:cubicBezTo>
                    <a:pt x="0" y="138"/>
                    <a:pt x="0" y="12"/>
                    <a:pt x="3" y="0"/>
                  </a:cubicBezTo>
                  <a:cubicBezTo>
                    <a:pt x="18" y="2"/>
                    <a:pt x="85" y="45"/>
                    <a:pt x="106" y="68"/>
                  </a:cubicBezTo>
                  <a:close/>
                </a:path>
              </a:pathLst>
            </a:custGeom>
            <a:solidFill>
              <a:srgbClr val="FFC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60A28E51-6B79-4D5E-BF21-42BD0D480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70" y="1626721"/>
            <a:ext cx="3797300" cy="3797300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B51E07AE-80D4-45F4-A6AE-152C7B1CC902}"/>
              </a:ext>
            </a:extLst>
          </p:cNvPr>
          <p:cNvSpPr/>
          <p:nvPr/>
        </p:nvSpPr>
        <p:spPr>
          <a:xfrm>
            <a:off x="7829906" y="2262418"/>
            <a:ext cx="3487978" cy="424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850FA57-2B87-4318-BA7C-18FA51D4146E}"/>
              </a:ext>
            </a:extLst>
          </p:cNvPr>
          <p:cNvSpPr/>
          <p:nvPr/>
        </p:nvSpPr>
        <p:spPr>
          <a:xfrm>
            <a:off x="7829906" y="3246203"/>
            <a:ext cx="3487978" cy="424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CBE07929-4019-4B58-9029-7FB8FD6880D9}"/>
              </a:ext>
            </a:extLst>
          </p:cNvPr>
          <p:cNvSpPr/>
          <p:nvPr/>
        </p:nvSpPr>
        <p:spPr>
          <a:xfrm>
            <a:off x="7844747" y="4231308"/>
            <a:ext cx="3487978" cy="424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D0EC1BF-98F4-43FA-804A-17F46A217782}"/>
              </a:ext>
            </a:extLst>
          </p:cNvPr>
          <p:cNvSpPr/>
          <p:nvPr/>
        </p:nvSpPr>
        <p:spPr>
          <a:xfrm>
            <a:off x="2312039" y="1191345"/>
            <a:ext cx="3487978" cy="424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35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B1EDBB1-2C15-4DFD-8BDC-E2F38882B5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1" b="491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692B8B3-C132-4FB0-9CF2-8B573A274239}"/>
              </a:ext>
            </a:extLst>
          </p:cNvPr>
          <p:cNvSpPr txBox="1"/>
          <p:nvPr/>
        </p:nvSpPr>
        <p:spPr>
          <a:xfrm>
            <a:off x="1288002" y="1031623"/>
            <a:ext cx="3272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two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1DF3F8D-E23B-452D-AC98-12D5725899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875" y="850267"/>
            <a:ext cx="3974123" cy="397412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CC860AD-137E-4F38-985E-7173692704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29778" r="16416" b="21555"/>
          <a:stretch/>
        </p:blipFill>
        <p:spPr>
          <a:xfrm rot="21325192">
            <a:off x="1233377" y="1788221"/>
            <a:ext cx="7556570" cy="424330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84A68EC-E67C-4B89-BCF1-4C11EC72FB14}"/>
              </a:ext>
            </a:extLst>
          </p:cNvPr>
          <p:cNvSpPr txBox="1"/>
          <p:nvPr/>
        </p:nvSpPr>
        <p:spPr>
          <a:xfrm>
            <a:off x="2924213" y="3302730"/>
            <a:ext cx="4523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49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669C17-7851-46FC-BD90-7078361B5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8" b="43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1513A503-7EC7-4CEF-BF58-E86A76D6B7AF}"/>
              </a:ext>
            </a:extLst>
          </p:cNvPr>
          <p:cNvSpPr>
            <a:spLocks noEditPoints="1"/>
          </p:cNvSpPr>
          <p:nvPr/>
        </p:nvSpPr>
        <p:spPr bwMode="auto">
          <a:xfrm>
            <a:off x="2470373" y="2072539"/>
            <a:ext cx="3022591" cy="2712922"/>
          </a:xfrm>
          <a:custGeom>
            <a:avLst/>
            <a:gdLst>
              <a:gd name="T0" fmla="*/ 165 w 212"/>
              <a:gd name="T1" fmla="*/ 17 h 191"/>
              <a:gd name="T2" fmla="*/ 111 w 212"/>
              <a:gd name="T3" fmla="*/ 64 h 191"/>
              <a:gd name="T4" fmla="*/ 106 w 212"/>
              <a:gd name="T5" fmla="*/ 68 h 191"/>
              <a:gd name="T6" fmla="*/ 91 w 212"/>
              <a:gd name="T7" fmla="*/ 58 h 191"/>
              <a:gd name="T8" fmla="*/ 78 w 212"/>
              <a:gd name="T9" fmla="*/ 60 h 191"/>
              <a:gd name="T10" fmla="*/ 10 w 212"/>
              <a:gd name="T11" fmla="*/ 65 h 191"/>
              <a:gd name="T12" fmla="*/ 0 w 212"/>
              <a:gd name="T13" fmla="*/ 82 h 191"/>
              <a:gd name="T14" fmla="*/ 10 w 212"/>
              <a:gd name="T15" fmla="*/ 125 h 191"/>
              <a:gd name="T16" fmla="*/ 10 w 212"/>
              <a:gd name="T17" fmla="*/ 167 h 191"/>
              <a:gd name="T18" fmla="*/ 40 w 212"/>
              <a:gd name="T19" fmla="*/ 186 h 191"/>
              <a:gd name="T20" fmla="*/ 78 w 212"/>
              <a:gd name="T21" fmla="*/ 189 h 191"/>
              <a:gd name="T22" fmla="*/ 114 w 212"/>
              <a:gd name="T23" fmla="*/ 174 h 191"/>
              <a:gd name="T24" fmla="*/ 118 w 212"/>
              <a:gd name="T25" fmla="*/ 133 h 191"/>
              <a:gd name="T26" fmla="*/ 118 w 212"/>
              <a:gd name="T27" fmla="*/ 112 h 191"/>
              <a:gd name="T28" fmla="*/ 129 w 212"/>
              <a:gd name="T29" fmla="*/ 102 h 191"/>
              <a:gd name="T30" fmla="*/ 189 w 212"/>
              <a:gd name="T31" fmla="*/ 49 h 191"/>
              <a:gd name="T32" fmla="*/ 193 w 212"/>
              <a:gd name="T33" fmla="*/ 46 h 191"/>
              <a:gd name="T34" fmla="*/ 193 w 212"/>
              <a:gd name="T35" fmla="*/ 45 h 191"/>
              <a:gd name="T36" fmla="*/ 165 w 212"/>
              <a:gd name="T37" fmla="*/ 17 h 191"/>
              <a:gd name="T38" fmla="*/ 71 w 212"/>
              <a:gd name="T39" fmla="*/ 107 h 191"/>
              <a:gd name="T40" fmla="*/ 66 w 212"/>
              <a:gd name="T41" fmla="*/ 98 h 191"/>
              <a:gd name="T42" fmla="*/ 76 w 212"/>
              <a:gd name="T43" fmla="*/ 99 h 191"/>
              <a:gd name="T44" fmla="*/ 71 w 212"/>
              <a:gd name="T45" fmla="*/ 107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2" h="191">
                <a:moveTo>
                  <a:pt x="165" y="17"/>
                </a:moveTo>
                <a:cubicBezTo>
                  <a:pt x="147" y="33"/>
                  <a:pt x="129" y="47"/>
                  <a:pt x="111" y="64"/>
                </a:cubicBezTo>
                <a:cubicBezTo>
                  <a:pt x="109" y="65"/>
                  <a:pt x="108" y="67"/>
                  <a:pt x="106" y="68"/>
                </a:cubicBezTo>
                <a:cubicBezTo>
                  <a:pt x="103" y="63"/>
                  <a:pt x="98" y="59"/>
                  <a:pt x="91" y="58"/>
                </a:cubicBezTo>
                <a:cubicBezTo>
                  <a:pt x="86" y="58"/>
                  <a:pt x="82" y="58"/>
                  <a:pt x="78" y="60"/>
                </a:cubicBezTo>
                <a:cubicBezTo>
                  <a:pt x="55" y="59"/>
                  <a:pt x="32" y="54"/>
                  <a:pt x="10" y="65"/>
                </a:cubicBezTo>
                <a:cubicBezTo>
                  <a:pt x="4" y="68"/>
                  <a:pt x="1" y="76"/>
                  <a:pt x="0" y="82"/>
                </a:cubicBezTo>
                <a:cubicBezTo>
                  <a:pt x="0" y="97"/>
                  <a:pt x="9" y="110"/>
                  <a:pt x="10" y="125"/>
                </a:cubicBezTo>
                <a:cubicBezTo>
                  <a:pt x="10" y="138"/>
                  <a:pt x="6" y="154"/>
                  <a:pt x="10" y="167"/>
                </a:cubicBezTo>
                <a:cubicBezTo>
                  <a:pt x="14" y="181"/>
                  <a:pt x="27" y="186"/>
                  <a:pt x="40" y="186"/>
                </a:cubicBezTo>
                <a:cubicBezTo>
                  <a:pt x="54" y="186"/>
                  <a:pt x="65" y="186"/>
                  <a:pt x="78" y="189"/>
                </a:cubicBezTo>
                <a:cubicBezTo>
                  <a:pt x="91" y="191"/>
                  <a:pt x="107" y="186"/>
                  <a:pt x="114" y="174"/>
                </a:cubicBezTo>
                <a:cubicBezTo>
                  <a:pt x="121" y="162"/>
                  <a:pt x="118" y="146"/>
                  <a:pt x="118" y="133"/>
                </a:cubicBezTo>
                <a:cubicBezTo>
                  <a:pt x="118" y="128"/>
                  <a:pt x="118" y="120"/>
                  <a:pt x="118" y="112"/>
                </a:cubicBezTo>
                <a:cubicBezTo>
                  <a:pt x="122" y="109"/>
                  <a:pt x="125" y="105"/>
                  <a:pt x="129" y="102"/>
                </a:cubicBezTo>
                <a:cubicBezTo>
                  <a:pt x="148" y="83"/>
                  <a:pt x="169" y="66"/>
                  <a:pt x="189" y="49"/>
                </a:cubicBezTo>
                <a:cubicBezTo>
                  <a:pt x="190" y="48"/>
                  <a:pt x="192" y="47"/>
                  <a:pt x="193" y="46"/>
                </a:cubicBezTo>
                <a:cubicBezTo>
                  <a:pt x="193" y="46"/>
                  <a:pt x="193" y="45"/>
                  <a:pt x="193" y="45"/>
                </a:cubicBezTo>
                <a:cubicBezTo>
                  <a:pt x="212" y="27"/>
                  <a:pt x="185" y="0"/>
                  <a:pt x="165" y="17"/>
                </a:cubicBezTo>
                <a:close/>
                <a:moveTo>
                  <a:pt x="71" y="107"/>
                </a:moveTo>
                <a:cubicBezTo>
                  <a:pt x="69" y="104"/>
                  <a:pt x="68" y="101"/>
                  <a:pt x="66" y="98"/>
                </a:cubicBezTo>
                <a:cubicBezTo>
                  <a:pt x="70" y="99"/>
                  <a:pt x="73" y="99"/>
                  <a:pt x="76" y="99"/>
                </a:cubicBezTo>
                <a:cubicBezTo>
                  <a:pt x="74" y="102"/>
                  <a:pt x="72" y="104"/>
                  <a:pt x="71" y="107"/>
                </a:cubicBezTo>
                <a:close/>
              </a:path>
            </a:pathLst>
          </a:custGeom>
          <a:solidFill>
            <a:srgbClr val="FAAF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6E982AF4-0799-4EB3-8DBC-00677DAEB5BA}"/>
              </a:ext>
            </a:extLst>
          </p:cNvPr>
          <p:cNvSpPr>
            <a:spLocks noEditPoints="1"/>
          </p:cNvSpPr>
          <p:nvPr/>
        </p:nvSpPr>
        <p:spPr bwMode="auto">
          <a:xfrm>
            <a:off x="2375208" y="2304006"/>
            <a:ext cx="3035826" cy="2429719"/>
          </a:xfrm>
          <a:custGeom>
            <a:avLst/>
            <a:gdLst>
              <a:gd name="T0" fmla="*/ 191 w 213"/>
              <a:gd name="T1" fmla="*/ 5 h 171"/>
              <a:gd name="T2" fmla="*/ 112 w 213"/>
              <a:gd name="T3" fmla="*/ 57 h 171"/>
              <a:gd name="T4" fmla="*/ 79 w 213"/>
              <a:gd name="T5" fmla="*/ 44 h 171"/>
              <a:gd name="T6" fmla="*/ 27 w 213"/>
              <a:gd name="T7" fmla="*/ 40 h 171"/>
              <a:gd name="T8" fmla="*/ 24 w 213"/>
              <a:gd name="T9" fmla="*/ 40 h 171"/>
              <a:gd name="T10" fmla="*/ 16 w 213"/>
              <a:gd name="T11" fmla="*/ 36 h 171"/>
              <a:gd name="T12" fmla="*/ 6 w 213"/>
              <a:gd name="T13" fmla="*/ 44 h 171"/>
              <a:gd name="T14" fmla="*/ 1 w 213"/>
              <a:gd name="T15" fmla="*/ 60 h 171"/>
              <a:gd name="T16" fmla="*/ 5 w 213"/>
              <a:gd name="T17" fmla="*/ 68 h 171"/>
              <a:gd name="T18" fmla="*/ 9 w 213"/>
              <a:gd name="T19" fmla="*/ 119 h 171"/>
              <a:gd name="T20" fmla="*/ 18 w 213"/>
              <a:gd name="T21" fmla="*/ 162 h 171"/>
              <a:gd name="T22" fmla="*/ 75 w 213"/>
              <a:gd name="T23" fmla="*/ 164 h 171"/>
              <a:gd name="T24" fmla="*/ 103 w 213"/>
              <a:gd name="T25" fmla="*/ 159 h 171"/>
              <a:gd name="T26" fmla="*/ 110 w 213"/>
              <a:gd name="T27" fmla="*/ 120 h 171"/>
              <a:gd name="T28" fmla="*/ 112 w 213"/>
              <a:gd name="T29" fmla="*/ 81 h 171"/>
              <a:gd name="T30" fmla="*/ 201 w 213"/>
              <a:gd name="T31" fmla="*/ 22 h 171"/>
              <a:gd name="T32" fmla="*/ 191 w 213"/>
              <a:gd name="T33" fmla="*/ 5 h 171"/>
              <a:gd name="T34" fmla="*/ 88 w 213"/>
              <a:gd name="T35" fmla="*/ 141 h 171"/>
              <a:gd name="T36" fmla="*/ 87 w 213"/>
              <a:gd name="T37" fmla="*/ 145 h 171"/>
              <a:gd name="T38" fmla="*/ 87 w 213"/>
              <a:gd name="T39" fmla="*/ 146 h 171"/>
              <a:gd name="T40" fmla="*/ 72 w 213"/>
              <a:gd name="T41" fmla="*/ 143 h 171"/>
              <a:gd name="T42" fmla="*/ 29 w 213"/>
              <a:gd name="T43" fmla="*/ 140 h 171"/>
              <a:gd name="T44" fmla="*/ 23 w 213"/>
              <a:gd name="T45" fmla="*/ 60 h 171"/>
              <a:gd name="T46" fmla="*/ 91 w 213"/>
              <a:gd name="T47" fmla="*/ 65 h 171"/>
              <a:gd name="T48" fmla="*/ 92 w 213"/>
              <a:gd name="T49" fmla="*/ 64 h 171"/>
              <a:gd name="T50" fmla="*/ 92 w 213"/>
              <a:gd name="T51" fmla="*/ 67 h 171"/>
              <a:gd name="T52" fmla="*/ 91 w 213"/>
              <a:gd name="T53" fmla="*/ 74 h 171"/>
              <a:gd name="T54" fmla="*/ 69 w 213"/>
              <a:gd name="T55" fmla="*/ 96 h 171"/>
              <a:gd name="T56" fmla="*/ 61 w 213"/>
              <a:gd name="T57" fmla="*/ 106 h 171"/>
              <a:gd name="T58" fmla="*/ 61 w 213"/>
              <a:gd name="T59" fmla="*/ 107 h 171"/>
              <a:gd name="T60" fmla="*/ 49 w 213"/>
              <a:gd name="T61" fmla="*/ 80 h 171"/>
              <a:gd name="T62" fmla="*/ 30 w 213"/>
              <a:gd name="T63" fmla="*/ 85 h 171"/>
              <a:gd name="T64" fmla="*/ 39 w 213"/>
              <a:gd name="T65" fmla="*/ 108 h 171"/>
              <a:gd name="T66" fmla="*/ 51 w 213"/>
              <a:gd name="T67" fmla="*/ 129 h 171"/>
              <a:gd name="T68" fmla="*/ 83 w 213"/>
              <a:gd name="T69" fmla="*/ 110 h 171"/>
              <a:gd name="T70" fmla="*/ 90 w 213"/>
              <a:gd name="T71" fmla="*/ 102 h 171"/>
              <a:gd name="T72" fmla="*/ 88 w 213"/>
              <a:gd name="T73" fmla="*/ 14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3" h="171">
                <a:moveTo>
                  <a:pt x="191" y="5"/>
                </a:moveTo>
                <a:cubicBezTo>
                  <a:pt x="163" y="18"/>
                  <a:pt x="136" y="37"/>
                  <a:pt x="112" y="57"/>
                </a:cubicBezTo>
                <a:cubicBezTo>
                  <a:pt x="111" y="42"/>
                  <a:pt x="89" y="46"/>
                  <a:pt x="79" y="44"/>
                </a:cubicBezTo>
                <a:cubicBezTo>
                  <a:pt x="62" y="41"/>
                  <a:pt x="44" y="43"/>
                  <a:pt x="27" y="40"/>
                </a:cubicBezTo>
                <a:cubicBezTo>
                  <a:pt x="26" y="40"/>
                  <a:pt x="25" y="40"/>
                  <a:pt x="24" y="40"/>
                </a:cubicBezTo>
                <a:cubicBezTo>
                  <a:pt x="22" y="38"/>
                  <a:pt x="19" y="36"/>
                  <a:pt x="16" y="36"/>
                </a:cubicBezTo>
                <a:cubicBezTo>
                  <a:pt x="11" y="36"/>
                  <a:pt x="7" y="40"/>
                  <a:pt x="6" y="44"/>
                </a:cubicBezTo>
                <a:cubicBezTo>
                  <a:pt x="3" y="49"/>
                  <a:pt x="1" y="55"/>
                  <a:pt x="1" y="60"/>
                </a:cubicBezTo>
                <a:cubicBezTo>
                  <a:pt x="0" y="64"/>
                  <a:pt x="2" y="66"/>
                  <a:pt x="5" y="68"/>
                </a:cubicBezTo>
                <a:cubicBezTo>
                  <a:pt x="7" y="85"/>
                  <a:pt x="7" y="102"/>
                  <a:pt x="9" y="119"/>
                </a:cubicBezTo>
                <a:cubicBezTo>
                  <a:pt x="10" y="132"/>
                  <a:pt x="4" y="154"/>
                  <a:pt x="18" y="162"/>
                </a:cubicBezTo>
                <a:cubicBezTo>
                  <a:pt x="33" y="171"/>
                  <a:pt x="58" y="160"/>
                  <a:pt x="75" y="164"/>
                </a:cubicBezTo>
                <a:cubicBezTo>
                  <a:pt x="87" y="167"/>
                  <a:pt x="96" y="169"/>
                  <a:pt x="103" y="159"/>
                </a:cubicBezTo>
                <a:cubicBezTo>
                  <a:pt x="111" y="150"/>
                  <a:pt x="110" y="130"/>
                  <a:pt x="110" y="120"/>
                </a:cubicBezTo>
                <a:cubicBezTo>
                  <a:pt x="110" y="107"/>
                  <a:pt x="111" y="94"/>
                  <a:pt x="112" y="81"/>
                </a:cubicBezTo>
                <a:cubicBezTo>
                  <a:pt x="138" y="57"/>
                  <a:pt x="170" y="36"/>
                  <a:pt x="201" y="22"/>
                </a:cubicBezTo>
                <a:cubicBezTo>
                  <a:pt x="213" y="17"/>
                  <a:pt x="202" y="0"/>
                  <a:pt x="191" y="5"/>
                </a:cubicBezTo>
                <a:close/>
                <a:moveTo>
                  <a:pt x="88" y="141"/>
                </a:moveTo>
                <a:cubicBezTo>
                  <a:pt x="88" y="142"/>
                  <a:pt x="87" y="143"/>
                  <a:pt x="87" y="145"/>
                </a:cubicBezTo>
                <a:cubicBezTo>
                  <a:pt x="87" y="145"/>
                  <a:pt x="87" y="146"/>
                  <a:pt x="87" y="146"/>
                </a:cubicBezTo>
                <a:cubicBezTo>
                  <a:pt x="82" y="145"/>
                  <a:pt x="77" y="144"/>
                  <a:pt x="72" y="143"/>
                </a:cubicBezTo>
                <a:cubicBezTo>
                  <a:pt x="66" y="143"/>
                  <a:pt x="29" y="147"/>
                  <a:pt x="29" y="140"/>
                </a:cubicBezTo>
                <a:cubicBezTo>
                  <a:pt x="29" y="114"/>
                  <a:pt x="28" y="86"/>
                  <a:pt x="23" y="60"/>
                </a:cubicBezTo>
                <a:cubicBezTo>
                  <a:pt x="45" y="63"/>
                  <a:pt x="69" y="65"/>
                  <a:pt x="91" y="65"/>
                </a:cubicBezTo>
                <a:cubicBezTo>
                  <a:pt x="92" y="65"/>
                  <a:pt x="92" y="64"/>
                  <a:pt x="92" y="64"/>
                </a:cubicBezTo>
                <a:cubicBezTo>
                  <a:pt x="92" y="65"/>
                  <a:pt x="92" y="66"/>
                  <a:pt x="92" y="67"/>
                </a:cubicBezTo>
                <a:cubicBezTo>
                  <a:pt x="92" y="70"/>
                  <a:pt x="92" y="72"/>
                  <a:pt x="91" y="74"/>
                </a:cubicBezTo>
                <a:cubicBezTo>
                  <a:pt x="84" y="81"/>
                  <a:pt x="76" y="89"/>
                  <a:pt x="69" y="96"/>
                </a:cubicBezTo>
                <a:cubicBezTo>
                  <a:pt x="67" y="100"/>
                  <a:pt x="64" y="103"/>
                  <a:pt x="61" y="106"/>
                </a:cubicBezTo>
                <a:cubicBezTo>
                  <a:pt x="61" y="106"/>
                  <a:pt x="61" y="106"/>
                  <a:pt x="61" y="107"/>
                </a:cubicBezTo>
                <a:cubicBezTo>
                  <a:pt x="57" y="98"/>
                  <a:pt x="50" y="89"/>
                  <a:pt x="49" y="80"/>
                </a:cubicBezTo>
                <a:cubicBezTo>
                  <a:pt x="47" y="67"/>
                  <a:pt x="28" y="72"/>
                  <a:pt x="30" y="85"/>
                </a:cubicBezTo>
                <a:cubicBezTo>
                  <a:pt x="31" y="93"/>
                  <a:pt x="35" y="100"/>
                  <a:pt x="39" y="108"/>
                </a:cubicBezTo>
                <a:cubicBezTo>
                  <a:pt x="43" y="114"/>
                  <a:pt x="45" y="125"/>
                  <a:pt x="51" y="129"/>
                </a:cubicBezTo>
                <a:cubicBezTo>
                  <a:pt x="66" y="138"/>
                  <a:pt x="75" y="120"/>
                  <a:pt x="83" y="110"/>
                </a:cubicBezTo>
                <a:cubicBezTo>
                  <a:pt x="86" y="108"/>
                  <a:pt x="88" y="105"/>
                  <a:pt x="90" y="102"/>
                </a:cubicBezTo>
                <a:cubicBezTo>
                  <a:pt x="91" y="115"/>
                  <a:pt x="92" y="129"/>
                  <a:pt x="88" y="141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EC7AFEF-424C-4AEA-9D00-9FDC675C3AC6}"/>
              </a:ext>
            </a:extLst>
          </p:cNvPr>
          <p:cNvGrpSpPr/>
          <p:nvPr/>
        </p:nvGrpSpPr>
        <p:grpSpPr>
          <a:xfrm>
            <a:off x="6044040" y="1919519"/>
            <a:ext cx="538163" cy="573088"/>
            <a:chOff x="6142627" y="1722521"/>
            <a:chExt cx="538163" cy="573088"/>
          </a:xfrm>
        </p:grpSpPr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A1BC635E-24B9-45A4-8018-A79BEC1A53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2627" y="1722521"/>
              <a:ext cx="538163" cy="573088"/>
            </a:xfrm>
            <a:custGeom>
              <a:avLst/>
              <a:gdLst>
                <a:gd name="T0" fmla="*/ 13 w 57"/>
                <a:gd name="T1" fmla="*/ 47 h 61"/>
                <a:gd name="T2" fmla="*/ 6 w 57"/>
                <a:gd name="T3" fmla="*/ 14 h 61"/>
                <a:gd name="T4" fmla="*/ 34 w 57"/>
                <a:gd name="T5" fmla="*/ 3 h 61"/>
                <a:gd name="T6" fmla="*/ 54 w 57"/>
                <a:gd name="T7" fmla="*/ 19 h 61"/>
                <a:gd name="T8" fmla="*/ 56 w 57"/>
                <a:gd name="T9" fmla="*/ 31 h 61"/>
                <a:gd name="T10" fmla="*/ 13 w 57"/>
                <a:gd name="T11" fmla="*/ 47 h 61"/>
                <a:gd name="T12" fmla="*/ 43 w 57"/>
                <a:gd name="T13" fmla="*/ 14 h 61"/>
                <a:gd name="T14" fmla="*/ 11 w 57"/>
                <a:gd name="T15" fmla="*/ 21 h 61"/>
                <a:gd name="T16" fmla="*/ 19 w 57"/>
                <a:gd name="T17" fmla="*/ 44 h 61"/>
                <a:gd name="T18" fmla="*/ 43 w 57"/>
                <a:gd name="T19" fmla="*/ 39 h 61"/>
                <a:gd name="T20" fmla="*/ 43 w 57"/>
                <a:gd name="T21" fmla="*/ 1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1">
                  <a:moveTo>
                    <a:pt x="13" y="47"/>
                  </a:moveTo>
                  <a:cubicBezTo>
                    <a:pt x="3" y="38"/>
                    <a:pt x="0" y="27"/>
                    <a:pt x="6" y="14"/>
                  </a:cubicBezTo>
                  <a:cubicBezTo>
                    <a:pt x="9" y="6"/>
                    <a:pt x="24" y="0"/>
                    <a:pt x="34" y="3"/>
                  </a:cubicBezTo>
                  <a:cubicBezTo>
                    <a:pt x="43" y="5"/>
                    <a:pt x="50" y="11"/>
                    <a:pt x="54" y="19"/>
                  </a:cubicBezTo>
                  <a:cubicBezTo>
                    <a:pt x="56" y="22"/>
                    <a:pt x="57" y="27"/>
                    <a:pt x="56" y="31"/>
                  </a:cubicBezTo>
                  <a:cubicBezTo>
                    <a:pt x="53" y="53"/>
                    <a:pt x="30" y="61"/>
                    <a:pt x="13" y="47"/>
                  </a:cubicBezTo>
                  <a:close/>
                  <a:moveTo>
                    <a:pt x="43" y="14"/>
                  </a:moveTo>
                  <a:cubicBezTo>
                    <a:pt x="33" y="6"/>
                    <a:pt x="15" y="10"/>
                    <a:pt x="11" y="21"/>
                  </a:cubicBezTo>
                  <a:cubicBezTo>
                    <a:pt x="7" y="30"/>
                    <a:pt x="10" y="39"/>
                    <a:pt x="19" y="44"/>
                  </a:cubicBezTo>
                  <a:cubicBezTo>
                    <a:pt x="27" y="49"/>
                    <a:pt x="38" y="46"/>
                    <a:pt x="43" y="39"/>
                  </a:cubicBezTo>
                  <a:cubicBezTo>
                    <a:pt x="51" y="30"/>
                    <a:pt x="51" y="21"/>
                    <a:pt x="43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CC347A20-F2D2-482E-8263-D102E440C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9302" y="1779671"/>
              <a:ext cx="414338" cy="403225"/>
            </a:xfrm>
            <a:custGeom>
              <a:avLst/>
              <a:gdLst>
                <a:gd name="T0" fmla="*/ 36 w 44"/>
                <a:gd name="T1" fmla="*/ 8 h 43"/>
                <a:gd name="T2" fmla="*/ 36 w 44"/>
                <a:gd name="T3" fmla="*/ 33 h 43"/>
                <a:gd name="T4" fmla="*/ 12 w 44"/>
                <a:gd name="T5" fmla="*/ 38 h 43"/>
                <a:gd name="T6" fmla="*/ 4 w 44"/>
                <a:gd name="T7" fmla="*/ 15 h 43"/>
                <a:gd name="T8" fmla="*/ 36 w 44"/>
                <a:gd name="T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36" y="8"/>
                  </a:moveTo>
                  <a:cubicBezTo>
                    <a:pt x="44" y="15"/>
                    <a:pt x="44" y="24"/>
                    <a:pt x="36" y="33"/>
                  </a:cubicBezTo>
                  <a:cubicBezTo>
                    <a:pt x="31" y="40"/>
                    <a:pt x="20" y="43"/>
                    <a:pt x="12" y="38"/>
                  </a:cubicBezTo>
                  <a:cubicBezTo>
                    <a:pt x="3" y="33"/>
                    <a:pt x="0" y="24"/>
                    <a:pt x="4" y="15"/>
                  </a:cubicBezTo>
                  <a:cubicBezTo>
                    <a:pt x="8" y="4"/>
                    <a:pt x="26" y="0"/>
                    <a:pt x="36" y="8"/>
                  </a:cubicBezTo>
                  <a:close/>
                </a:path>
              </a:pathLst>
            </a:custGeom>
            <a:solidFill>
              <a:srgbClr val="C348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B1A035D8-C6FD-4BC8-8443-D61A30AE3F38}"/>
              </a:ext>
            </a:extLst>
          </p:cNvPr>
          <p:cNvGrpSpPr/>
          <p:nvPr/>
        </p:nvGrpSpPr>
        <p:grpSpPr>
          <a:xfrm>
            <a:off x="6699038" y="1758662"/>
            <a:ext cx="3828499" cy="907648"/>
            <a:chOff x="4652963" y="3740145"/>
            <a:chExt cx="3828499" cy="907648"/>
          </a:xfrm>
        </p:grpSpPr>
        <p:sp>
          <p:nvSpPr>
            <p:cNvPr id="9" name="Rectangle 37">
              <a:extLst>
                <a:ext uri="{FF2B5EF4-FFF2-40B4-BE49-F238E27FC236}">
                  <a16:creationId xmlns:a16="http://schemas.microsoft.com/office/drawing/2014/main" id="{9229E1E1-E928-4BFA-B331-5F3B71E13CC1}"/>
                </a:ext>
              </a:extLst>
            </p:cNvPr>
            <p:cNvSpPr/>
            <p:nvPr/>
          </p:nvSpPr>
          <p:spPr>
            <a:xfrm>
              <a:off x="4661834" y="4189654"/>
              <a:ext cx="3819628" cy="4581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38">
              <a:extLst>
                <a:ext uri="{FF2B5EF4-FFF2-40B4-BE49-F238E27FC236}">
                  <a16:creationId xmlns:a16="http://schemas.microsoft.com/office/drawing/2014/main" id="{E5D05AA3-24E6-400C-BAD0-75B01C04B29E}"/>
                </a:ext>
              </a:extLst>
            </p:cNvPr>
            <p:cNvSpPr txBox="1"/>
            <p:nvPr/>
          </p:nvSpPr>
          <p:spPr bwMode="auto">
            <a:xfrm>
              <a:off x="4652963" y="3740145"/>
              <a:ext cx="1743075" cy="49346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1F51E31-7B0C-4E75-8274-3770601C4141}"/>
              </a:ext>
            </a:extLst>
          </p:cNvPr>
          <p:cNvGrpSpPr/>
          <p:nvPr/>
        </p:nvGrpSpPr>
        <p:grpSpPr>
          <a:xfrm>
            <a:off x="6044040" y="3127842"/>
            <a:ext cx="538163" cy="573088"/>
            <a:chOff x="6142627" y="1722521"/>
            <a:chExt cx="538163" cy="573088"/>
          </a:xfrm>
        </p:grpSpPr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8DCB23C1-346B-44C5-B155-7349992C74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2627" y="1722521"/>
              <a:ext cx="538163" cy="573088"/>
            </a:xfrm>
            <a:custGeom>
              <a:avLst/>
              <a:gdLst>
                <a:gd name="T0" fmla="*/ 13 w 57"/>
                <a:gd name="T1" fmla="*/ 47 h 61"/>
                <a:gd name="T2" fmla="*/ 6 w 57"/>
                <a:gd name="T3" fmla="*/ 14 h 61"/>
                <a:gd name="T4" fmla="*/ 34 w 57"/>
                <a:gd name="T5" fmla="*/ 3 h 61"/>
                <a:gd name="T6" fmla="*/ 54 w 57"/>
                <a:gd name="T7" fmla="*/ 19 h 61"/>
                <a:gd name="T8" fmla="*/ 56 w 57"/>
                <a:gd name="T9" fmla="*/ 31 h 61"/>
                <a:gd name="T10" fmla="*/ 13 w 57"/>
                <a:gd name="T11" fmla="*/ 47 h 61"/>
                <a:gd name="T12" fmla="*/ 43 w 57"/>
                <a:gd name="T13" fmla="*/ 14 h 61"/>
                <a:gd name="T14" fmla="*/ 11 w 57"/>
                <a:gd name="T15" fmla="*/ 21 h 61"/>
                <a:gd name="T16" fmla="*/ 19 w 57"/>
                <a:gd name="T17" fmla="*/ 44 h 61"/>
                <a:gd name="T18" fmla="*/ 43 w 57"/>
                <a:gd name="T19" fmla="*/ 39 h 61"/>
                <a:gd name="T20" fmla="*/ 43 w 57"/>
                <a:gd name="T21" fmla="*/ 1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1">
                  <a:moveTo>
                    <a:pt x="13" y="47"/>
                  </a:moveTo>
                  <a:cubicBezTo>
                    <a:pt x="3" y="38"/>
                    <a:pt x="0" y="27"/>
                    <a:pt x="6" y="14"/>
                  </a:cubicBezTo>
                  <a:cubicBezTo>
                    <a:pt x="9" y="6"/>
                    <a:pt x="24" y="0"/>
                    <a:pt x="34" y="3"/>
                  </a:cubicBezTo>
                  <a:cubicBezTo>
                    <a:pt x="43" y="5"/>
                    <a:pt x="50" y="11"/>
                    <a:pt x="54" y="19"/>
                  </a:cubicBezTo>
                  <a:cubicBezTo>
                    <a:pt x="56" y="22"/>
                    <a:pt x="57" y="27"/>
                    <a:pt x="56" y="31"/>
                  </a:cubicBezTo>
                  <a:cubicBezTo>
                    <a:pt x="53" y="53"/>
                    <a:pt x="30" y="61"/>
                    <a:pt x="13" y="47"/>
                  </a:cubicBezTo>
                  <a:close/>
                  <a:moveTo>
                    <a:pt x="43" y="14"/>
                  </a:moveTo>
                  <a:cubicBezTo>
                    <a:pt x="33" y="6"/>
                    <a:pt x="15" y="10"/>
                    <a:pt x="11" y="21"/>
                  </a:cubicBezTo>
                  <a:cubicBezTo>
                    <a:pt x="7" y="30"/>
                    <a:pt x="10" y="39"/>
                    <a:pt x="19" y="44"/>
                  </a:cubicBezTo>
                  <a:cubicBezTo>
                    <a:pt x="27" y="49"/>
                    <a:pt x="38" y="46"/>
                    <a:pt x="43" y="39"/>
                  </a:cubicBezTo>
                  <a:cubicBezTo>
                    <a:pt x="51" y="30"/>
                    <a:pt x="51" y="21"/>
                    <a:pt x="43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5E3BA820-D914-4133-88C6-A8573917F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9302" y="1779671"/>
              <a:ext cx="414338" cy="403225"/>
            </a:xfrm>
            <a:custGeom>
              <a:avLst/>
              <a:gdLst>
                <a:gd name="T0" fmla="*/ 36 w 44"/>
                <a:gd name="T1" fmla="*/ 8 h 43"/>
                <a:gd name="T2" fmla="*/ 36 w 44"/>
                <a:gd name="T3" fmla="*/ 33 h 43"/>
                <a:gd name="T4" fmla="*/ 12 w 44"/>
                <a:gd name="T5" fmla="*/ 38 h 43"/>
                <a:gd name="T6" fmla="*/ 4 w 44"/>
                <a:gd name="T7" fmla="*/ 15 h 43"/>
                <a:gd name="T8" fmla="*/ 36 w 44"/>
                <a:gd name="T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36" y="8"/>
                  </a:moveTo>
                  <a:cubicBezTo>
                    <a:pt x="44" y="15"/>
                    <a:pt x="44" y="24"/>
                    <a:pt x="36" y="33"/>
                  </a:cubicBezTo>
                  <a:cubicBezTo>
                    <a:pt x="31" y="40"/>
                    <a:pt x="20" y="43"/>
                    <a:pt x="12" y="38"/>
                  </a:cubicBezTo>
                  <a:cubicBezTo>
                    <a:pt x="3" y="33"/>
                    <a:pt x="0" y="24"/>
                    <a:pt x="4" y="15"/>
                  </a:cubicBezTo>
                  <a:cubicBezTo>
                    <a:pt x="8" y="4"/>
                    <a:pt x="26" y="0"/>
                    <a:pt x="36" y="8"/>
                  </a:cubicBezTo>
                  <a:close/>
                </a:path>
              </a:pathLst>
            </a:custGeom>
            <a:solidFill>
              <a:srgbClr val="C348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CAD1DE7-9710-4E26-B8C9-7C84539DE645}"/>
              </a:ext>
            </a:extLst>
          </p:cNvPr>
          <p:cNvGrpSpPr/>
          <p:nvPr/>
        </p:nvGrpSpPr>
        <p:grpSpPr>
          <a:xfrm>
            <a:off x="6699038" y="2966985"/>
            <a:ext cx="3828499" cy="907648"/>
            <a:chOff x="4652963" y="3740145"/>
            <a:chExt cx="3828499" cy="907648"/>
          </a:xfrm>
        </p:grpSpPr>
        <p:sp>
          <p:nvSpPr>
            <p:cNvPr id="15" name="Rectangle 37">
              <a:extLst>
                <a:ext uri="{FF2B5EF4-FFF2-40B4-BE49-F238E27FC236}">
                  <a16:creationId xmlns:a16="http://schemas.microsoft.com/office/drawing/2014/main" id="{3FFC9477-E4FF-4B63-A45B-09855BBFBFA9}"/>
                </a:ext>
              </a:extLst>
            </p:cNvPr>
            <p:cNvSpPr/>
            <p:nvPr/>
          </p:nvSpPr>
          <p:spPr>
            <a:xfrm>
              <a:off x="4661834" y="4189654"/>
              <a:ext cx="3819628" cy="4581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38">
              <a:extLst>
                <a:ext uri="{FF2B5EF4-FFF2-40B4-BE49-F238E27FC236}">
                  <a16:creationId xmlns:a16="http://schemas.microsoft.com/office/drawing/2014/main" id="{2DAAFB4D-32E0-4FC9-9138-8B124ADC1204}"/>
                </a:ext>
              </a:extLst>
            </p:cNvPr>
            <p:cNvSpPr txBox="1"/>
            <p:nvPr/>
          </p:nvSpPr>
          <p:spPr bwMode="auto">
            <a:xfrm>
              <a:off x="4652963" y="3740145"/>
              <a:ext cx="1743075" cy="49346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3641213-6594-46D4-959D-02F0F2B5B53D}"/>
              </a:ext>
            </a:extLst>
          </p:cNvPr>
          <p:cNvGrpSpPr/>
          <p:nvPr/>
        </p:nvGrpSpPr>
        <p:grpSpPr>
          <a:xfrm>
            <a:off x="6044040" y="4350540"/>
            <a:ext cx="538163" cy="573088"/>
            <a:chOff x="6142627" y="1722521"/>
            <a:chExt cx="538163" cy="573088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1D23E15-0A95-4F57-BC03-DCDACC8679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2627" y="1722521"/>
              <a:ext cx="538163" cy="573088"/>
            </a:xfrm>
            <a:custGeom>
              <a:avLst/>
              <a:gdLst>
                <a:gd name="T0" fmla="*/ 13 w 57"/>
                <a:gd name="T1" fmla="*/ 47 h 61"/>
                <a:gd name="T2" fmla="*/ 6 w 57"/>
                <a:gd name="T3" fmla="*/ 14 h 61"/>
                <a:gd name="T4" fmla="*/ 34 w 57"/>
                <a:gd name="T5" fmla="*/ 3 h 61"/>
                <a:gd name="T6" fmla="*/ 54 w 57"/>
                <a:gd name="T7" fmla="*/ 19 h 61"/>
                <a:gd name="T8" fmla="*/ 56 w 57"/>
                <a:gd name="T9" fmla="*/ 31 h 61"/>
                <a:gd name="T10" fmla="*/ 13 w 57"/>
                <a:gd name="T11" fmla="*/ 47 h 61"/>
                <a:gd name="T12" fmla="*/ 43 w 57"/>
                <a:gd name="T13" fmla="*/ 14 h 61"/>
                <a:gd name="T14" fmla="*/ 11 w 57"/>
                <a:gd name="T15" fmla="*/ 21 h 61"/>
                <a:gd name="T16" fmla="*/ 19 w 57"/>
                <a:gd name="T17" fmla="*/ 44 h 61"/>
                <a:gd name="T18" fmla="*/ 43 w 57"/>
                <a:gd name="T19" fmla="*/ 39 h 61"/>
                <a:gd name="T20" fmla="*/ 43 w 57"/>
                <a:gd name="T21" fmla="*/ 1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1">
                  <a:moveTo>
                    <a:pt x="13" y="47"/>
                  </a:moveTo>
                  <a:cubicBezTo>
                    <a:pt x="3" y="38"/>
                    <a:pt x="0" y="27"/>
                    <a:pt x="6" y="14"/>
                  </a:cubicBezTo>
                  <a:cubicBezTo>
                    <a:pt x="9" y="6"/>
                    <a:pt x="24" y="0"/>
                    <a:pt x="34" y="3"/>
                  </a:cubicBezTo>
                  <a:cubicBezTo>
                    <a:pt x="43" y="5"/>
                    <a:pt x="50" y="11"/>
                    <a:pt x="54" y="19"/>
                  </a:cubicBezTo>
                  <a:cubicBezTo>
                    <a:pt x="56" y="22"/>
                    <a:pt x="57" y="27"/>
                    <a:pt x="56" y="31"/>
                  </a:cubicBezTo>
                  <a:cubicBezTo>
                    <a:pt x="53" y="53"/>
                    <a:pt x="30" y="61"/>
                    <a:pt x="13" y="47"/>
                  </a:cubicBezTo>
                  <a:close/>
                  <a:moveTo>
                    <a:pt x="43" y="14"/>
                  </a:moveTo>
                  <a:cubicBezTo>
                    <a:pt x="33" y="6"/>
                    <a:pt x="15" y="10"/>
                    <a:pt x="11" y="21"/>
                  </a:cubicBezTo>
                  <a:cubicBezTo>
                    <a:pt x="7" y="30"/>
                    <a:pt x="10" y="39"/>
                    <a:pt x="19" y="44"/>
                  </a:cubicBezTo>
                  <a:cubicBezTo>
                    <a:pt x="27" y="49"/>
                    <a:pt x="38" y="46"/>
                    <a:pt x="43" y="39"/>
                  </a:cubicBezTo>
                  <a:cubicBezTo>
                    <a:pt x="51" y="30"/>
                    <a:pt x="51" y="21"/>
                    <a:pt x="43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B4DEE45-A5E5-44BE-A740-F32BC8D12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9302" y="1779671"/>
              <a:ext cx="414338" cy="403225"/>
            </a:xfrm>
            <a:custGeom>
              <a:avLst/>
              <a:gdLst>
                <a:gd name="T0" fmla="*/ 36 w 44"/>
                <a:gd name="T1" fmla="*/ 8 h 43"/>
                <a:gd name="T2" fmla="*/ 36 w 44"/>
                <a:gd name="T3" fmla="*/ 33 h 43"/>
                <a:gd name="T4" fmla="*/ 12 w 44"/>
                <a:gd name="T5" fmla="*/ 38 h 43"/>
                <a:gd name="T6" fmla="*/ 4 w 44"/>
                <a:gd name="T7" fmla="*/ 15 h 43"/>
                <a:gd name="T8" fmla="*/ 36 w 44"/>
                <a:gd name="T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36" y="8"/>
                  </a:moveTo>
                  <a:cubicBezTo>
                    <a:pt x="44" y="15"/>
                    <a:pt x="44" y="24"/>
                    <a:pt x="36" y="33"/>
                  </a:cubicBezTo>
                  <a:cubicBezTo>
                    <a:pt x="31" y="40"/>
                    <a:pt x="20" y="43"/>
                    <a:pt x="12" y="38"/>
                  </a:cubicBezTo>
                  <a:cubicBezTo>
                    <a:pt x="3" y="33"/>
                    <a:pt x="0" y="24"/>
                    <a:pt x="4" y="15"/>
                  </a:cubicBezTo>
                  <a:cubicBezTo>
                    <a:pt x="8" y="4"/>
                    <a:pt x="26" y="0"/>
                    <a:pt x="36" y="8"/>
                  </a:cubicBezTo>
                  <a:close/>
                </a:path>
              </a:pathLst>
            </a:custGeom>
            <a:solidFill>
              <a:srgbClr val="C348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68E9615-32C9-4336-B8C7-8222DE505F65}"/>
              </a:ext>
            </a:extLst>
          </p:cNvPr>
          <p:cNvGrpSpPr/>
          <p:nvPr/>
        </p:nvGrpSpPr>
        <p:grpSpPr>
          <a:xfrm>
            <a:off x="6699038" y="4189683"/>
            <a:ext cx="3828499" cy="907648"/>
            <a:chOff x="4652963" y="3740145"/>
            <a:chExt cx="3828499" cy="907648"/>
          </a:xfrm>
        </p:grpSpPr>
        <p:sp>
          <p:nvSpPr>
            <p:cNvPr id="21" name="Rectangle 37">
              <a:extLst>
                <a:ext uri="{FF2B5EF4-FFF2-40B4-BE49-F238E27FC236}">
                  <a16:creationId xmlns:a16="http://schemas.microsoft.com/office/drawing/2014/main" id="{031D586F-BED9-489B-B2AB-128C94B5CFA4}"/>
                </a:ext>
              </a:extLst>
            </p:cNvPr>
            <p:cNvSpPr/>
            <p:nvPr/>
          </p:nvSpPr>
          <p:spPr>
            <a:xfrm>
              <a:off x="4661834" y="4189654"/>
              <a:ext cx="3819628" cy="4581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38">
              <a:extLst>
                <a:ext uri="{FF2B5EF4-FFF2-40B4-BE49-F238E27FC236}">
                  <a16:creationId xmlns:a16="http://schemas.microsoft.com/office/drawing/2014/main" id="{3F159172-E868-433C-8129-E5D820E28328}"/>
                </a:ext>
              </a:extLst>
            </p:cNvPr>
            <p:cNvSpPr txBox="1"/>
            <p:nvPr/>
          </p:nvSpPr>
          <p:spPr bwMode="auto">
            <a:xfrm>
              <a:off x="4652963" y="3740145"/>
              <a:ext cx="1743075" cy="49346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84352B14-FCB8-421B-A3CF-7447A2112045}"/>
              </a:ext>
            </a:extLst>
          </p:cNvPr>
          <p:cNvSpPr/>
          <p:nvPr/>
        </p:nvSpPr>
        <p:spPr>
          <a:xfrm>
            <a:off x="2312039" y="1126030"/>
            <a:ext cx="3487978" cy="4947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999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rxgrkjgs">
      <a:majorFont>
        <a:latin typeface="Arial"/>
        <a:ea typeface="三极趣味广告体"/>
        <a:cs typeface=""/>
      </a:majorFont>
      <a:minorFont>
        <a:latin typeface="Arial"/>
        <a:ea typeface="三极趣味广告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941</Words>
  <Application>Microsoft Office PowerPoint</Application>
  <PresentationFormat>宽屏</PresentationFormat>
  <Paragraphs>168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仓耳玄三M W05</vt:lpstr>
      <vt:lpstr>三极趣味广告体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阅读分享会</dc:title>
  <dc:creator>第一PPT</dc:creator>
  <cp:keywords>www.1ppt.com</cp:keywords>
  <dc:description>www.1ppt.com</dc:description>
  <cp:lastModifiedBy>之灵</cp:lastModifiedBy>
  <cp:revision>132</cp:revision>
  <dcterms:created xsi:type="dcterms:W3CDTF">2019-03-29T12:25:33Z</dcterms:created>
  <dcterms:modified xsi:type="dcterms:W3CDTF">2022-09-19T11:10:37Z</dcterms:modified>
</cp:coreProperties>
</file>