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8"/>
  </p:notesMasterIdLst>
  <p:sldIdLst>
    <p:sldId id="257" r:id="rId3"/>
    <p:sldId id="259" r:id="rId4"/>
    <p:sldId id="261" r:id="rId5"/>
    <p:sldId id="277" r:id="rId6"/>
    <p:sldId id="260" r:id="rId7"/>
    <p:sldId id="268" r:id="rId8"/>
    <p:sldId id="267" r:id="rId9"/>
    <p:sldId id="269" r:id="rId10"/>
    <p:sldId id="262" r:id="rId11"/>
    <p:sldId id="278" r:id="rId12"/>
    <p:sldId id="266" r:id="rId13"/>
    <p:sldId id="272" r:id="rId14"/>
    <p:sldId id="274" r:id="rId15"/>
    <p:sldId id="264" r:id="rId16"/>
    <p:sldId id="265" r:id="rId17"/>
    <p:sldId id="271" r:id="rId18"/>
    <p:sldId id="258" r:id="rId19"/>
    <p:sldId id="275" r:id="rId20"/>
    <p:sldId id="263" r:id="rId21"/>
    <p:sldId id="273" r:id="rId22"/>
    <p:sldId id="279" r:id="rId23"/>
    <p:sldId id="280" r:id="rId24"/>
    <p:sldId id="270" r:id="rId25"/>
    <p:sldId id="284" r:id="rId26"/>
    <p:sldId id="315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AD78"/>
    <a:srgbClr val="00B050"/>
    <a:srgbClr val="F8E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1" autoAdjust="0"/>
    <p:restoredTop sz="94660"/>
  </p:normalViewPr>
  <p:slideViewPr>
    <p:cSldViewPr snapToGrid="0">
      <p:cViewPr varScale="1">
        <p:scale>
          <a:sx n="69" d="100"/>
          <a:sy n="69" d="100"/>
        </p:scale>
        <p:origin x="79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A5991-4EF4-47B2-A4FF-28D8E7ECC08F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5FC53-0717-43E0-A3D7-C649090DB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788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" name="Google Shape;2257;g71e807b215_2_16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8" name="Google Shape;2258;g71e807b215_2_16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2786016"/>
      </p:ext>
    </p:extLst>
  </p:cSld>
  <p:clrMapOvr>
    <a:masterClrMapping/>
  </p:clrMapOvr>
  <p:transition spd="slow" advClick="0" advTm="2000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404076"/>
      </p:ext>
    </p:extLst>
  </p:cSld>
  <p:clrMapOvr>
    <a:masterClrMapping/>
  </p:clrMapOvr>
  <p:transition spd="slow" advClick="0" advTm="2000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9547472"/>
      </p:ext>
    </p:extLst>
  </p:cSld>
  <p:clrMapOvr>
    <a:masterClrMapping/>
  </p:clrMapOvr>
  <p:transition spd="slow" advClick="0" advTm="2000"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4712589"/>
      </p:ext>
    </p:extLst>
  </p:cSld>
  <p:clrMapOvr>
    <a:masterClrMapping/>
  </p:clrMapOvr>
  <p:transition spd="slow" advClick="0" advTm="2000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08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2022/9/19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445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2022/9/19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2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43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179461"/>
      </p:ext>
    </p:extLst>
  </p:cSld>
  <p:clrMapOvr>
    <a:masterClrMapping/>
  </p:clrMapOvr>
  <p:transition spd="slow" advClick="0" advTm="2000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333137"/>
      </p:ext>
    </p:extLst>
  </p:cSld>
  <p:clrMapOvr>
    <a:masterClrMapping/>
  </p:clrMapOvr>
  <p:transition spd="slow" advClick="0" advTm="2000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7754505"/>
      </p:ext>
    </p:extLst>
  </p:cSld>
  <p:clrMapOvr>
    <a:masterClrMapping/>
  </p:clrMapOvr>
  <p:transition spd="slow" advClick="0" advTm="2000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6599855"/>
      </p:ext>
    </p:extLst>
  </p:cSld>
  <p:clrMapOvr>
    <a:masterClrMapping/>
  </p:clrMapOvr>
  <p:transition spd="slow" advClick="0" advTm="2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33648" y="6725083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14941887"/>
      </p:ext>
    </p:extLst>
  </p:cSld>
  <p:clrMapOvr>
    <a:masterClrMapping/>
  </p:clrMapOvr>
  <p:transition spd="slow" advClick="0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2755554"/>
      </p:ext>
    </p:extLst>
  </p:cSld>
  <p:clrMapOvr>
    <a:masterClrMapping/>
  </p:clrMapOvr>
  <p:transition spd="slow" advClick="0" advTm="2000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339583"/>
      </p:ext>
    </p:extLst>
  </p:cSld>
  <p:clrMapOvr>
    <a:masterClrMapping/>
  </p:clrMapOvr>
  <p:transition spd="slow" advClick="0" advTm="2000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4611981"/>
      </p:ext>
    </p:extLst>
  </p:cSld>
  <p:clrMapOvr>
    <a:masterClrMapping/>
  </p:clrMapOvr>
  <p:transition spd="slow" advClick="0" advTm="2000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93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2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7" r:id="rId13"/>
  </p:sldLayoutIdLst>
  <p:transition spd="slow" advClick="0" advTm="2000">
    <p:blinds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763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47.png"/><Relationship Id="rId11" Type="http://schemas.openxmlformats.org/officeDocument/2006/relationships/image" Target="../media/image29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Krona+On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fonts.google.com/specimen/Ubunt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5a22516f08bc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28379" y="-239486"/>
            <a:ext cx="10079355" cy="736418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534061" y="3383260"/>
            <a:ext cx="56869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PPT </a:t>
            </a:r>
            <a:r>
              <a:rPr kumimoji="0" lang="en-US" altLang="zh-CN" sz="6000" i="0" u="none" strike="noStrike" kern="1200" cap="none" normalizeH="0" baseline="0" noProof="0" dirty="0">
                <a:ln>
                  <a:noFill/>
                </a:ln>
                <a:solidFill>
                  <a:srgbClr val="65AD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Templates</a:t>
            </a:r>
            <a:endParaRPr kumimoji="0" lang="zh-CN" altLang="en-US" sz="6000" i="0" u="none" strike="noStrike" kern="1200" cap="none" normalizeH="0" baseline="0" noProof="0" dirty="0">
              <a:ln>
                <a:noFill/>
              </a:ln>
              <a:solidFill>
                <a:srgbClr val="65AD7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三极春联字体简" panose="00000500000000000000" pitchFamily="2" charset="-122"/>
              <a:ea typeface="三极春联字体简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548237" y="2367597"/>
            <a:ext cx="34664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Free</a:t>
            </a:r>
            <a:endParaRPr kumimoji="0" lang="zh-CN" altLang="en-US" sz="60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 descr="图片1">
            <a:extLst>
              <a:ext uri="{FF2B5EF4-FFF2-40B4-BE49-F238E27FC236}">
                <a16:creationId xmlns:a16="http://schemas.microsoft.com/office/drawing/2014/main" id="{9DD95427-5830-8A75-62AC-A722A36D1DA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513054" y="444123"/>
            <a:ext cx="1280160" cy="426720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FE43900D-EDF1-2078-BB8A-CC453E596D1D}"/>
              </a:ext>
            </a:extLst>
          </p:cNvPr>
          <p:cNvGrpSpPr/>
          <p:nvPr/>
        </p:nvGrpSpPr>
        <p:grpSpPr>
          <a:xfrm>
            <a:off x="8668148" y="5105518"/>
            <a:ext cx="3247363" cy="309068"/>
            <a:chOff x="4414802" y="4745227"/>
            <a:chExt cx="3247363" cy="309068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4B860E8D-B369-D5AE-3F95-50D7830DFE42}"/>
                </a:ext>
              </a:extLst>
            </p:cNvPr>
            <p:cNvGrpSpPr/>
            <p:nvPr/>
          </p:nvGrpSpPr>
          <p:grpSpPr>
            <a:xfrm>
              <a:off x="6315058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15" name="Oval 15">
                <a:extLst>
                  <a:ext uri="{FF2B5EF4-FFF2-40B4-BE49-F238E27FC236}">
                    <a16:creationId xmlns:a16="http://schemas.microsoft.com/office/drawing/2014/main" id="{4E5D4B0F-D47C-B646-617D-055D54431A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B8D9D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308C02C9-E380-6009-5C9D-AEBA4E422B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602052"/>
                <a:ext cx="104062" cy="167263"/>
                <a:chOff x="4441" y="3144"/>
                <a:chExt cx="215" cy="345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F2974FB3-BE2B-2AE5-77E4-942A3BA58C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8279A5A9-94E3-F262-4DC5-9424DF1532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5B3E2D89-9F02-F75D-518F-EA727DE7832D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69893608-DFBA-ADAA-E91E-B7AACF3070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B8D9D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2" name="组合 11">
                <a:extLst>
                  <a:ext uri="{FF2B5EF4-FFF2-40B4-BE49-F238E27FC236}">
                    <a16:creationId xmlns:a16="http://schemas.microsoft.com/office/drawing/2014/main" id="{C2A72BB6-3471-06B4-109B-13C999ED84A3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3" name="Freeform 12">
                  <a:extLst>
                    <a:ext uri="{FF2B5EF4-FFF2-40B4-BE49-F238E27FC236}">
                      <a16:creationId xmlns:a16="http://schemas.microsoft.com/office/drawing/2014/main" id="{0EFAC2EB-4C06-ABE4-C535-37143E1B34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019D91C1-5811-13E7-C9A3-5B174CA398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6" name="Text Box 20">
              <a:extLst>
                <a:ext uri="{FF2B5EF4-FFF2-40B4-BE49-F238E27FC236}">
                  <a16:creationId xmlns:a16="http://schemas.microsoft.com/office/drawing/2014/main" id="{4F3460A7-65AF-9002-D800-28C109A9A45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605465" y="4751931"/>
              <a:ext cx="105670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cs typeface="+mn-ea"/>
                  <a:sym typeface="+mn-lt"/>
                </a:rPr>
                <a:t>XX.XX.20XX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16077BE-418C-AB27-05F9-0303021BD741}"/>
                </a:ext>
              </a:extLst>
            </p:cNvPr>
            <p:cNvSpPr/>
            <p:nvPr/>
          </p:nvSpPr>
          <p:spPr>
            <a:xfrm>
              <a:off x="4705028" y="4751931"/>
              <a:ext cx="150714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cs typeface="+mn-ea"/>
                  <a:sym typeface="+mn-lt"/>
                </a:rPr>
                <a:t>Report </a:t>
              </a:r>
              <a:r>
                <a:rPr lang="zh-CN" altLang="en-US" sz="1200" dirty="0">
                  <a:cs typeface="+mn-ea"/>
                  <a:sym typeface="+mn-lt"/>
                </a:rPr>
                <a:t>：</a:t>
              </a:r>
              <a:r>
                <a:rPr lang="en-US" altLang="zh-CN" sz="1200" dirty="0">
                  <a:cs typeface="+mn-ea"/>
                  <a:sym typeface="+mn-lt"/>
                </a:rPr>
                <a:t>jpppt.com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2000"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08390" y="1835150"/>
            <a:ext cx="2478405" cy="132397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92065" y="1835150"/>
            <a:ext cx="2478405" cy="1323975"/>
          </a:xfrm>
          <a:prstGeom prst="rect">
            <a:avLst/>
          </a:prstGeom>
        </p:spPr>
      </p:pic>
      <p:sp>
        <p:nvSpPr>
          <p:cNvPr id="11" name="íS1ide"/>
          <p:cNvSpPr/>
          <p:nvPr/>
        </p:nvSpPr>
        <p:spPr bwMode="auto">
          <a:xfrm>
            <a:off x="4998085" y="3159125"/>
            <a:ext cx="3085465" cy="185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R="0" lvl="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  <a:p>
            <a:pPr marR="0" lvl="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  <a:p>
            <a:pPr marR="0" lvl="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  <a:p>
            <a:pPr marR="0" lvl="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  <a:p>
            <a:pPr marR="0" lvl="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  <a:p>
            <a:pPr marR="0" lvl="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  <a:p>
            <a:pPr marR="0" lvl="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ïś1îḍè"/>
          <p:cNvSpPr txBox="1"/>
          <p:nvPr/>
        </p:nvSpPr>
        <p:spPr bwMode="auto">
          <a:xfrm>
            <a:off x="4788535" y="2077085"/>
            <a:ext cx="308546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íS1ide"/>
          <p:cNvSpPr/>
          <p:nvPr/>
        </p:nvSpPr>
        <p:spPr bwMode="auto">
          <a:xfrm>
            <a:off x="8498205" y="3159125"/>
            <a:ext cx="3085465" cy="185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R="0" lvl="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  <a:p>
            <a:pPr marR="0" lvl="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  <a:p>
            <a:pPr marR="0" lvl="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  <a:p>
            <a:pPr marR="0" lvl="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  <a:p>
            <a:pPr marR="0" lvl="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  <a:p>
            <a:pPr marR="0" lvl="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  <a:p>
            <a:pPr marR="0" lvl="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ïś1îḍè"/>
          <p:cNvSpPr txBox="1"/>
          <p:nvPr/>
        </p:nvSpPr>
        <p:spPr bwMode="auto">
          <a:xfrm>
            <a:off x="8404860" y="1948180"/>
            <a:ext cx="3085465" cy="60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" y="1835150"/>
            <a:ext cx="4754245" cy="3677920"/>
          </a:xfrm>
          <a:prstGeom prst="roundRect">
            <a:avLst/>
          </a:prstGeom>
        </p:spPr>
      </p:pic>
      <p:sp>
        <p:nvSpPr>
          <p:cNvPr id="10" name="Freeform 199">
            <a:extLst>
              <a:ext uri="{FF2B5EF4-FFF2-40B4-BE49-F238E27FC236}">
                <a16:creationId xmlns:a16="http://schemas.microsoft.com/office/drawing/2014/main" id="{46AEF6E5-B2E2-4B9C-83E8-465CE7ADBFC0}"/>
              </a:ext>
            </a:extLst>
          </p:cNvPr>
          <p:cNvSpPr/>
          <p:nvPr/>
        </p:nvSpPr>
        <p:spPr bwMode="auto">
          <a:xfrm>
            <a:off x="158750" y="123825"/>
            <a:ext cx="550545" cy="55054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20" y="0"/>
              </a:cxn>
              <a:cxn ang="0">
                <a:pos x="1220" y="1220"/>
              </a:cxn>
              <a:cxn ang="0">
                <a:pos x="0" y="1220"/>
              </a:cxn>
              <a:cxn ang="0">
                <a:pos x="0" y="0"/>
              </a:cxn>
            </a:cxnLst>
            <a:rect l="0" t="0" r="r" b="b"/>
            <a:pathLst>
              <a:path w="1220" h="1220">
                <a:moveTo>
                  <a:pt x="0" y="0"/>
                </a:moveTo>
                <a:lnTo>
                  <a:pt x="1220" y="0"/>
                </a:lnTo>
                <a:lnTo>
                  <a:pt x="1220" y="1220"/>
                </a:lnTo>
                <a:lnTo>
                  <a:pt x="0" y="1220"/>
                </a:lnTo>
                <a:lnTo>
                  <a:pt x="0" y="0"/>
                </a:lnTo>
              </a:path>
            </a:pathLst>
          </a:custGeom>
          <a:solidFill>
            <a:srgbClr val="92D050"/>
          </a:solidFill>
          <a:ln w="28575">
            <a:solidFill>
              <a:schemeClr val="bg1"/>
            </a:solidFill>
            <a:round/>
          </a:ln>
        </p:spPr>
        <p:txBody>
          <a:bodyPr vert="horz" wrap="square" lIns="82296" tIns="41148" rIns="82296" bIns="41148" numCol="1" anchor="ctr" anchorCtr="0" compatLnSpc="1"/>
          <a:lstStyle/>
          <a:p>
            <a:pPr algn="ctr"/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02</a:t>
            </a:r>
          </a:p>
        </p:txBody>
      </p:sp>
      <p:sp>
        <p:nvSpPr>
          <p:cNvPr id="13" name="TextBox 50">
            <a:extLst>
              <a:ext uri="{FF2B5EF4-FFF2-40B4-BE49-F238E27FC236}">
                <a16:creationId xmlns:a16="http://schemas.microsoft.com/office/drawing/2014/main" id="{FC3A848D-6504-416C-A9B0-19CB67630587}"/>
              </a:ext>
            </a:extLst>
          </p:cNvPr>
          <p:cNvSpPr txBox="1"/>
          <p:nvPr/>
        </p:nvSpPr>
        <p:spPr>
          <a:xfrm>
            <a:off x="797011" y="199042"/>
            <a:ext cx="1892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2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7" grpId="0"/>
      <p:bldP spid="8" grpId="0"/>
      <p:bldP spid="10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QQ截图201808071035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1521460"/>
            <a:ext cx="3935730" cy="412115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5899785" y="1356995"/>
            <a:ext cx="0" cy="4672965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 descr="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5340" y="1428115"/>
            <a:ext cx="5181600" cy="47440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034530" y="2818941"/>
            <a:ext cx="3148560" cy="11568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8" name="Freeform 199">
            <a:extLst>
              <a:ext uri="{FF2B5EF4-FFF2-40B4-BE49-F238E27FC236}">
                <a16:creationId xmlns:a16="http://schemas.microsoft.com/office/drawing/2014/main" id="{4698D9B9-1F50-4397-96DF-A7498BB80E67}"/>
              </a:ext>
            </a:extLst>
          </p:cNvPr>
          <p:cNvSpPr/>
          <p:nvPr/>
        </p:nvSpPr>
        <p:spPr bwMode="auto">
          <a:xfrm>
            <a:off x="158750" y="123825"/>
            <a:ext cx="550545" cy="55054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20" y="0"/>
              </a:cxn>
              <a:cxn ang="0">
                <a:pos x="1220" y="1220"/>
              </a:cxn>
              <a:cxn ang="0">
                <a:pos x="0" y="1220"/>
              </a:cxn>
              <a:cxn ang="0">
                <a:pos x="0" y="0"/>
              </a:cxn>
            </a:cxnLst>
            <a:rect l="0" t="0" r="r" b="b"/>
            <a:pathLst>
              <a:path w="1220" h="1220">
                <a:moveTo>
                  <a:pt x="0" y="0"/>
                </a:moveTo>
                <a:lnTo>
                  <a:pt x="1220" y="0"/>
                </a:lnTo>
                <a:lnTo>
                  <a:pt x="1220" y="1220"/>
                </a:lnTo>
                <a:lnTo>
                  <a:pt x="0" y="1220"/>
                </a:lnTo>
                <a:lnTo>
                  <a:pt x="0" y="0"/>
                </a:lnTo>
              </a:path>
            </a:pathLst>
          </a:custGeom>
          <a:solidFill>
            <a:srgbClr val="92D050"/>
          </a:solidFill>
          <a:ln w="28575">
            <a:solidFill>
              <a:schemeClr val="bg1"/>
            </a:solidFill>
            <a:round/>
          </a:ln>
        </p:spPr>
        <p:txBody>
          <a:bodyPr vert="horz" wrap="square" lIns="82296" tIns="41148" rIns="82296" bIns="41148" numCol="1" anchor="ctr" anchorCtr="0" compatLnSpc="1"/>
          <a:lstStyle/>
          <a:p>
            <a:pPr algn="ctr"/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02</a:t>
            </a:r>
          </a:p>
        </p:txBody>
      </p:sp>
      <p:sp>
        <p:nvSpPr>
          <p:cNvPr id="9" name="TextBox 50">
            <a:extLst>
              <a:ext uri="{FF2B5EF4-FFF2-40B4-BE49-F238E27FC236}">
                <a16:creationId xmlns:a16="http://schemas.microsoft.com/office/drawing/2014/main" id="{19F6622C-6CD0-4B86-8B29-5A1C514D5B4F}"/>
              </a:ext>
            </a:extLst>
          </p:cNvPr>
          <p:cNvSpPr txBox="1"/>
          <p:nvPr/>
        </p:nvSpPr>
        <p:spPr>
          <a:xfrm>
            <a:off x="797011" y="199042"/>
            <a:ext cx="1892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022" y="6588354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spd="slow" advClick="0" advTm="2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6a59538f-3184-492c-87d4-85d4c96527a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131781" y="1979823"/>
            <a:ext cx="9664861" cy="3546541"/>
            <a:chOff x="667000" y="2265478"/>
            <a:chExt cx="10853488" cy="3982710"/>
          </a:xfrm>
        </p:grpSpPr>
        <p:sp>
          <p:nvSpPr>
            <p:cNvPr id="24" name="íşľíďé"/>
            <p:cNvSpPr/>
            <p:nvPr/>
          </p:nvSpPr>
          <p:spPr>
            <a:xfrm>
              <a:off x="667000" y="2265478"/>
              <a:ext cx="3536078" cy="1752600"/>
            </a:xfrm>
            <a:prstGeom prst="rect">
              <a:avLst/>
            </a:prstGeom>
            <a:noFill/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ïṧḻíḓe"/>
            <p:cNvSpPr/>
            <p:nvPr/>
          </p:nvSpPr>
          <p:spPr>
            <a:xfrm>
              <a:off x="4324242" y="2265478"/>
              <a:ext cx="3536078" cy="1752600"/>
            </a:xfrm>
            <a:prstGeom prst="rect">
              <a:avLst/>
            </a:prstGeom>
            <a:noFill/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iŝľîdè"/>
            <p:cNvSpPr/>
            <p:nvPr/>
          </p:nvSpPr>
          <p:spPr>
            <a:xfrm>
              <a:off x="7981485" y="2265478"/>
              <a:ext cx="3536078" cy="1752600"/>
            </a:xfrm>
            <a:prstGeom prst="rect">
              <a:avLst/>
            </a:prstGeom>
            <a:noFill/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îslíḑè"/>
            <p:cNvSpPr/>
            <p:nvPr/>
          </p:nvSpPr>
          <p:spPr>
            <a:xfrm>
              <a:off x="667000" y="4495588"/>
              <a:ext cx="3536078" cy="1752600"/>
            </a:xfrm>
            <a:prstGeom prst="rect">
              <a:avLst/>
            </a:prstGeom>
            <a:noFill/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í$ḷîde"/>
            <p:cNvSpPr/>
            <p:nvPr/>
          </p:nvSpPr>
          <p:spPr>
            <a:xfrm>
              <a:off x="4324242" y="4495588"/>
              <a:ext cx="3536078" cy="1752600"/>
            </a:xfrm>
            <a:prstGeom prst="rect">
              <a:avLst/>
            </a:prstGeom>
            <a:noFill/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îšliḓé"/>
            <p:cNvSpPr/>
            <p:nvPr/>
          </p:nvSpPr>
          <p:spPr>
            <a:xfrm>
              <a:off x="7984410" y="4495588"/>
              <a:ext cx="3536078" cy="1752600"/>
            </a:xfrm>
            <a:prstGeom prst="rect">
              <a:avLst/>
            </a:prstGeom>
            <a:noFill/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íS1ide"/>
            <p:cNvSpPr/>
            <p:nvPr/>
          </p:nvSpPr>
          <p:spPr bwMode="auto">
            <a:xfrm>
              <a:off x="702539" y="2906806"/>
              <a:ext cx="3465000" cy="1034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marR="0" lvl="0" indent="-171450" algn="ct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charset="0"/>
                <a:buChar char=""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，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。</a:t>
              </a:r>
            </a:p>
            <a:p>
              <a:pPr marL="171450" marR="0" lvl="0" indent="-171450" algn="ct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charset="0"/>
                <a:buChar char=""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，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。</a:t>
              </a:r>
            </a:p>
            <a:p>
              <a:pPr marL="171450" marR="0" lvl="0" indent="-171450" algn="ct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charset="0"/>
                <a:buChar char=""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，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。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ïś1îḍè"/>
            <p:cNvSpPr txBox="1"/>
            <p:nvPr/>
          </p:nvSpPr>
          <p:spPr bwMode="auto">
            <a:xfrm>
              <a:off x="702539" y="2529000"/>
              <a:ext cx="3465000" cy="377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 fontScale="87500" lnSpcReduction="1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0" name="íS1ide"/>
          <p:cNvSpPr/>
          <p:nvPr/>
        </p:nvSpPr>
        <p:spPr bwMode="auto">
          <a:xfrm>
            <a:off x="4562583" y="2550916"/>
            <a:ext cx="3085528" cy="92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marR="0" lvl="0" indent="-17145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"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  <a:p>
            <a:pPr marL="171450" marR="0" lvl="0" indent="-17145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"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  <a:p>
            <a:pPr marL="171450" marR="0" lvl="0" indent="-17145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"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ïś1îḍè"/>
          <p:cNvSpPr txBox="1"/>
          <p:nvPr/>
        </p:nvSpPr>
        <p:spPr bwMode="auto">
          <a:xfrm>
            <a:off x="4562583" y="2214485"/>
            <a:ext cx="3085528" cy="33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 fontScale="87500"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íS1ide"/>
          <p:cNvSpPr/>
          <p:nvPr/>
        </p:nvSpPr>
        <p:spPr bwMode="auto">
          <a:xfrm>
            <a:off x="7679798" y="2619496"/>
            <a:ext cx="3085528" cy="92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marR="0" lvl="0" indent="-17145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"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  <a:p>
            <a:pPr marL="171450" marR="0" lvl="0" indent="-17145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"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  <a:p>
            <a:pPr marL="171450" marR="0" lvl="0" indent="-17145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"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ïś1îḍè"/>
          <p:cNvSpPr txBox="1"/>
          <p:nvPr/>
        </p:nvSpPr>
        <p:spPr bwMode="auto">
          <a:xfrm>
            <a:off x="7679798" y="2283065"/>
            <a:ext cx="3085528" cy="33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 fontScale="87500"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íS1ide"/>
          <p:cNvSpPr/>
          <p:nvPr/>
        </p:nvSpPr>
        <p:spPr bwMode="auto">
          <a:xfrm>
            <a:off x="1163428" y="4516876"/>
            <a:ext cx="3085528" cy="92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marR="0" lvl="0" indent="-17145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"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  <a:p>
            <a:pPr marL="171450" marR="0" lvl="0" indent="-17145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"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  <a:p>
            <a:pPr marL="171450" marR="0" lvl="0" indent="-17145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"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ïś1îḍè"/>
          <p:cNvSpPr txBox="1"/>
          <p:nvPr/>
        </p:nvSpPr>
        <p:spPr bwMode="auto">
          <a:xfrm>
            <a:off x="1163428" y="4180445"/>
            <a:ext cx="3085528" cy="33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 fontScale="87500"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íS1ide"/>
          <p:cNvSpPr/>
          <p:nvPr/>
        </p:nvSpPr>
        <p:spPr bwMode="auto">
          <a:xfrm>
            <a:off x="4420343" y="4605141"/>
            <a:ext cx="3085528" cy="92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marR="0" lvl="0" indent="-17145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"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  <a:p>
            <a:pPr marL="171450" marR="0" lvl="0" indent="-17145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"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  <a:p>
            <a:pPr marL="171450" marR="0" lvl="0" indent="-17145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"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ïś1îḍè"/>
          <p:cNvSpPr txBox="1"/>
          <p:nvPr/>
        </p:nvSpPr>
        <p:spPr bwMode="auto">
          <a:xfrm>
            <a:off x="4420343" y="4268710"/>
            <a:ext cx="3085528" cy="33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 fontScale="87500"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íS1ide"/>
          <p:cNvSpPr/>
          <p:nvPr/>
        </p:nvSpPr>
        <p:spPr bwMode="auto">
          <a:xfrm>
            <a:off x="7709008" y="4605141"/>
            <a:ext cx="3085528" cy="92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marR="0" lvl="0" indent="-17145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"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  <a:p>
            <a:pPr marL="171450" marR="0" lvl="0" indent="-17145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"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  <a:p>
            <a:pPr marL="171450" marR="0" lvl="0" indent="-17145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"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ïś1îḍè"/>
          <p:cNvSpPr txBox="1"/>
          <p:nvPr/>
        </p:nvSpPr>
        <p:spPr bwMode="auto">
          <a:xfrm>
            <a:off x="7709008" y="4268710"/>
            <a:ext cx="3085528" cy="33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 fontScale="87500"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45055" y="1645285"/>
            <a:ext cx="741680" cy="568960"/>
          </a:xfrm>
          <a:prstGeom prst="rect">
            <a:avLst/>
          </a:prstGeom>
        </p:spPr>
      </p:pic>
      <p:pic>
        <p:nvPicPr>
          <p:cNvPr id="3" name="图片 2" descr="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34685" y="1645285"/>
            <a:ext cx="741680" cy="568960"/>
          </a:xfrm>
          <a:prstGeom prst="rect">
            <a:avLst/>
          </a:prstGeom>
        </p:spPr>
      </p:pic>
      <p:pic>
        <p:nvPicPr>
          <p:cNvPr id="21" name="图片 20" descr="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48725" y="1645285"/>
            <a:ext cx="741680" cy="568960"/>
          </a:xfrm>
          <a:prstGeom prst="rect">
            <a:avLst/>
          </a:prstGeom>
        </p:spPr>
      </p:pic>
      <p:pic>
        <p:nvPicPr>
          <p:cNvPr id="22" name="图片 21" descr="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76805" y="3611245"/>
            <a:ext cx="741680" cy="568960"/>
          </a:xfrm>
          <a:prstGeom prst="rect">
            <a:avLst/>
          </a:prstGeom>
        </p:spPr>
      </p:pic>
      <p:pic>
        <p:nvPicPr>
          <p:cNvPr id="23" name="图片 22" descr="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66435" y="3611245"/>
            <a:ext cx="741680" cy="568960"/>
          </a:xfrm>
          <a:prstGeom prst="rect">
            <a:avLst/>
          </a:prstGeom>
        </p:spPr>
      </p:pic>
      <p:pic>
        <p:nvPicPr>
          <p:cNvPr id="25" name="图片 24" descr="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80475" y="3611245"/>
            <a:ext cx="741680" cy="568960"/>
          </a:xfrm>
          <a:prstGeom prst="rect">
            <a:avLst/>
          </a:prstGeom>
        </p:spPr>
      </p:pic>
      <p:sp>
        <p:nvSpPr>
          <p:cNvPr id="27" name="Freeform 199">
            <a:extLst>
              <a:ext uri="{FF2B5EF4-FFF2-40B4-BE49-F238E27FC236}">
                <a16:creationId xmlns:a16="http://schemas.microsoft.com/office/drawing/2014/main" id="{B4F9DE1A-187F-464C-9673-6F3AB426E296}"/>
              </a:ext>
            </a:extLst>
          </p:cNvPr>
          <p:cNvSpPr/>
          <p:nvPr/>
        </p:nvSpPr>
        <p:spPr bwMode="auto">
          <a:xfrm>
            <a:off x="158750" y="123825"/>
            <a:ext cx="550545" cy="55054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20" y="0"/>
              </a:cxn>
              <a:cxn ang="0">
                <a:pos x="1220" y="1220"/>
              </a:cxn>
              <a:cxn ang="0">
                <a:pos x="0" y="1220"/>
              </a:cxn>
              <a:cxn ang="0">
                <a:pos x="0" y="0"/>
              </a:cxn>
            </a:cxnLst>
            <a:rect l="0" t="0" r="r" b="b"/>
            <a:pathLst>
              <a:path w="1220" h="1220">
                <a:moveTo>
                  <a:pt x="0" y="0"/>
                </a:moveTo>
                <a:lnTo>
                  <a:pt x="1220" y="0"/>
                </a:lnTo>
                <a:lnTo>
                  <a:pt x="1220" y="1220"/>
                </a:lnTo>
                <a:lnTo>
                  <a:pt x="0" y="1220"/>
                </a:lnTo>
                <a:lnTo>
                  <a:pt x="0" y="0"/>
                </a:lnTo>
              </a:path>
            </a:pathLst>
          </a:custGeom>
          <a:solidFill>
            <a:srgbClr val="92D050"/>
          </a:solidFill>
          <a:ln w="28575">
            <a:solidFill>
              <a:schemeClr val="bg1"/>
            </a:solidFill>
            <a:round/>
          </a:ln>
        </p:spPr>
        <p:txBody>
          <a:bodyPr vert="horz" wrap="square" lIns="82296" tIns="41148" rIns="82296" bIns="41148" numCol="1" anchor="ctr" anchorCtr="0" compatLnSpc="1"/>
          <a:lstStyle/>
          <a:p>
            <a:pPr algn="ctr"/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02</a:t>
            </a:r>
          </a:p>
        </p:txBody>
      </p:sp>
      <p:sp>
        <p:nvSpPr>
          <p:cNvPr id="29" name="TextBox 50">
            <a:extLst>
              <a:ext uri="{FF2B5EF4-FFF2-40B4-BE49-F238E27FC236}">
                <a16:creationId xmlns:a16="http://schemas.microsoft.com/office/drawing/2014/main" id="{083E3D75-ADE8-4290-AE22-B2CF63DAE301}"/>
              </a:ext>
            </a:extLst>
          </p:cNvPr>
          <p:cNvSpPr txBox="1"/>
          <p:nvPr/>
        </p:nvSpPr>
        <p:spPr>
          <a:xfrm>
            <a:off x="797011" y="199042"/>
            <a:ext cx="1892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2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7" grpId="0" animBg="1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íṥlïḑè"/>
          <p:cNvSpPr/>
          <p:nvPr/>
        </p:nvSpPr>
        <p:spPr>
          <a:xfrm>
            <a:off x="4248785" y="1776730"/>
            <a:ext cx="3329940" cy="4075430"/>
          </a:xfrm>
          <a:prstGeom prst="rect">
            <a:avLst/>
          </a:prstGeom>
          <a:solidFill>
            <a:srgbClr val="F0E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b" anchorCtr="0">
            <a:norm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BD374A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îŝļîḍe"/>
          <p:cNvSpPr/>
          <p:nvPr/>
        </p:nvSpPr>
        <p:spPr>
          <a:xfrm>
            <a:off x="1233170" y="2316480"/>
            <a:ext cx="3015615" cy="304673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b">
            <a:norm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ïṣļíḑé"/>
          <p:cNvSpPr/>
          <p:nvPr/>
        </p:nvSpPr>
        <p:spPr>
          <a:xfrm>
            <a:off x="7567930" y="2316480"/>
            <a:ext cx="3015615" cy="30467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b">
            <a:norm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图片 3" descr="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5940" y="1551940"/>
            <a:ext cx="1870710" cy="1434465"/>
          </a:xfrm>
          <a:prstGeom prst="rect">
            <a:avLst/>
          </a:prstGeom>
        </p:spPr>
      </p:pic>
      <p:pic>
        <p:nvPicPr>
          <p:cNvPr id="5" name="图片 4" descr="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12030" y="1270635"/>
            <a:ext cx="2203450" cy="1045845"/>
          </a:xfrm>
          <a:prstGeom prst="rect">
            <a:avLst/>
          </a:prstGeom>
        </p:spPr>
      </p:pic>
      <p:pic>
        <p:nvPicPr>
          <p:cNvPr id="6" name="图片 5" descr="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53095" y="1551940"/>
            <a:ext cx="1870710" cy="14344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322830" y="2069465"/>
            <a:ext cx="750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Title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233170" y="3065145"/>
            <a:ext cx="302514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568315" y="1593850"/>
            <a:ext cx="750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Title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843010" y="2069465"/>
            <a:ext cx="750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Title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401185" y="2468245"/>
            <a:ext cx="302514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643495" y="3065145"/>
            <a:ext cx="302514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8" name="图片 17" descr="5a22516f08bc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1370" y="3980815"/>
            <a:ext cx="2471420" cy="1871345"/>
          </a:xfrm>
          <a:prstGeom prst="rect">
            <a:avLst/>
          </a:prstGeom>
        </p:spPr>
      </p:pic>
      <p:sp>
        <p:nvSpPr>
          <p:cNvPr id="19" name="Freeform 199">
            <a:extLst>
              <a:ext uri="{FF2B5EF4-FFF2-40B4-BE49-F238E27FC236}">
                <a16:creationId xmlns:a16="http://schemas.microsoft.com/office/drawing/2014/main" id="{5212F83C-FEBA-4D8F-AC59-C6FF28088636}"/>
              </a:ext>
            </a:extLst>
          </p:cNvPr>
          <p:cNvSpPr/>
          <p:nvPr/>
        </p:nvSpPr>
        <p:spPr bwMode="auto">
          <a:xfrm>
            <a:off x="158750" y="123825"/>
            <a:ext cx="550545" cy="55054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20" y="0"/>
              </a:cxn>
              <a:cxn ang="0">
                <a:pos x="1220" y="1220"/>
              </a:cxn>
              <a:cxn ang="0">
                <a:pos x="0" y="1220"/>
              </a:cxn>
              <a:cxn ang="0">
                <a:pos x="0" y="0"/>
              </a:cxn>
            </a:cxnLst>
            <a:rect l="0" t="0" r="r" b="b"/>
            <a:pathLst>
              <a:path w="1220" h="1220">
                <a:moveTo>
                  <a:pt x="0" y="0"/>
                </a:moveTo>
                <a:lnTo>
                  <a:pt x="1220" y="0"/>
                </a:lnTo>
                <a:lnTo>
                  <a:pt x="1220" y="1220"/>
                </a:lnTo>
                <a:lnTo>
                  <a:pt x="0" y="1220"/>
                </a:lnTo>
                <a:lnTo>
                  <a:pt x="0" y="0"/>
                </a:lnTo>
              </a:path>
            </a:pathLst>
          </a:custGeom>
          <a:solidFill>
            <a:srgbClr val="92D050"/>
          </a:solidFill>
          <a:ln w="28575">
            <a:solidFill>
              <a:schemeClr val="bg1"/>
            </a:solidFill>
            <a:round/>
          </a:ln>
        </p:spPr>
        <p:txBody>
          <a:bodyPr vert="horz" wrap="square" lIns="82296" tIns="41148" rIns="82296" bIns="41148" numCol="1" anchor="ctr" anchorCtr="0" compatLnSpc="1"/>
          <a:lstStyle/>
          <a:p>
            <a:pPr algn="ctr"/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02</a:t>
            </a:r>
          </a:p>
        </p:txBody>
      </p:sp>
      <p:sp>
        <p:nvSpPr>
          <p:cNvPr id="20" name="TextBox 50">
            <a:extLst>
              <a:ext uri="{FF2B5EF4-FFF2-40B4-BE49-F238E27FC236}">
                <a16:creationId xmlns:a16="http://schemas.microsoft.com/office/drawing/2014/main" id="{26750639-7E48-4DEA-BE15-743B95189B0F}"/>
              </a:ext>
            </a:extLst>
          </p:cNvPr>
          <p:cNvSpPr txBox="1"/>
          <p:nvPr/>
        </p:nvSpPr>
        <p:spPr>
          <a:xfrm>
            <a:off x="797011" y="199042"/>
            <a:ext cx="1892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2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75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25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75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5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75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5" grpId="0" animBg="1"/>
      <p:bldP spid="7" grpId="0"/>
      <p:bldP spid="13" grpId="0"/>
      <p:bldP spid="14" grpId="0"/>
      <p:bldP spid="15" grpId="0"/>
      <p:bldP spid="16" grpId="0"/>
      <p:bldP spid="17" grpId="0"/>
      <p:bldP spid="19" grpId="0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557588" y="955675"/>
            <a:ext cx="3822065" cy="4962534"/>
            <a:chOff x="1245" y="3679"/>
            <a:chExt cx="3585" cy="4655"/>
          </a:xfrm>
        </p:grpSpPr>
        <p:pic>
          <p:nvPicPr>
            <p:cNvPr id="5" name="图片 4" descr="5a1380e74885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254" y="5279"/>
              <a:ext cx="2314" cy="2312"/>
            </a:xfrm>
            <a:prstGeom prst="rect">
              <a:avLst/>
            </a:prstGeom>
          </p:spPr>
        </p:pic>
        <p:grpSp>
          <p:nvGrpSpPr>
            <p:cNvPr id="6" name="组合 5"/>
            <p:cNvGrpSpPr/>
            <p:nvPr/>
          </p:nvGrpSpPr>
          <p:grpSpPr>
            <a:xfrm>
              <a:off x="1245" y="3679"/>
              <a:ext cx="3258" cy="2246"/>
              <a:chOff x="736" y="3396"/>
              <a:chExt cx="3258" cy="2246"/>
            </a:xfrm>
          </p:grpSpPr>
          <p:cxnSp>
            <p:nvCxnSpPr>
              <p:cNvPr id="8" name="直接连接符 7"/>
              <p:cNvCxnSpPr/>
              <p:nvPr/>
            </p:nvCxnSpPr>
            <p:spPr>
              <a:xfrm>
                <a:off x="736" y="3890"/>
                <a:ext cx="3036" cy="1753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V="1">
                <a:off x="3078" y="3396"/>
                <a:ext cx="917" cy="1588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978" y="4225"/>
                <a:ext cx="1077" cy="622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 flipH="1">
                <a:off x="3290" y="3467"/>
                <a:ext cx="459" cy="79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组合 12"/>
              <p:cNvGrpSpPr/>
              <p:nvPr/>
            </p:nvGrpSpPr>
            <p:grpSpPr>
              <a:xfrm rot="1800000">
                <a:off x="3761" y="3523"/>
                <a:ext cx="230" cy="942"/>
                <a:chOff x="4731" y="5161"/>
                <a:chExt cx="230" cy="942"/>
              </a:xfrm>
            </p:grpSpPr>
            <p:sp>
              <p:nvSpPr>
                <p:cNvPr id="12" name="矩形 11"/>
                <p:cNvSpPr/>
                <p:nvPr/>
              </p:nvSpPr>
              <p:spPr>
                <a:xfrm>
                  <a:off x="4731" y="5517"/>
                  <a:ext cx="230" cy="23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矩形 14"/>
                <p:cNvSpPr/>
                <p:nvPr/>
              </p:nvSpPr>
              <p:spPr>
                <a:xfrm>
                  <a:off x="4731" y="5161"/>
                  <a:ext cx="230" cy="23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矩形 15"/>
                <p:cNvSpPr/>
                <p:nvPr/>
              </p:nvSpPr>
              <p:spPr>
                <a:xfrm>
                  <a:off x="4731" y="5873"/>
                  <a:ext cx="230" cy="23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0" name="Freeform 199"/>
            <p:cNvSpPr/>
            <p:nvPr/>
          </p:nvSpPr>
          <p:spPr bwMode="auto">
            <a:xfrm>
              <a:off x="2773" y="3812"/>
              <a:ext cx="1026" cy="10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20" y="0"/>
                </a:cxn>
                <a:cxn ang="0">
                  <a:pos x="1220" y="1220"/>
                </a:cxn>
                <a:cxn ang="0">
                  <a:pos x="0" y="1220"/>
                </a:cxn>
                <a:cxn ang="0">
                  <a:pos x="0" y="0"/>
                </a:cxn>
              </a:cxnLst>
              <a:rect l="0" t="0" r="r" b="b"/>
              <a:pathLst>
                <a:path w="1220" h="1220">
                  <a:moveTo>
                    <a:pt x="0" y="0"/>
                  </a:moveTo>
                  <a:lnTo>
                    <a:pt x="1220" y="0"/>
                  </a:lnTo>
                  <a:lnTo>
                    <a:pt x="1220" y="1220"/>
                  </a:lnTo>
                  <a:lnTo>
                    <a:pt x="0" y="1220"/>
                  </a:lnTo>
                  <a:lnTo>
                    <a:pt x="0" y="0"/>
                  </a:lnTo>
                </a:path>
              </a:pathLst>
            </a:custGeom>
            <a:solidFill>
              <a:srgbClr val="92D050"/>
            </a:solidFill>
            <a:ln w="28575">
              <a:solidFill>
                <a:schemeClr val="bg1"/>
              </a:solidFill>
              <a:round/>
            </a:ln>
          </p:spPr>
          <p:txBody>
            <a:bodyPr vert="horz" wrap="square" lIns="82296" tIns="41148" rIns="82296" bIns="41148" numCol="1" anchor="ctr" anchorCtr="0" compatLnSpc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54" name="TextBox 50"/>
            <p:cNvSpPr txBox="1"/>
            <p:nvPr/>
          </p:nvSpPr>
          <p:spPr>
            <a:xfrm>
              <a:off x="1742" y="7787"/>
              <a:ext cx="3088" cy="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2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757152" y="3349318"/>
            <a:ext cx="5170328" cy="2781843"/>
            <a:chOff x="9875" y="3993"/>
            <a:chExt cx="5584" cy="3005"/>
          </a:xfrm>
        </p:grpSpPr>
        <p:grpSp>
          <p:nvGrpSpPr>
            <p:cNvPr id="18" name="6a59538f-3184-492c-87d4-85d4c96527a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>
            <a:xfrm>
              <a:off x="10500" y="4540"/>
              <a:ext cx="4959" cy="2458"/>
              <a:chOff x="667000" y="2265478"/>
              <a:chExt cx="3536078" cy="1752600"/>
            </a:xfrm>
          </p:grpSpPr>
          <p:sp>
            <p:nvSpPr>
              <p:cNvPr id="24" name="íşľíďé"/>
              <p:cNvSpPr/>
              <p:nvPr/>
            </p:nvSpPr>
            <p:spPr>
              <a:xfrm>
                <a:off x="667000" y="2265478"/>
                <a:ext cx="3536078" cy="1752600"/>
              </a:xfrm>
              <a:prstGeom prst="rect">
                <a:avLst/>
              </a:prstGeom>
              <a:noFill/>
              <a:ln w="190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/>
              <a:p>
                <a:pPr marL="171450" marR="0" lvl="0" indent="-171450" algn="l" defTabSz="9144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íS1ide"/>
              <p:cNvSpPr/>
              <p:nvPr/>
            </p:nvSpPr>
            <p:spPr bwMode="auto">
              <a:xfrm>
                <a:off x="702539" y="2823666"/>
                <a:ext cx="3465000" cy="1034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marR="0" lvl="0" indent="-171450" algn="ctr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charset="0"/>
                  <a:buChar char=""/>
                  <a:tabLst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，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。</a:t>
                </a:r>
              </a:p>
              <a:p>
                <a:pPr marL="171450" marR="0" lvl="0" indent="-171450" algn="ctr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charset="0"/>
                  <a:buChar char=""/>
                  <a:tabLst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，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。</a:t>
                </a:r>
              </a:p>
              <a:p>
                <a:pPr marL="171450" marR="0" lvl="0" indent="-171450" algn="ctr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charset="0"/>
                  <a:buChar char=""/>
                  <a:tabLst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，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。</a:t>
                </a:r>
              </a:p>
              <a:p>
                <a:pPr marL="171450" marR="0" lvl="0" indent="-171450" algn="ctr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charset="0"/>
                  <a:buChar char=""/>
                  <a:tabLst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，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。</a:t>
                </a:r>
              </a:p>
            </p:txBody>
          </p:sp>
          <p:sp>
            <p:nvSpPr>
              <p:cNvPr id="14" name="ïś1îḍè"/>
              <p:cNvSpPr txBox="1"/>
              <p:nvPr/>
            </p:nvSpPr>
            <p:spPr bwMode="auto">
              <a:xfrm>
                <a:off x="702539" y="2389615"/>
                <a:ext cx="3465000" cy="377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pic>
          <p:nvPicPr>
            <p:cNvPr id="15" name="图片 14" descr="QQ截图2018080710353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75" y="3993"/>
              <a:ext cx="1263" cy="1330"/>
            </a:xfrm>
            <a:prstGeom prst="ellipse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6229582" y="3349318"/>
            <a:ext cx="5170328" cy="2781843"/>
            <a:chOff x="9875" y="3993"/>
            <a:chExt cx="5584" cy="3005"/>
          </a:xfrm>
        </p:grpSpPr>
        <p:grpSp>
          <p:nvGrpSpPr>
            <p:cNvPr id="17" name="6a59538f-3184-492c-87d4-85d4c96527a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10500" y="4540"/>
              <a:ext cx="4959" cy="2458"/>
              <a:chOff x="667000" y="2265478"/>
              <a:chExt cx="3536078" cy="1752600"/>
            </a:xfrm>
          </p:grpSpPr>
          <p:sp>
            <p:nvSpPr>
              <p:cNvPr id="19" name="íşľíďé"/>
              <p:cNvSpPr/>
              <p:nvPr/>
            </p:nvSpPr>
            <p:spPr>
              <a:xfrm>
                <a:off x="667000" y="2265478"/>
                <a:ext cx="3536078" cy="1752600"/>
              </a:xfrm>
              <a:prstGeom prst="rect">
                <a:avLst/>
              </a:prstGeom>
              <a:noFill/>
              <a:ln w="190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/>
              <a:p>
                <a:pPr marL="171450" marR="0" lvl="0" indent="-171450" algn="l" defTabSz="9144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" name="íS1ide"/>
              <p:cNvSpPr/>
              <p:nvPr/>
            </p:nvSpPr>
            <p:spPr bwMode="auto">
              <a:xfrm>
                <a:off x="702539" y="2823666"/>
                <a:ext cx="3465000" cy="1034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marR="0" lvl="0" indent="-171450" algn="ctr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charset="0"/>
                  <a:buChar char=""/>
                  <a:tabLst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，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。</a:t>
                </a:r>
              </a:p>
              <a:p>
                <a:pPr marL="171450" marR="0" lvl="0" indent="-171450" algn="ctr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charset="0"/>
                  <a:buChar char=""/>
                  <a:tabLst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，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。</a:t>
                </a:r>
              </a:p>
              <a:p>
                <a:pPr marL="171450" marR="0" lvl="0" indent="-171450" algn="ctr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charset="0"/>
                  <a:buChar char=""/>
                  <a:tabLst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，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。</a:t>
                </a:r>
              </a:p>
              <a:p>
                <a:pPr marL="171450" marR="0" lvl="0" indent="-171450" algn="ctr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charset="0"/>
                  <a:buChar char=""/>
                  <a:tabLst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，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。</a:t>
                </a:r>
              </a:p>
            </p:txBody>
          </p:sp>
          <p:sp>
            <p:nvSpPr>
              <p:cNvPr id="21" name="ïś1îḍè"/>
              <p:cNvSpPr txBox="1"/>
              <p:nvPr/>
            </p:nvSpPr>
            <p:spPr bwMode="auto">
              <a:xfrm>
                <a:off x="702539" y="2389615"/>
                <a:ext cx="3465000" cy="377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pic>
          <p:nvPicPr>
            <p:cNvPr id="22" name="图片 21" descr="QQ截图2018080710353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75" y="3993"/>
              <a:ext cx="1263" cy="1330"/>
            </a:xfrm>
            <a:prstGeom prst="ellipse">
              <a:avLst/>
            </a:prstGeom>
          </p:spPr>
        </p:pic>
      </p:grpSp>
      <p:grpSp>
        <p:nvGrpSpPr>
          <p:cNvPr id="25" name="组合 24"/>
          <p:cNvGrpSpPr/>
          <p:nvPr/>
        </p:nvGrpSpPr>
        <p:grpSpPr>
          <a:xfrm>
            <a:off x="2827020" y="-22225"/>
            <a:ext cx="6392545" cy="3544570"/>
            <a:chOff x="4452" y="-35"/>
            <a:chExt cx="10067" cy="5582"/>
          </a:xfrm>
        </p:grpSpPr>
        <p:pic>
          <p:nvPicPr>
            <p:cNvPr id="11" name="图片 10" descr="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131" t="19920" r="6572" b="25216"/>
            <a:stretch>
              <a:fillRect/>
            </a:stretch>
          </p:blipFill>
          <p:spPr>
            <a:xfrm>
              <a:off x="4627" y="-35"/>
              <a:ext cx="9892" cy="5582"/>
            </a:xfrm>
            <a:prstGeom prst="rect">
              <a:avLst/>
            </a:prstGeom>
          </p:spPr>
        </p:pic>
        <p:pic>
          <p:nvPicPr>
            <p:cNvPr id="23" name="图片 22" descr="未标题-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52" y="373"/>
              <a:ext cx="9318" cy="4447"/>
            </a:xfrm>
            <a:prstGeom prst="rect">
              <a:avLst/>
            </a:prstGeom>
          </p:spPr>
        </p:pic>
      </p:grpSp>
      <p:sp>
        <p:nvSpPr>
          <p:cNvPr id="26" name="Freeform 199">
            <a:extLst>
              <a:ext uri="{FF2B5EF4-FFF2-40B4-BE49-F238E27FC236}">
                <a16:creationId xmlns:a16="http://schemas.microsoft.com/office/drawing/2014/main" id="{DA04B811-3AB1-47D6-92A0-3738BDBBD768}"/>
              </a:ext>
            </a:extLst>
          </p:cNvPr>
          <p:cNvSpPr/>
          <p:nvPr/>
        </p:nvSpPr>
        <p:spPr bwMode="auto">
          <a:xfrm>
            <a:off x="158750" y="123825"/>
            <a:ext cx="550545" cy="55054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20" y="0"/>
              </a:cxn>
              <a:cxn ang="0">
                <a:pos x="1220" y="1220"/>
              </a:cxn>
              <a:cxn ang="0">
                <a:pos x="0" y="1220"/>
              </a:cxn>
              <a:cxn ang="0">
                <a:pos x="0" y="0"/>
              </a:cxn>
            </a:cxnLst>
            <a:rect l="0" t="0" r="r" b="b"/>
            <a:pathLst>
              <a:path w="1220" h="1220">
                <a:moveTo>
                  <a:pt x="0" y="0"/>
                </a:moveTo>
                <a:lnTo>
                  <a:pt x="1220" y="0"/>
                </a:lnTo>
                <a:lnTo>
                  <a:pt x="1220" y="1220"/>
                </a:lnTo>
                <a:lnTo>
                  <a:pt x="0" y="1220"/>
                </a:lnTo>
                <a:lnTo>
                  <a:pt x="0" y="0"/>
                </a:lnTo>
              </a:path>
            </a:pathLst>
          </a:custGeom>
          <a:solidFill>
            <a:srgbClr val="92D050"/>
          </a:solidFill>
          <a:ln w="28575">
            <a:solidFill>
              <a:schemeClr val="bg1"/>
            </a:solidFill>
            <a:round/>
          </a:ln>
        </p:spPr>
        <p:txBody>
          <a:bodyPr vert="horz" wrap="square" lIns="82296" tIns="41148" rIns="82296" bIns="41148" numCol="1" anchor="ctr" anchorCtr="0" compatLnSpc="1"/>
          <a:lstStyle/>
          <a:p>
            <a:pPr algn="ctr"/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03</a:t>
            </a:r>
          </a:p>
        </p:txBody>
      </p:sp>
      <p:sp>
        <p:nvSpPr>
          <p:cNvPr id="27" name="TextBox 50">
            <a:extLst>
              <a:ext uri="{FF2B5EF4-FFF2-40B4-BE49-F238E27FC236}">
                <a16:creationId xmlns:a16="http://schemas.microsoft.com/office/drawing/2014/main" id="{50E5E1DB-8442-4672-AB71-6AAFE54BB47C}"/>
              </a:ext>
            </a:extLst>
          </p:cNvPr>
          <p:cNvSpPr txBox="1"/>
          <p:nvPr/>
        </p:nvSpPr>
        <p:spPr>
          <a:xfrm>
            <a:off x="797011" y="199042"/>
            <a:ext cx="1892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2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59b4ae386259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9715" y="1148715"/>
            <a:ext cx="1919605" cy="2058670"/>
          </a:xfrm>
          <a:prstGeom prst="rect">
            <a:avLst/>
          </a:prstGeom>
        </p:spPr>
      </p:pic>
      <p:pic>
        <p:nvPicPr>
          <p:cNvPr id="4" name="图片 3" descr="59b4ae386259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7165" y="1148715"/>
            <a:ext cx="1919605" cy="2058670"/>
          </a:xfrm>
          <a:prstGeom prst="rect">
            <a:avLst/>
          </a:prstGeom>
        </p:spPr>
      </p:pic>
      <p:pic>
        <p:nvPicPr>
          <p:cNvPr id="5" name="图片 4" descr="59b4ae386259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615" y="1148715"/>
            <a:ext cx="1919605" cy="2058670"/>
          </a:xfrm>
          <a:prstGeom prst="rect">
            <a:avLst/>
          </a:prstGeom>
        </p:spPr>
      </p:pic>
      <p:pic>
        <p:nvPicPr>
          <p:cNvPr id="6" name="图片 5" descr="59b4ae386259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2065" y="1148715"/>
            <a:ext cx="1919605" cy="20586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143760" y="2056765"/>
            <a:ext cx="750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Title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534535" y="1978660"/>
            <a:ext cx="750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Title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058660" y="1978660"/>
            <a:ext cx="750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Title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415145" y="1978660"/>
            <a:ext cx="750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Title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82750" y="3300730"/>
            <a:ext cx="161226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140200" y="3300730"/>
            <a:ext cx="161226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597650" y="3300730"/>
            <a:ext cx="161226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055100" y="3300730"/>
            <a:ext cx="161226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Freeform 199">
            <a:extLst>
              <a:ext uri="{FF2B5EF4-FFF2-40B4-BE49-F238E27FC236}">
                <a16:creationId xmlns:a16="http://schemas.microsoft.com/office/drawing/2014/main" id="{2B3BE0D0-4187-4C7D-BAEC-5741046F9B7E}"/>
              </a:ext>
            </a:extLst>
          </p:cNvPr>
          <p:cNvSpPr/>
          <p:nvPr/>
        </p:nvSpPr>
        <p:spPr bwMode="auto">
          <a:xfrm>
            <a:off x="158750" y="123825"/>
            <a:ext cx="550545" cy="55054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20" y="0"/>
              </a:cxn>
              <a:cxn ang="0">
                <a:pos x="1220" y="1220"/>
              </a:cxn>
              <a:cxn ang="0">
                <a:pos x="0" y="1220"/>
              </a:cxn>
              <a:cxn ang="0">
                <a:pos x="0" y="0"/>
              </a:cxn>
            </a:cxnLst>
            <a:rect l="0" t="0" r="r" b="b"/>
            <a:pathLst>
              <a:path w="1220" h="1220">
                <a:moveTo>
                  <a:pt x="0" y="0"/>
                </a:moveTo>
                <a:lnTo>
                  <a:pt x="1220" y="0"/>
                </a:lnTo>
                <a:lnTo>
                  <a:pt x="1220" y="1220"/>
                </a:lnTo>
                <a:lnTo>
                  <a:pt x="0" y="1220"/>
                </a:lnTo>
                <a:lnTo>
                  <a:pt x="0" y="0"/>
                </a:lnTo>
              </a:path>
            </a:pathLst>
          </a:custGeom>
          <a:solidFill>
            <a:srgbClr val="92D050"/>
          </a:solidFill>
          <a:ln w="28575">
            <a:solidFill>
              <a:schemeClr val="bg1"/>
            </a:solidFill>
            <a:round/>
          </a:ln>
        </p:spPr>
        <p:txBody>
          <a:bodyPr vert="horz" wrap="square" lIns="82296" tIns="41148" rIns="82296" bIns="41148" numCol="1" anchor="ctr" anchorCtr="0" compatLnSpc="1"/>
          <a:lstStyle/>
          <a:p>
            <a:pPr algn="ctr"/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03</a:t>
            </a:r>
          </a:p>
        </p:txBody>
      </p:sp>
      <p:sp>
        <p:nvSpPr>
          <p:cNvPr id="17" name="TextBox 50">
            <a:extLst>
              <a:ext uri="{FF2B5EF4-FFF2-40B4-BE49-F238E27FC236}">
                <a16:creationId xmlns:a16="http://schemas.microsoft.com/office/drawing/2014/main" id="{1D9375C1-E225-4DAB-92F5-AC646A8F7717}"/>
              </a:ext>
            </a:extLst>
          </p:cNvPr>
          <p:cNvSpPr txBox="1"/>
          <p:nvPr/>
        </p:nvSpPr>
        <p:spPr>
          <a:xfrm>
            <a:off x="797011" y="199042"/>
            <a:ext cx="1892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2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QQ截图201808071035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785" y="846455"/>
            <a:ext cx="4403725" cy="4476750"/>
          </a:xfrm>
          <a:prstGeom prst="rect">
            <a:avLst/>
          </a:prstGeom>
        </p:spPr>
      </p:pic>
      <p:pic>
        <p:nvPicPr>
          <p:cNvPr id="3" name="图片 2" descr="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24330" y="4900295"/>
            <a:ext cx="3034030" cy="1035050"/>
          </a:xfrm>
          <a:prstGeom prst="rect">
            <a:avLst/>
          </a:prstGeom>
        </p:spPr>
      </p:pic>
      <p:pic>
        <p:nvPicPr>
          <p:cNvPr id="8" name="图片 7" descr="QQ截图201808071035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495" y="809625"/>
            <a:ext cx="4357370" cy="4513580"/>
          </a:xfrm>
          <a:prstGeom prst="rect">
            <a:avLst/>
          </a:prstGeom>
        </p:spPr>
      </p:pic>
      <p:sp>
        <p:nvSpPr>
          <p:cNvPr id="22" name="Text Placeholder 7"/>
          <p:cNvSpPr txBox="1"/>
          <p:nvPr/>
        </p:nvSpPr>
        <p:spPr>
          <a:xfrm>
            <a:off x="2239010" y="5239385"/>
            <a:ext cx="1804670" cy="35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</a:extLst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Add title text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23" name="Text Placeholder 2"/>
          <p:cNvSpPr txBox="1"/>
          <p:nvPr/>
        </p:nvSpPr>
        <p:spPr>
          <a:xfrm>
            <a:off x="1283970" y="5911215"/>
            <a:ext cx="4074160" cy="57848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9" name="Text Placeholder 2"/>
          <p:cNvSpPr txBox="1"/>
          <p:nvPr/>
        </p:nvSpPr>
        <p:spPr>
          <a:xfrm>
            <a:off x="6903085" y="5911215"/>
            <a:ext cx="4074160" cy="57848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pic>
        <p:nvPicPr>
          <p:cNvPr id="2" name="图片 1" descr="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70750" y="4876165"/>
            <a:ext cx="3034030" cy="1035050"/>
          </a:xfrm>
          <a:prstGeom prst="rect">
            <a:avLst/>
          </a:prstGeom>
        </p:spPr>
      </p:pic>
      <p:sp>
        <p:nvSpPr>
          <p:cNvPr id="4" name="Text Placeholder 7"/>
          <p:cNvSpPr txBox="1"/>
          <p:nvPr/>
        </p:nvSpPr>
        <p:spPr>
          <a:xfrm>
            <a:off x="7885430" y="5215255"/>
            <a:ext cx="1804670" cy="35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</a:extLst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Add title text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10" name="Freeform 199">
            <a:extLst>
              <a:ext uri="{FF2B5EF4-FFF2-40B4-BE49-F238E27FC236}">
                <a16:creationId xmlns:a16="http://schemas.microsoft.com/office/drawing/2014/main" id="{9887BBCF-1F28-4E8B-B77B-6B34199E1B0C}"/>
              </a:ext>
            </a:extLst>
          </p:cNvPr>
          <p:cNvSpPr/>
          <p:nvPr/>
        </p:nvSpPr>
        <p:spPr bwMode="auto">
          <a:xfrm>
            <a:off x="158750" y="123825"/>
            <a:ext cx="550545" cy="55054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20" y="0"/>
              </a:cxn>
              <a:cxn ang="0">
                <a:pos x="1220" y="1220"/>
              </a:cxn>
              <a:cxn ang="0">
                <a:pos x="0" y="1220"/>
              </a:cxn>
              <a:cxn ang="0">
                <a:pos x="0" y="0"/>
              </a:cxn>
            </a:cxnLst>
            <a:rect l="0" t="0" r="r" b="b"/>
            <a:pathLst>
              <a:path w="1220" h="1220">
                <a:moveTo>
                  <a:pt x="0" y="0"/>
                </a:moveTo>
                <a:lnTo>
                  <a:pt x="1220" y="0"/>
                </a:lnTo>
                <a:lnTo>
                  <a:pt x="1220" y="1220"/>
                </a:lnTo>
                <a:lnTo>
                  <a:pt x="0" y="1220"/>
                </a:lnTo>
                <a:lnTo>
                  <a:pt x="0" y="0"/>
                </a:lnTo>
              </a:path>
            </a:pathLst>
          </a:custGeom>
          <a:solidFill>
            <a:srgbClr val="92D050"/>
          </a:solidFill>
          <a:ln w="28575">
            <a:solidFill>
              <a:schemeClr val="bg1"/>
            </a:solidFill>
            <a:round/>
          </a:ln>
        </p:spPr>
        <p:txBody>
          <a:bodyPr vert="horz" wrap="square" lIns="82296" tIns="41148" rIns="82296" bIns="41148" numCol="1" anchor="ctr" anchorCtr="0" compatLnSpc="1"/>
          <a:lstStyle/>
          <a:p>
            <a:pPr algn="ctr"/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03</a:t>
            </a:r>
          </a:p>
        </p:txBody>
      </p:sp>
      <p:sp>
        <p:nvSpPr>
          <p:cNvPr id="11" name="TextBox 50">
            <a:extLst>
              <a:ext uri="{FF2B5EF4-FFF2-40B4-BE49-F238E27FC236}">
                <a16:creationId xmlns:a16="http://schemas.microsoft.com/office/drawing/2014/main" id="{286FAE3B-54CE-402D-B50A-7B333A796B4D}"/>
              </a:ext>
            </a:extLst>
          </p:cNvPr>
          <p:cNvSpPr txBox="1"/>
          <p:nvPr/>
        </p:nvSpPr>
        <p:spPr>
          <a:xfrm>
            <a:off x="797011" y="199042"/>
            <a:ext cx="1892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2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5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/>
      <p:bldP spid="9" grpId="0"/>
      <p:bldP spid="4" grpId="0" bldLvl="0" animBg="1"/>
      <p:bldP spid="10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直接连接符 33"/>
          <p:cNvCxnSpPr/>
          <p:nvPr/>
        </p:nvCxnSpPr>
        <p:spPr>
          <a:xfrm>
            <a:off x="4053071" y="3175545"/>
            <a:ext cx="0" cy="2486115"/>
          </a:xfrm>
          <a:prstGeom prst="line">
            <a:avLst/>
          </a:prstGeom>
          <a:ln w="3175" cap="rnd">
            <a:solidFill>
              <a:srgbClr val="92D050"/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7492866" y="3175545"/>
            <a:ext cx="0" cy="2486115"/>
          </a:xfrm>
          <a:prstGeom prst="line">
            <a:avLst/>
          </a:prstGeom>
          <a:ln w="3175" cap="rnd">
            <a:solidFill>
              <a:srgbClr val="92D050"/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1066165" y="1260475"/>
            <a:ext cx="2512060" cy="1926590"/>
            <a:chOff x="1680" y="2748"/>
            <a:chExt cx="5582" cy="4280"/>
          </a:xfrm>
        </p:grpSpPr>
        <p:pic>
          <p:nvPicPr>
            <p:cNvPr id="5" name="图片 4" descr="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80" y="2748"/>
              <a:ext cx="5583" cy="4280"/>
            </a:xfrm>
            <a:prstGeom prst="rect">
              <a:avLst/>
            </a:prstGeom>
          </p:spPr>
        </p:pic>
        <p:pic>
          <p:nvPicPr>
            <p:cNvPr id="16" name="图片 15" descr="5a22516f08bc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1" y="3306"/>
              <a:ext cx="4581" cy="3468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4352925" y="1260475"/>
            <a:ext cx="2512060" cy="1926590"/>
            <a:chOff x="1680" y="2748"/>
            <a:chExt cx="5582" cy="4280"/>
          </a:xfrm>
        </p:grpSpPr>
        <p:pic>
          <p:nvPicPr>
            <p:cNvPr id="8" name="图片 7" descr="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80" y="2748"/>
              <a:ext cx="5583" cy="4280"/>
            </a:xfrm>
            <a:prstGeom prst="rect">
              <a:avLst/>
            </a:prstGeom>
          </p:spPr>
        </p:pic>
        <p:pic>
          <p:nvPicPr>
            <p:cNvPr id="10" name="图片 9" descr="5a22516f08bc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1" y="3306"/>
              <a:ext cx="4581" cy="3468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8054340" y="1191895"/>
            <a:ext cx="2512060" cy="1926590"/>
            <a:chOff x="1680" y="2748"/>
            <a:chExt cx="5582" cy="4280"/>
          </a:xfrm>
        </p:grpSpPr>
        <p:pic>
          <p:nvPicPr>
            <p:cNvPr id="12" name="图片 11" descr="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80" y="2748"/>
              <a:ext cx="5583" cy="4280"/>
            </a:xfrm>
            <a:prstGeom prst="rect">
              <a:avLst/>
            </a:prstGeom>
          </p:spPr>
        </p:pic>
        <p:pic>
          <p:nvPicPr>
            <p:cNvPr id="13" name="图片 12" descr="5a22516f08bc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1" y="3306"/>
              <a:ext cx="4581" cy="3468"/>
            </a:xfrm>
            <a:prstGeom prst="rect">
              <a:avLst/>
            </a:prstGeom>
          </p:spPr>
        </p:pic>
      </p:grpSp>
      <p:sp>
        <p:nvSpPr>
          <p:cNvPr id="15" name="íS1ide"/>
          <p:cNvSpPr/>
          <p:nvPr/>
        </p:nvSpPr>
        <p:spPr bwMode="auto">
          <a:xfrm>
            <a:off x="79272" y="4053940"/>
            <a:ext cx="4499043" cy="134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R="0" lvl="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  <a:p>
            <a:pPr marR="0" lvl="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  <a:p>
            <a:pPr marR="0" lvl="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  <a:p>
            <a:pPr marR="0" lvl="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sp>
        <p:nvSpPr>
          <p:cNvPr id="17" name="ïś1îḍè"/>
          <p:cNvSpPr txBox="1"/>
          <p:nvPr/>
        </p:nvSpPr>
        <p:spPr bwMode="auto">
          <a:xfrm>
            <a:off x="79272" y="3490376"/>
            <a:ext cx="449904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íS1ide"/>
          <p:cNvSpPr/>
          <p:nvPr/>
        </p:nvSpPr>
        <p:spPr bwMode="auto">
          <a:xfrm>
            <a:off x="3555262" y="4125060"/>
            <a:ext cx="4499043" cy="134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R="0" lvl="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  <a:p>
            <a:pPr marR="0" lvl="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  <a:p>
            <a:pPr marR="0" lvl="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  <a:p>
            <a:pPr marR="0" lvl="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sp>
        <p:nvSpPr>
          <p:cNvPr id="20" name="ïś1îḍè"/>
          <p:cNvSpPr txBox="1"/>
          <p:nvPr/>
        </p:nvSpPr>
        <p:spPr bwMode="auto">
          <a:xfrm>
            <a:off x="3555262" y="3561496"/>
            <a:ext cx="449904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íS1ide"/>
          <p:cNvSpPr/>
          <p:nvPr/>
        </p:nvSpPr>
        <p:spPr bwMode="auto">
          <a:xfrm>
            <a:off x="7061097" y="4125060"/>
            <a:ext cx="4499043" cy="134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R="0" lvl="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  <a:p>
            <a:pPr marR="0" lvl="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  <a:p>
            <a:pPr marR="0" lvl="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  <a:p>
            <a:pPr marR="0" lvl="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sp>
        <p:nvSpPr>
          <p:cNvPr id="22" name="ïś1îḍè"/>
          <p:cNvSpPr txBox="1"/>
          <p:nvPr/>
        </p:nvSpPr>
        <p:spPr bwMode="auto">
          <a:xfrm>
            <a:off x="7061097" y="3561496"/>
            <a:ext cx="449904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Freeform 199">
            <a:extLst>
              <a:ext uri="{FF2B5EF4-FFF2-40B4-BE49-F238E27FC236}">
                <a16:creationId xmlns:a16="http://schemas.microsoft.com/office/drawing/2014/main" id="{CA788734-AD4E-4BE8-99E6-603E587785DE}"/>
              </a:ext>
            </a:extLst>
          </p:cNvPr>
          <p:cNvSpPr/>
          <p:nvPr/>
        </p:nvSpPr>
        <p:spPr bwMode="auto">
          <a:xfrm>
            <a:off x="158750" y="123825"/>
            <a:ext cx="550545" cy="55054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20" y="0"/>
              </a:cxn>
              <a:cxn ang="0">
                <a:pos x="1220" y="1220"/>
              </a:cxn>
              <a:cxn ang="0">
                <a:pos x="0" y="1220"/>
              </a:cxn>
              <a:cxn ang="0">
                <a:pos x="0" y="0"/>
              </a:cxn>
            </a:cxnLst>
            <a:rect l="0" t="0" r="r" b="b"/>
            <a:pathLst>
              <a:path w="1220" h="1220">
                <a:moveTo>
                  <a:pt x="0" y="0"/>
                </a:moveTo>
                <a:lnTo>
                  <a:pt x="1220" y="0"/>
                </a:lnTo>
                <a:lnTo>
                  <a:pt x="1220" y="1220"/>
                </a:lnTo>
                <a:lnTo>
                  <a:pt x="0" y="1220"/>
                </a:lnTo>
                <a:lnTo>
                  <a:pt x="0" y="0"/>
                </a:lnTo>
              </a:path>
            </a:pathLst>
          </a:custGeom>
          <a:solidFill>
            <a:srgbClr val="92D050"/>
          </a:solidFill>
          <a:ln w="28575">
            <a:solidFill>
              <a:schemeClr val="bg1"/>
            </a:solidFill>
            <a:round/>
          </a:ln>
        </p:spPr>
        <p:txBody>
          <a:bodyPr vert="horz" wrap="square" lIns="82296" tIns="41148" rIns="82296" bIns="41148" numCol="1" anchor="ctr" anchorCtr="0" compatLnSpc="1"/>
          <a:lstStyle/>
          <a:p>
            <a:pPr algn="ctr"/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03</a:t>
            </a:r>
          </a:p>
        </p:txBody>
      </p:sp>
      <p:sp>
        <p:nvSpPr>
          <p:cNvPr id="23" name="TextBox 50">
            <a:extLst>
              <a:ext uri="{FF2B5EF4-FFF2-40B4-BE49-F238E27FC236}">
                <a16:creationId xmlns:a16="http://schemas.microsoft.com/office/drawing/2014/main" id="{A39985BD-C1EE-4CB9-B52F-CE6DCDE8C6FA}"/>
              </a:ext>
            </a:extLst>
          </p:cNvPr>
          <p:cNvSpPr txBox="1"/>
          <p:nvPr/>
        </p:nvSpPr>
        <p:spPr>
          <a:xfrm>
            <a:off x="797011" y="199042"/>
            <a:ext cx="1892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2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75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20" grpId="0"/>
      <p:bldP spid="21" grpId="0"/>
      <p:bldP spid="22" grpId="0"/>
      <p:bldP spid="19" grpId="0" animBg="1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557588" y="955675"/>
            <a:ext cx="3822065" cy="4962534"/>
            <a:chOff x="1245" y="3679"/>
            <a:chExt cx="3585" cy="4655"/>
          </a:xfrm>
        </p:grpSpPr>
        <p:pic>
          <p:nvPicPr>
            <p:cNvPr id="5" name="图片 4" descr="5a1380e74885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254" y="5279"/>
              <a:ext cx="2314" cy="2312"/>
            </a:xfrm>
            <a:prstGeom prst="rect">
              <a:avLst/>
            </a:prstGeom>
          </p:spPr>
        </p:pic>
        <p:grpSp>
          <p:nvGrpSpPr>
            <p:cNvPr id="6" name="组合 5"/>
            <p:cNvGrpSpPr/>
            <p:nvPr/>
          </p:nvGrpSpPr>
          <p:grpSpPr>
            <a:xfrm>
              <a:off x="1245" y="3679"/>
              <a:ext cx="3258" cy="2246"/>
              <a:chOff x="736" y="3396"/>
              <a:chExt cx="3258" cy="2246"/>
            </a:xfrm>
          </p:grpSpPr>
          <p:cxnSp>
            <p:nvCxnSpPr>
              <p:cNvPr id="8" name="直接连接符 7"/>
              <p:cNvCxnSpPr/>
              <p:nvPr/>
            </p:nvCxnSpPr>
            <p:spPr>
              <a:xfrm>
                <a:off x="736" y="3890"/>
                <a:ext cx="3036" cy="1753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V="1">
                <a:off x="3078" y="3396"/>
                <a:ext cx="917" cy="1588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978" y="4225"/>
                <a:ext cx="1077" cy="622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 flipH="1">
                <a:off x="3290" y="3467"/>
                <a:ext cx="459" cy="79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组合 12"/>
              <p:cNvGrpSpPr/>
              <p:nvPr/>
            </p:nvGrpSpPr>
            <p:grpSpPr>
              <a:xfrm rot="1800000">
                <a:off x="3761" y="3523"/>
                <a:ext cx="230" cy="942"/>
                <a:chOff x="4731" y="5161"/>
                <a:chExt cx="230" cy="942"/>
              </a:xfrm>
            </p:grpSpPr>
            <p:sp>
              <p:nvSpPr>
                <p:cNvPr id="12" name="矩形 11"/>
                <p:cNvSpPr/>
                <p:nvPr/>
              </p:nvSpPr>
              <p:spPr>
                <a:xfrm>
                  <a:off x="4731" y="5517"/>
                  <a:ext cx="230" cy="23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矩形 14"/>
                <p:cNvSpPr/>
                <p:nvPr/>
              </p:nvSpPr>
              <p:spPr>
                <a:xfrm>
                  <a:off x="4731" y="5161"/>
                  <a:ext cx="230" cy="23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矩形 15"/>
                <p:cNvSpPr/>
                <p:nvPr/>
              </p:nvSpPr>
              <p:spPr>
                <a:xfrm>
                  <a:off x="4731" y="5873"/>
                  <a:ext cx="230" cy="23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0" name="Freeform 199"/>
            <p:cNvSpPr/>
            <p:nvPr/>
          </p:nvSpPr>
          <p:spPr bwMode="auto">
            <a:xfrm>
              <a:off x="2773" y="3812"/>
              <a:ext cx="1026" cy="10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20" y="0"/>
                </a:cxn>
                <a:cxn ang="0">
                  <a:pos x="1220" y="1220"/>
                </a:cxn>
                <a:cxn ang="0">
                  <a:pos x="0" y="1220"/>
                </a:cxn>
                <a:cxn ang="0">
                  <a:pos x="0" y="0"/>
                </a:cxn>
              </a:cxnLst>
              <a:rect l="0" t="0" r="r" b="b"/>
              <a:pathLst>
                <a:path w="1220" h="1220">
                  <a:moveTo>
                    <a:pt x="0" y="0"/>
                  </a:moveTo>
                  <a:lnTo>
                    <a:pt x="1220" y="0"/>
                  </a:lnTo>
                  <a:lnTo>
                    <a:pt x="1220" y="1220"/>
                  </a:lnTo>
                  <a:lnTo>
                    <a:pt x="0" y="1220"/>
                  </a:lnTo>
                  <a:lnTo>
                    <a:pt x="0" y="0"/>
                  </a:lnTo>
                </a:path>
              </a:pathLst>
            </a:custGeom>
            <a:solidFill>
              <a:srgbClr val="92D050"/>
            </a:solidFill>
            <a:ln w="28575">
              <a:solidFill>
                <a:schemeClr val="bg1"/>
              </a:solidFill>
              <a:round/>
            </a:ln>
          </p:spPr>
          <p:txBody>
            <a:bodyPr vert="horz" wrap="square" lIns="82296" tIns="41148" rIns="82296" bIns="41148" numCol="1" anchor="ctr" anchorCtr="0" compatLnSpc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54" name="TextBox 50"/>
            <p:cNvSpPr txBox="1"/>
            <p:nvPr/>
          </p:nvSpPr>
          <p:spPr>
            <a:xfrm>
              <a:off x="1742" y="7787"/>
              <a:ext cx="3088" cy="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2000"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4144280" y="345559"/>
            <a:ext cx="39034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CONTENTS</a:t>
            </a:r>
          </a:p>
        </p:txBody>
      </p:sp>
      <p:pic>
        <p:nvPicPr>
          <p:cNvPr id="5" name="图片 4" descr="5a1380e74885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31290" y="3352165"/>
            <a:ext cx="1469390" cy="146812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790575" y="2336165"/>
            <a:ext cx="2068830" cy="1426210"/>
            <a:chOff x="736" y="3396"/>
            <a:chExt cx="3258" cy="2246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736" y="3890"/>
              <a:ext cx="3036" cy="1753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V="1">
              <a:off x="3078" y="3396"/>
              <a:ext cx="917" cy="158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978" y="4225"/>
              <a:ext cx="1077" cy="622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>
              <a:off x="3290" y="3467"/>
              <a:ext cx="459" cy="795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组合 12"/>
            <p:cNvGrpSpPr/>
            <p:nvPr/>
          </p:nvGrpSpPr>
          <p:grpSpPr>
            <a:xfrm rot="1800000">
              <a:off x="3761" y="3523"/>
              <a:ext cx="230" cy="942"/>
              <a:chOff x="4731" y="5161"/>
              <a:chExt cx="230" cy="942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4731" y="5517"/>
                <a:ext cx="230" cy="23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4731" y="5161"/>
                <a:ext cx="230" cy="23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4731" y="5873"/>
                <a:ext cx="230" cy="23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3545840" y="2336165"/>
            <a:ext cx="2068830" cy="1426210"/>
            <a:chOff x="736" y="3396"/>
            <a:chExt cx="3258" cy="2246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736" y="3890"/>
              <a:ext cx="3036" cy="1753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V="1">
              <a:off x="3078" y="3396"/>
              <a:ext cx="917" cy="158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978" y="4225"/>
              <a:ext cx="1077" cy="622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3290" y="3467"/>
              <a:ext cx="459" cy="795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组合 22"/>
            <p:cNvGrpSpPr/>
            <p:nvPr/>
          </p:nvGrpSpPr>
          <p:grpSpPr>
            <a:xfrm rot="1800000">
              <a:off x="3761" y="3523"/>
              <a:ext cx="230" cy="942"/>
              <a:chOff x="4731" y="5161"/>
              <a:chExt cx="230" cy="942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4731" y="5517"/>
                <a:ext cx="230" cy="23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4731" y="5161"/>
                <a:ext cx="230" cy="23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4731" y="5873"/>
                <a:ext cx="230" cy="23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6301105" y="2336165"/>
            <a:ext cx="2068830" cy="1426210"/>
            <a:chOff x="736" y="3396"/>
            <a:chExt cx="3258" cy="2246"/>
          </a:xfrm>
        </p:grpSpPr>
        <p:cxnSp>
          <p:nvCxnSpPr>
            <p:cNvPr id="29" name="直接连接符 28"/>
            <p:cNvCxnSpPr/>
            <p:nvPr/>
          </p:nvCxnSpPr>
          <p:spPr>
            <a:xfrm>
              <a:off x="736" y="3890"/>
              <a:ext cx="3036" cy="1753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V="1">
              <a:off x="3078" y="3396"/>
              <a:ext cx="917" cy="158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978" y="4225"/>
              <a:ext cx="1077" cy="622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H="1">
              <a:off x="3290" y="3467"/>
              <a:ext cx="459" cy="795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组合 32"/>
            <p:cNvGrpSpPr/>
            <p:nvPr/>
          </p:nvGrpSpPr>
          <p:grpSpPr>
            <a:xfrm rot="1800000">
              <a:off x="3761" y="3523"/>
              <a:ext cx="230" cy="942"/>
              <a:chOff x="4731" y="5161"/>
              <a:chExt cx="230" cy="942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4731" y="5517"/>
                <a:ext cx="230" cy="23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4731" y="5161"/>
                <a:ext cx="230" cy="23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4731" y="5873"/>
                <a:ext cx="230" cy="23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9056370" y="2336165"/>
            <a:ext cx="2068830" cy="1426210"/>
            <a:chOff x="736" y="3396"/>
            <a:chExt cx="3258" cy="2246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736" y="3890"/>
              <a:ext cx="3036" cy="1753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V="1">
              <a:off x="3078" y="3396"/>
              <a:ext cx="917" cy="158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978" y="4225"/>
              <a:ext cx="1077" cy="622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H="1">
              <a:off x="3290" y="3467"/>
              <a:ext cx="459" cy="795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组合 42"/>
            <p:cNvGrpSpPr/>
            <p:nvPr/>
          </p:nvGrpSpPr>
          <p:grpSpPr>
            <a:xfrm rot="1800000">
              <a:off x="3761" y="3523"/>
              <a:ext cx="230" cy="942"/>
              <a:chOff x="4731" y="5161"/>
              <a:chExt cx="230" cy="942"/>
            </a:xfrm>
          </p:grpSpPr>
          <p:sp>
            <p:nvSpPr>
              <p:cNvPr id="44" name="矩形 43"/>
              <p:cNvSpPr/>
              <p:nvPr/>
            </p:nvSpPr>
            <p:spPr>
              <a:xfrm>
                <a:off x="4731" y="5517"/>
                <a:ext cx="230" cy="23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4731" y="5161"/>
                <a:ext cx="230" cy="23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4731" y="5873"/>
                <a:ext cx="230" cy="23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47" name="图片 46" descr="5a1380e748a0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3675" y="3344545"/>
            <a:ext cx="1522730" cy="1666240"/>
          </a:xfrm>
          <a:prstGeom prst="rect">
            <a:avLst/>
          </a:prstGeom>
        </p:spPr>
      </p:pic>
      <p:pic>
        <p:nvPicPr>
          <p:cNvPr id="48" name="图片 47" descr="5a1380e7487f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950" y="3327400"/>
            <a:ext cx="1478280" cy="1617345"/>
          </a:xfrm>
          <a:prstGeom prst="rect">
            <a:avLst/>
          </a:prstGeom>
        </p:spPr>
      </p:pic>
      <p:pic>
        <p:nvPicPr>
          <p:cNvPr id="49" name="图片 48" descr="5a1380e7488ac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6885" y="3352165"/>
            <a:ext cx="1454785" cy="1592580"/>
          </a:xfrm>
          <a:prstGeom prst="rect">
            <a:avLst/>
          </a:prstGeom>
        </p:spPr>
      </p:pic>
      <p:sp>
        <p:nvSpPr>
          <p:cNvPr id="50" name="Freeform 199"/>
          <p:cNvSpPr/>
          <p:nvPr/>
        </p:nvSpPr>
        <p:spPr bwMode="auto">
          <a:xfrm>
            <a:off x="1717675" y="2420620"/>
            <a:ext cx="651510" cy="65151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20" y="0"/>
              </a:cxn>
              <a:cxn ang="0">
                <a:pos x="1220" y="1220"/>
              </a:cxn>
              <a:cxn ang="0">
                <a:pos x="0" y="1220"/>
              </a:cxn>
              <a:cxn ang="0">
                <a:pos x="0" y="0"/>
              </a:cxn>
            </a:cxnLst>
            <a:rect l="0" t="0" r="r" b="b"/>
            <a:pathLst>
              <a:path w="1220" h="1220">
                <a:moveTo>
                  <a:pt x="0" y="0"/>
                </a:moveTo>
                <a:lnTo>
                  <a:pt x="1220" y="0"/>
                </a:lnTo>
                <a:lnTo>
                  <a:pt x="1220" y="1220"/>
                </a:lnTo>
                <a:lnTo>
                  <a:pt x="0" y="1220"/>
                </a:lnTo>
                <a:lnTo>
                  <a:pt x="0" y="0"/>
                </a:lnTo>
              </a:path>
            </a:pathLst>
          </a:custGeom>
          <a:solidFill>
            <a:srgbClr val="92D050"/>
          </a:solidFill>
          <a:ln w="28575">
            <a:solidFill>
              <a:schemeClr val="bg1"/>
            </a:solidFill>
            <a:round/>
          </a:ln>
        </p:spPr>
        <p:txBody>
          <a:bodyPr vert="horz" wrap="square" lIns="82296" tIns="41148" rIns="82296" bIns="41148" numCol="1" anchor="ctr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01</a:t>
            </a:r>
          </a:p>
        </p:txBody>
      </p:sp>
      <p:sp>
        <p:nvSpPr>
          <p:cNvPr id="51" name="Freeform 199"/>
          <p:cNvSpPr/>
          <p:nvPr/>
        </p:nvSpPr>
        <p:spPr bwMode="auto">
          <a:xfrm>
            <a:off x="4439285" y="2420620"/>
            <a:ext cx="651510" cy="65151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20" y="0"/>
              </a:cxn>
              <a:cxn ang="0">
                <a:pos x="1220" y="1220"/>
              </a:cxn>
              <a:cxn ang="0">
                <a:pos x="0" y="1220"/>
              </a:cxn>
              <a:cxn ang="0">
                <a:pos x="0" y="0"/>
              </a:cxn>
            </a:cxnLst>
            <a:rect l="0" t="0" r="r" b="b"/>
            <a:pathLst>
              <a:path w="1220" h="1220">
                <a:moveTo>
                  <a:pt x="0" y="0"/>
                </a:moveTo>
                <a:lnTo>
                  <a:pt x="1220" y="0"/>
                </a:lnTo>
                <a:lnTo>
                  <a:pt x="1220" y="1220"/>
                </a:lnTo>
                <a:lnTo>
                  <a:pt x="0" y="1220"/>
                </a:lnTo>
                <a:lnTo>
                  <a:pt x="0" y="0"/>
                </a:lnTo>
              </a:path>
            </a:pathLst>
          </a:custGeom>
          <a:solidFill>
            <a:srgbClr val="92D050"/>
          </a:solidFill>
          <a:ln w="28575">
            <a:solidFill>
              <a:schemeClr val="bg1"/>
            </a:solidFill>
            <a:round/>
          </a:ln>
        </p:spPr>
        <p:txBody>
          <a:bodyPr vert="horz" wrap="square" lIns="82296" tIns="41148" rIns="82296" bIns="41148" numCol="1" anchor="ctr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02</a:t>
            </a:r>
          </a:p>
        </p:txBody>
      </p:sp>
      <p:sp>
        <p:nvSpPr>
          <p:cNvPr id="52" name="Freeform 199"/>
          <p:cNvSpPr/>
          <p:nvPr/>
        </p:nvSpPr>
        <p:spPr bwMode="auto">
          <a:xfrm>
            <a:off x="7169150" y="2420620"/>
            <a:ext cx="651510" cy="65151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20" y="0"/>
              </a:cxn>
              <a:cxn ang="0">
                <a:pos x="1220" y="1220"/>
              </a:cxn>
              <a:cxn ang="0">
                <a:pos x="0" y="1220"/>
              </a:cxn>
              <a:cxn ang="0">
                <a:pos x="0" y="0"/>
              </a:cxn>
            </a:cxnLst>
            <a:rect l="0" t="0" r="r" b="b"/>
            <a:pathLst>
              <a:path w="1220" h="1220">
                <a:moveTo>
                  <a:pt x="0" y="0"/>
                </a:moveTo>
                <a:lnTo>
                  <a:pt x="1220" y="0"/>
                </a:lnTo>
                <a:lnTo>
                  <a:pt x="1220" y="1220"/>
                </a:lnTo>
                <a:lnTo>
                  <a:pt x="0" y="1220"/>
                </a:lnTo>
                <a:lnTo>
                  <a:pt x="0" y="0"/>
                </a:lnTo>
              </a:path>
            </a:pathLst>
          </a:custGeom>
          <a:solidFill>
            <a:srgbClr val="92D050"/>
          </a:solidFill>
          <a:ln w="28575">
            <a:solidFill>
              <a:schemeClr val="bg1"/>
            </a:solidFill>
            <a:round/>
          </a:ln>
        </p:spPr>
        <p:txBody>
          <a:bodyPr vert="horz" wrap="square" lIns="82296" tIns="41148" rIns="82296" bIns="41148" numCol="1" anchor="ctr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03</a:t>
            </a:r>
          </a:p>
        </p:txBody>
      </p:sp>
      <p:sp>
        <p:nvSpPr>
          <p:cNvPr id="53" name="Freeform 199"/>
          <p:cNvSpPr/>
          <p:nvPr/>
        </p:nvSpPr>
        <p:spPr bwMode="auto">
          <a:xfrm>
            <a:off x="9919335" y="2420620"/>
            <a:ext cx="651510" cy="65151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20" y="0"/>
              </a:cxn>
              <a:cxn ang="0">
                <a:pos x="1220" y="1220"/>
              </a:cxn>
              <a:cxn ang="0">
                <a:pos x="0" y="1220"/>
              </a:cxn>
              <a:cxn ang="0">
                <a:pos x="0" y="0"/>
              </a:cxn>
            </a:cxnLst>
            <a:rect l="0" t="0" r="r" b="b"/>
            <a:pathLst>
              <a:path w="1220" h="1220">
                <a:moveTo>
                  <a:pt x="0" y="0"/>
                </a:moveTo>
                <a:lnTo>
                  <a:pt x="1220" y="0"/>
                </a:lnTo>
                <a:lnTo>
                  <a:pt x="1220" y="1220"/>
                </a:lnTo>
                <a:lnTo>
                  <a:pt x="0" y="1220"/>
                </a:lnTo>
                <a:lnTo>
                  <a:pt x="0" y="0"/>
                </a:lnTo>
              </a:path>
            </a:pathLst>
          </a:custGeom>
          <a:solidFill>
            <a:srgbClr val="92D050"/>
          </a:solidFill>
          <a:ln w="28575">
            <a:solidFill>
              <a:schemeClr val="bg1"/>
            </a:solidFill>
            <a:round/>
          </a:ln>
        </p:spPr>
        <p:txBody>
          <a:bodyPr vert="horz" wrap="square" lIns="82296" tIns="41148" rIns="82296" bIns="41148" numCol="1" anchor="ctr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04</a:t>
            </a:r>
          </a:p>
        </p:txBody>
      </p:sp>
      <p:sp>
        <p:nvSpPr>
          <p:cNvPr id="54" name="TextBox 50"/>
          <p:cNvSpPr txBox="1"/>
          <p:nvPr/>
        </p:nvSpPr>
        <p:spPr>
          <a:xfrm>
            <a:off x="1174814" y="4944494"/>
            <a:ext cx="1892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TextBox 50"/>
          <p:cNvSpPr txBox="1"/>
          <p:nvPr/>
        </p:nvSpPr>
        <p:spPr>
          <a:xfrm>
            <a:off x="3906584" y="4944494"/>
            <a:ext cx="1892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TextBox 50"/>
          <p:cNvSpPr txBox="1"/>
          <p:nvPr/>
        </p:nvSpPr>
        <p:spPr>
          <a:xfrm>
            <a:off x="6638354" y="4944494"/>
            <a:ext cx="1892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TextBox 50"/>
          <p:cNvSpPr txBox="1"/>
          <p:nvPr/>
        </p:nvSpPr>
        <p:spPr>
          <a:xfrm>
            <a:off x="9370124" y="4944494"/>
            <a:ext cx="1892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2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0" grpId="0" bldLvl="0" animBg="1"/>
      <p:bldP spid="51" grpId="0" bldLvl="0" animBg="1"/>
      <p:bldP spid="52" grpId="0" bldLvl="0" animBg="1"/>
      <p:bldP spid="53" grpId="0" bldLvl="0" animBg="1"/>
      <p:bldP spid="54" grpId="0"/>
      <p:bldP spid="55" grpId="0"/>
      <p:bldP spid="56" grpId="0"/>
      <p:bldP spid="5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591310" y="1306676"/>
            <a:ext cx="8874760" cy="4615444"/>
            <a:chOff x="2192" y="1826"/>
            <a:chExt cx="11911" cy="6195"/>
          </a:xfrm>
        </p:grpSpPr>
        <p:pic>
          <p:nvPicPr>
            <p:cNvPr id="5" name="图片 4" descr="QQ截图2018080710352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20" y="4904"/>
              <a:ext cx="2977" cy="3117"/>
            </a:xfrm>
            <a:prstGeom prst="rect">
              <a:avLst/>
            </a:prstGeom>
          </p:spPr>
        </p:pic>
        <p:pic>
          <p:nvPicPr>
            <p:cNvPr id="7" name="图片 6" descr="QQ截图2018080710354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2" y="1826"/>
              <a:ext cx="3028" cy="3078"/>
            </a:xfrm>
            <a:prstGeom prst="rect">
              <a:avLst/>
            </a:prstGeom>
          </p:spPr>
        </p:pic>
        <p:pic>
          <p:nvPicPr>
            <p:cNvPr id="8" name="图片 7" descr="QQ截图2018080710355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97" y="1871"/>
              <a:ext cx="2928" cy="3033"/>
            </a:xfrm>
            <a:prstGeom prst="rect">
              <a:avLst/>
            </a:prstGeom>
          </p:spPr>
        </p:pic>
        <p:pic>
          <p:nvPicPr>
            <p:cNvPr id="6" name="图片 5" descr="QQ截图2018080710353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25" y="4904"/>
              <a:ext cx="2947" cy="3102"/>
            </a:xfrm>
            <a:prstGeom prst="rect">
              <a:avLst/>
            </a:prstGeom>
          </p:spPr>
        </p:pic>
        <p:sp>
          <p:nvSpPr>
            <p:cNvPr id="24" name="íşľíďé"/>
            <p:cNvSpPr/>
            <p:nvPr/>
          </p:nvSpPr>
          <p:spPr>
            <a:xfrm>
              <a:off x="2192" y="4904"/>
              <a:ext cx="2978" cy="3117"/>
            </a:xfrm>
            <a:prstGeom prst="rect">
              <a:avLst/>
            </a:prstGeom>
            <a:noFill/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íşľíďé"/>
            <p:cNvSpPr/>
            <p:nvPr/>
          </p:nvSpPr>
          <p:spPr>
            <a:xfrm>
              <a:off x="5220" y="1846"/>
              <a:ext cx="2978" cy="3058"/>
            </a:xfrm>
            <a:prstGeom prst="rect">
              <a:avLst/>
            </a:prstGeom>
            <a:noFill/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íşľíďé"/>
            <p:cNvSpPr/>
            <p:nvPr/>
          </p:nvSpPr>
          <p:spPr>
            <a:xfrm>
              <a:off x="8222" y="4904"/>
              <a:ext cx="2902" cy="3117"/>
            </a:xfrm>
            <a:prstGeom prst="rect">
              <a:avLst/>
            </a:prstGeom>
            <a:noFill/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íşľíďé"/>
            <p:cNvSpPr/>
            <p:nvPr/>
          </p:nvSpPr>
          <p:spPr>
            <a:xfrm>
              <a:off x="11125" y="1871"/>
              <a:ext cx="2978" cy="3117"/>
            </a:xfrm>
            <a:prstGeom prst="rect">
              <a:avLst/>
            </a:prstGeom>
            <a:noFill/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847465" y="1450340"/>
            <a:ext cx="2348230" cy="1924685"/>
            <a:chOff x="6059" y="2284"/>
            <a:chExt cx="3698" cy="3031"/>
          </a:xfrm>
        </p:grpSpPr>
        <p:sp>
          <p:nvSpPr>
            <p:cNvPr id="36" name="íS1ide"/>
            <p:cNvSpPr/>
            <p:nvPr/>
          </p:nvSpPr>
          <p:spPr bwMode="auto">
            <a:xfrm>
              <a:off x="6059" y="3201"/>
              <a:ext cx="3699" cy="2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charset="0"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，</a:t>
              </a:r>
            </a:p>
            <a:p>
              <a:pPr marL="0" marR="0" lvl="0" indent="0" algn="ct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charset="0"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，</a:t>
              </a:r>
            </a:p>
            <a:p>
              <a:pPr marL="0" marR="0" lvl="0" indent="0" algn="ct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charset="0"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，</a:t>
              </a:r>
            </a:p>
            <a:p>
              <a:pPr marL="0" marR="0" lvl="0" indent="0" algn="ct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charset="0"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，</a:t>
              </a:r>
            </a:p>
          </p:txBody>
        </p:sp>
        <p:sp>
          <p:nvSpPr>
            <p:cNvPr id="12" name="ïś1îḍè"/>
            <p:cNvSpPr txBox="1"/>
            <p:nvPr/>
          </p:nvSpPr>
          <p:spPr bwMode="auto">
            <a:xfrm>
              <a:off x="6202" y="2284"/>
              <a:ext cx="3379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247380" y="1450340"/>
            <a:ext cx="2348230" cy="1924685"/>
            <a:chOff x="6059" y="2284"/>
            <a:chExt cx="3698" cy="3031"/>
          </a:xfrm>
        </p:grpSpPr>
        <p:sp>
          <p:nvSpPr>
            <p:cNvPr id="17" name="íS1ide"/>
            <p:cNvSpPr/>
            <p:nvPr/>
          </p:nvSpPr>
          <p:spPr bwMode="auto">
            <a:xfrm>
              <a:off x="6059" y="3201"/>
              <a:ext cx="3699" cy="2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charset="0"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，</a:t>
              </a:r>
            </a:p>
            <a:p>
              <a:pPr marL="0" marR="0" lvl="0" indent="0" algn="ct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charset="0"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，</a:t>
              </a:r>
            </a:p>
            <a:p>
              <a:pPr marL="0" marR="0" lvl="0" indent="0" algn="ct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charset="0"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，</a:t>
              </a:r>
            </a:p>
            <a:p>
              <a:pPr marL="0" marR="0" lvl="0" indent="0" algn="ct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charset="0"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，</a:t>
              </a:r>
            </a:p>
          </p:txBody>
        </p:sp>
        <p:sp>
          <p:nvSpPr>
            <p:cNvPr id="18" name="ïś1îḍè"/>
            <p:cNvSpPr txBox="1"/>
            <p:nvPr/>
          </p:nvSpPr>
          <p:spPr bwMode="auto">
            <a:xfrm>
              <a:off x="6202" y="2284"/>
              <a:ext cx="3379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545590" y="3792855"/>
            <a:ext cx="2348230" cy="1924685"/>
            <a:chOff x="6059" y="2284"/>
            <a:chExt cx="3698" cy="3031"/>
          </a:xfrm>
        </p:grpSpPr>
        <p:sp>
          <p:nvSpPr>
            <p:cNvPr id="20" name="íS1ide"/>
            <p:cNvSpPr/>
            <p:nvPr/>
          </p:nvSpPr>
          <p:spPr bwMode="auto">
            <a:xfrm>
              <a:off x="6059" y="3201"/>
              <a:ext cx="3699" cy="2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charset="0"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，</a:t>
              </a:r>
            </a:p>
            <a:p>
              <a:pPr marL="0" marR="0" lvl="0" indent="0" algn="ct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charset="0"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，</a:t>
              </a:r>
            </a:p>
            <a:p>
              <a:pPr marL="0" marR="0" lvl="0" indent="0" algn="ct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charset="0"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，</a:t>
              </a:r>
            </a:p>
            <a:p>
              <a:pPr marL="0" marR="0" lvl="0" indent="0" algn="ct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charset="0"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，</a:t>
              </a:r>
            </a:p>
          </p:txBody>
        </p:sp>
        <p:sp>
          <p:nvSpPr>
            <p:cNvPr id="21" name="ïś1îḍè"/>
            <p:cNvSpPr txBox="1"/>
            <p:nvPr/>
          </p:nvSpPr>
          <p:spPr bwMode="auto">
            <a:xfrm>
              <a:off x="6202" y="2284"/>
              <a:ext cx="3379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974715" y="3792855"/>
            <a:ext cx="2348230" cy="1924685"/>
            <a:chOff x="6059" y="2284"/>
            <a:chExt cx="3698" cy="3031"/>
          </a:xfrm>
        </p:grpSpPr>
        <p:sp>
          <p:nvSpPr>
            <p:cNvPr id="23" name="íS1ide"/>
            <p:cNvSpPr/>
            <p:nvPr/>
          </p:nvSpPr>
          <p:spPr bwMode="auto">
            <a:xfrm>
              <a:off x="6059" y="3201"/>
              <a:ext cx="3699" cy="2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charset="0"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，</a:t>
              </a:r>
            </a:p>
            <a:p>
              <a:pPr marL="0" marR="0" lvl="0" indent="0" algn="ct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charset="0"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，</a:t>
              </a:r>
            </a:p>
            <a:p>
              <a:pPr marL="0" marR="0" lvl="0" indent="0" algn="ct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charset="0"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，</a:t>
              </a:r>
            </a:p>
            <a:p>
              <a:pPr marL="0" marR="0" lvl="0" indent="0" algn="ct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charset="0"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，</a:t>
              </a:r>
            </a:p>
          </p:txBody>
        </p:sp>
        <p:sp>
          <p:nvSpPr>
            <p:cNvPr id="25" name="ïś1îḍè"/>
            <p:cNvSpPr txBox="1"/>
            <p:nvPr/>
          </p:nvSpPr>
          <p:spPr bwMode="auto">
            <a:xfrm>
              <a:off x="6202" y="2284"/>
              <a:ext cx="3379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6" name="Freeform 199">
            <a:extLst>
              <a:ext uri="{FF2B5EF4-FFF2-40B4-BE49-F238E27FC236}">
                <a16:creationId xmlns:a16="http://schemas.microsoft.com/office/drawing/2014/main" id="{677A2B21-334F-4A83-AE18-28E1F0FAEE51}"/>
              </a:ext>
            </a:extLst>
          </p:cNvPr>
          <p:cNvSpPr/>
          <p:nvPr/>
        </p:nvSpPr>
        <p:spPr bwMode="auto">
          <a:xfrm>
            <a:off x="158750" y="123825"/>
            <a:ext cx="550545" cy="55054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20" y="0"/>
              </a:cxn>
              <a:cxn ang="0">
                <a:pos x="1220" y="1220"/>
              </a:cxn>
              <a:cxn ang="0">
                <a:pos x="0" y="1220"/>
              </a:cxn>
              <a:cxn ang="0">
                <a:pos x="0" y="0"/>
              </a:cxn>
            </a:cxnLst>
            <a:rect l="0" t="0" r="r" b="b"/>
            <a:pathLst>
              <a:path w="1220" h="1220">
                <a:moveTo>
                  <a:pt x="0" y="0"/>
                </a:moveTo>
                <a:lnTo>
                  <a:pt x="1220" y="0"/>
                </a:lnTo>
                <a:lnTo>
                  <a:pt x="1220" y="1220"/>
                </a:lnTo>
                <a:lnTo>
                  <a:pt x="0" y="1220"/>
                </a:lnTo>
                <a:lnTo>
                  <a:pt x="0" y="0"/>
                </a:lnTo>
              </a:path>
            </a:pathLst>
          </a:custGeom>
          <a:solidFill>
            <a:srgbClr val="92D050"/>
          </a:solidFill>
          <a:ln w="28575">
            <a:solidFill>
              <a:schemeClr val="bg1"/>
            </a:solidFill>
            <a:round/>
          </a:ln>
        </p:spPr>
        <p:txBody>
          <a:bodyPr vert="horz" wrap="square" lIns="82296" tIns="41148" rIns="82296" bIns="41148" numCol="1" anchor="ctr" anchorCtr="0" compatLnSpc="1"/>
          <a:lstStyle/>
          <a:p>
            <a:pPr algn="ctr"/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04</a:t>
            </a:r>
          </a:p>
        </p:txBody>
      </p:sp>
      <p:sp>
        <p:nvSpPr>
          <p:cNvPr id="27" name="TextBox 50">
            <a:extLst>
              <a:ext uri="{FF2B5EF4-FFF2-40B4-BE49-F238E27FC236}">
                <a16:creationId xmlns:a16="http://schemas.microsoft.com/office/drawing/2014/main" id="{90316701-6155-4E2C-AB3D-75CB957051FC}"/>
              </a:ext>
            </a:extLst>
          </p:cNvPr>
          <p:cNvSpPr txBox="1"/>
          <p:nvPr/>
        </p:nvSpPr>
        <p:spPr>
          <a:xfrm>
            <a:off x="797011" y="199042"/>
            <a:ext cx="1892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2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íşľíďé"/>
          <p:cNvSpPr/>
          <p:nvPr/>
        </p:nvSpPr>
        <p:spPr>
          <a:xfrm>
            <a:off x="2705735" y="3079750"/>
            <a:ext cx="6779895" cy="1303655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5" name="图片 4" descr="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68870" y="2780030"/>
            <a:ext cx="3659505" cy="1736725"/>
          </a:xfrm>
          <a:prstGeom prst="rect">
            <a:avLst/>
          </a:prstGeom>
        </p:spPr>
      </p:pic>
      <p:sp>
        <p:nvSpPr>
          <p:cNvPr id="7" name="íşľíďé"/>
          <p:cNvSpPr/>
          <p:nvPr/>
        </p:nvSpPr>
        <p:spPr>
          <a:xfrm>
            <a:off x="3959225" y="1176020"/>
            <a:ext cx="6779895" cy="1303655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图片 3" descr="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3610" y="959485"/>
            <a:ext cx="3659505" cy="1736725"/>
          </a:xfrm>
          <a:prstGeom prst="rect">
            <a:avLst/>
          </a:prstGeom>
        </p:spPr>
      </p:pic>
      <p:sp>
        <p:nvSpPr>
          <p:cNvPr id="9" name="íşľíďé"/>
          <p:cNvSpPr/>
          <p:nvPr/>
        </p:nvSpPr>
        <p:spPr>
          <a:xfrm>
            <a:off x="3872865" y="4816475"/>
            <a:ext cx="6779895" cy="1303655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íS1ide"/>
          <p:cNvSpPr/>
          <p:nvPr/>
        </p:nvSpPr>
        <p:spPr bwMode="auto">
          <a:xfrm>
            <a:off x="4732655" y="1338580"/>
            <a:ext cx="4881880" cy="97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R="0" lvl="0" algn="l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  <a:p>
            <a:pPr marR="0" lvl="0" algn="l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  <a:p>
            <a:pPr marR="0" lvl="0" algn="l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íS1ide"/>
          <p:cNvSpPr/>
          <p:nvPr/>
        </p:nvSpPr>
        <p:spPr bwMode="auto">
          <a:xfrm>
            <a:off x="2990850" y="3242310"/>
            <a:ext cx="4881880" cy="97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R="0" lvl="0" algn="l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  <a:p>
            <a:pPr marR="0" lvl="0" algn="l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  <a:p>
            <a:pPr marR="0" lvl="0" algn="l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íS1ide"/>
          <p:cNvSpPr/>
          <p:nvPr/>
        </p:nvSpPr>
        <p:spPr bwMode="auto">
          <a:xfrm>
            <a:off x="4603750" y="4979035"/>
            <a:ext cx="4881880" cy="97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R="0" lvl="0" algn="l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  <a:p>
            <a:pPr marR="0" lvl="0" algn="l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  <a:p>
            <a:pPr marR="0" lvl="0" algn="l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6" name="图片 5" descr="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3625" y="4599940"/>
            <a:ext cx="3659505" cy="173672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793240" y="1628140"/>
            <a:ext cx="1892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486775" y="3448685"/>
            <a:ext cx="1892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913255" y="5177790"/>
            <a:ext cx="1892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Freeform 199">
            <a:extLst>
              <a:ext uri="{FF2B5EF4-FFF2-40B4-BE49-F238E27FC236}">
                <a16:creationId xmlns:a16="http://schemas.microsoft.com/office/drawing/2014/main" id="{22D688AF-6352-48D3-9A0C-F8BDB2FEDA8E}"/>
              </a:ext>
            </a:extLst>
          </p:cNvPr>
          <p:cNvSpPr/>
          <p:nvPr/>
        </p:nvSpPr>
        <p:spPr bwMode="auto">
          <a:xfrm>
            <a:off x="158750" y="123825"/>
            <a:ext cx="550545" cy="55054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20" y="0"/>
              </a:cxn>
              <a:cxn ang="0">
                <a:pos x="1220" y="1220"/>
              </a:cxn>
              <a:cxn ang="0">
                <a:pos x="0" y="1220"/>
              </a:cxn>
              <a:cxn ang="0">
                <a:pos x="0" y="0"/>
              </a:cxn>
            </a:cxnLst>
            <a:rect l="0" t="0" r="r" b="b"/>
            <a:pathLst>
              <a:path w="1220" h="1220">
                <a:moveTo>
                  <a:pt x="0" y="0"/>
                </a:moveTo>
                <a:lnTo>
                  <a:pt x="1220" y="0"/>
                </a:lnTo>
                <a:lnTo>
                  <a:pt x="1220" y="1220"/>
                </a:lnTo>
                <a:lnTo>
                  <a:pt x="0" y="1220"/>
                </a:lnTo>
                <a:lnTo>
                  <a:pt x="0" y="0"/>
                </a:lnTo>
              </a:path>
            </a:pathLst>
          </a:custGeom>
          <a:solidFill>
            <a:srgbClr val="92D050"/>
          </a:solidFill>
          <a:ln w="28575">
            <a:solidFill>
              <a:schemeClr val="bg1"/>
            </a:solidFill>
            <a:round/>
          </a:ln>
        </p:spPr>
        <p:txBody>
          <a:bodyPr vert="horz" wrap="square" lIns="82296" tIns="41148" rIns="82296" bIns="41148" numCol="1" anchor="ctr" anchorCtr="0" compatLnSpc="1"/>
          <a:lstStyle/>
          <a:p>
            <a:pPr algn="ctr"/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04</a:t>
            </a:r>
          </a:p>
        </p:txBody>
      </p:sp>
      <p:sp>
        <p:nvSpPr>
          <p:cNvPr id="19" name="TextBox 50">
            <a:extLst>
              <a:ext uri="{FF2B5EF4-FFF2-40B4-BE49-F238E27FC236}">
                <a16:creationId xmlns:a16="http://schemas.microsoft.com/office/drawing/2014/main" id="{4CC2DB91-7005-4F09-8731-6FC638E787E6}"/>
              </a:ext>
            </a:extLst>
          </p:cNvPr>
          <p:cNvSpPr txBox="1"/>
          <p:nvPr/>
        </p:nvSpPr>
        <p:spPr>
          <a:xfrm>
            <a:off x="797011" y="199042"/>
            <a:ext cx="1892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2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  <p:bldP spid="11" grpId="0"/>
      <p:bldP spid="10" grpId="0"/>
      <p:bldP spid="12" grpId="0"/>
      <p:bldP spid="13" grpId="0"/>
      <p:bldP spid="14" grpId="0"/>
      <p:bldP spid="15" grpId="0"/>
      <p:bldP spid="18" grpId="0" animBg="1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10535" y="1065530"/>
            <a:ext cx="2814320" cy="1035050"/>
          </a:xfrm>
          <a:prstGeom prst="rect">
            <a:avLst/>
          </a:prstGeom>
        </p:spPr>
      </p:pic>
      <p:pic>
        <p:nvPicPr>
          <p:cNvPr id="7" name="图片 6" descr="QQ截图2018080710354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220" y="1942465"/>
            <a:ext cx="2614295" cy="2656840"/>
          </a:xfrm>
          <a:prstGeom prst="ellipse">
            <a:avLst/>
          </a:prstGeom>
        </p:spPr>
      </p:pic>
      <p:pic>
        <p:nvPicPr>
          <p:cNvPr id="4" name="图片 3" descr="QQ截图2018080710354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6345" y="2100580"/>
            <a:ext cx="2614295" cy="2656840"/>
          </a:xfrm>
          <a:prstGeom prst="ellipse">
            <a:avLst/>
          </a:prstGeom>
        </p:spPr>
      </p:pic>
      <p:sp>
        <p:nvSpPr>
          <p:cNvPr id="36" name="íS1ide"/>
          <p:cNvSpPr/>
          <p:nvPr/>
        </p:nvSpPr>
        <p:spPr bwMode="auto">
          <a:xfrm>
            <a:off x="3335656" y="2147570"/>
            <a:ext cx="234886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</a:p>
          <a:p>
            <a:pPr marL="0" marR="0" lvl="0" indent="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</a:p>
          <a:p>
            <a:pPr marL="0" marR="0" lvl="0" indent="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</a:p>
          <a:p>
            <a:pPr marL="0" marR="0" lvl="0" indent="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</a:p>
        </p:txBody>
      </p:sp>
      <p:sp>
        <p:nvSpPr>
          <p:cNvPr id="12" name="ïś1îḍè"/>
          <p:cNvSpPr txBox="1"/>
          <p:nvPr/>
        </p:nvSpPr>
        <p:spPr bwMode="auto">
          <a:xfrm>
            <a:off x="3549016" y="1419225"/>
            <a:ext cx="1921510" cy="49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íS1ide"/>
          <p:cNvSpPr/>
          <p:nvPr/>
        </p:nvSpPr>
        <p:spPr bwMode="auto">
          <a:xfrm>
            <a:off x="6293486" y="2147570"/>
            <a:ext cx="234886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</a:p>
          <a:p>
            <a:pPr marL="0" marR="0" lvl="0" indent="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</a:p>
          <a:p>
            <a:pPr marL="0" marR="0" lvl="0" indent="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</a:p>
          <a:p>
            <a:pPr marL="0" marR="0" lvl="0" indent="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</a:p>
        </p:txBody>
      </p:sp>
      <p:sp>
        <p:nvSpPr>
          <p:cNvPr id="8" name="íS1ide"/>
          <p:cNvSpPr/>
          <p:nvPr/>
        </p:nvSpPr>
        <p:spPr bwMode="auto">
          <a:xfrm>
            <a:off x="3476625" y="4599305"/>
            <a:ext cx="234886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</a:p>
          <a:p>
            <a:pPr marL="0" marR="0" lvl="0" indent="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</a:p>
          <a:p>
            <a:pPr marL="0" marR="0" lvl="0" indent="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</a:p>
          <a:p>
            <a:pPr marL="0" marR="0" lvl="0" indent="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</a:p>
        </p:txBody>
      </p:sp>
      <p:sp>
        <p:nvSpPr>
          <p:cNvPr id="11" name="íS1ide"/>
          <p:cNvSpPr/>
          <p:nvPr/>
        </p:nvSpPr>
        <p:spPr bwMode="auto">
          <a:xfrm>
            <a:off x="6403976" y="4599305"/>
            <a:ext cx="234886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</a:p>
          <a:p>
            <a:pPr marL="0" marR="0" lvl="0" indent="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</a:p>
          <a:p>
            <a:pPr marL="0" marR="0" lvl="0" indent="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</a:p>
          <a:p>
            <a:pPr marL="0" marR="0" lvl="0" indent="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</a:p>
        </p:txBody>
      </p:sp>
      <p:pic>
        <p:nvPicPr>
          <p:cNvPr id="2" name="图片 1" descr="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68365" y="1065530"/>
            <a:ext cx="2814320" cy="1035050"/>
          </a:xfrm>
          <a:prstGeom prst="rect">
            <a:avLst/>
          </a:prstGeom>
        </p:spPr>
      </p:pic>
      <p:sp>
        <p:nvSpPr>
          <p:cNvPr id="6" name="ïś1îḍè"/>
          <p:cNvSpPr txBox="1"/>
          <p:nvPr/>
        </p:nvSpPr>
        <p:spPr bwMode="auto">
          <a:xfrm>
            <a:off x="6506846" y="1419225"/>
            <a:ext cx="1921510" cy="49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9" name="图片 8" descr="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11170" y="3490595"/>
            <a:ext cx="2814320" cy="1035050"/>
          </a:xfrm>
          <a:prstGeom prst="rect">
            <a:avLst/>
          </a:prstGeom>
        </p:spPr>
      </p:pic>
      <p:sp>
        <p:nvSpPr>
          <p:cNvPr id="10" name="ïś1îḍè"/>
          <p:cNvSpPr txBox="1"/>
          <p:nvPr/>
        </p:nvSpPr>
        <p:spPr bwMode="auto">
          <a:xfrm>
            <a:off x="3580130" y="3763010"/>
            <a:ext cx="1921510" cy="49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3" name="图片 12" descr="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69000" y="3490595"/>
            <a:ext cx="2814320" cy="1035050"/>
          </a:xfrm>
          <a:prstGeom prst="rect">
            <a:avLst/>
          </a:prstGeom>
        </p:spPr>
      </p:pic>
      <p:sp>
        <p:nvSpPr>
          <p:cNvPr id="14" name="ïś1îḍè"/>
          <p:cNvSpPr txBox="1"/>
          <p:nvPr/>
        </p:nvSpPr>
        <p:spPr bwMode="auto">
          <a:xfrm>
            <a:off x="6507481" y="3763010"/>
            <a:ext cx="1921510" cy="49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Freeform 199">
            <a:extLst>
              <a:ext uri="{FF2B5EF4-FFF2-40B4-BE49-F238E27FC236}">
                <a16:creationId xmlns:a16="http://schemas.microsoft.com/office/drawing/2014/main" id="{B3C4EA77-2BEB-4A18-A064-7895E994C950}"/>
              </a:ext>
            </a:extLst>
          </p:cNvPr>
          <p:cNvSpPr/>
          <p:nvPr/>
        </p:nvSpPr>
        <p:spPr bwMode="auto">
          <a:xfrm>
            <a:off x="158750" y="123825"/>
            <a:ext cx="550545" cy="55054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20" y="0"/>
              </a:cxn>
              <a:cxn ang="0">
                <a:pos x="1220" y="1220"/>
              </a:cxn>
              <a:cxn ang="0">
                <a:pos x="0" y="1220"/>
              </a:cxn>
              <a:cxn ang="0">
                <a:pos x="0" y="0"/>
              </a:cxn>
            </a:cxnLst>
            <a:rect l="0" t="0" r="r" b="b"/>
            <a:pathLst>
              <a:path w="1220" h="1220">
                <a:moveTo>
                  <a:pt x="0" y="0"/>
                </a:moveTo>
                <a:lnTo>
                  <a:pt x="1220" y="0"/>
                </a:lnTo>
                <a:lnTo>
                  <a:pt x="1220" y="1220"/>
                </a:lnTo>
                <a:lnTo>
                  <a:pt x="0" y="1220"/>
                </a:lnTo>
                <a:lnTo>
                  <a:pt x="0" y="0"/>
                </a:lnTo>
              </a:path>
            </a:pathLst>
          </a:custGeom>
          <a:solidFill>
            <a:srgbClr val="92D050"/>
          </a:solidFill>
          <a:ln w="28575">
            <a:solidFill>
              <a:schemeClr val="bg1"/>
            </a:solidFill>
            <a:round/>
          </a:ln>
        </p:spPr>
        <p:txBody>
          <a:bodyPr vert="horz" wrap="square" lIns="82296" tIns="41148" rIns="82296" bIns="41148" numCol="1" anchor="ctr" anchorCtr="0" compatLnSpc="1"/>
          <a:lstStyle/>
          <a:p>
            <a:pPr algn="ctr"/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04</a:t>
            </a:r>
          </a:p>
        </p:txBody>
      </p:sp>
      <p:sp>
        <p:nvSpPr>
          <p:cNvPr id="17" name="TextBox 50">
            <a:extLst>
              <a:ext uri="{FF2B5EF4-FFF2-40B4-BE49-F238E27FC236}">
                <a16:creationId xmlns:a16="http://schemas.microsoft.com/office/drawing/2014/main" id="{996C5A81-479E-4DD3-AF3D-830E4D770719}"/>
              </a:ext>
            </a:extLst>
          </p:cNvPr>
          <p:cNvSpPr txBox="1"/>
          <p:nvPr/>
        </p:nvSpPr>
        <p:spPr>
          <a:xfrm>
            <a:off x="797011" y="199042"/>
            <a:ext cx="1892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2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2" grpId="0"/>
      <p:bldP spid="5" grpId="0"/>
      <p:bldP spid="8" grpId="0"/>
      <p:bldP spid="11" grpId="0"/>
      <p:bldP spid="6" grpId="0"/>
      <p:bldP spid="10" grpId="0"/>
      <p:bldP spid="14" grpId="0"/>
      <p:bldP spid="16" grpId="0" animBg="1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101090" y="1856740"/>
            <a:ext cx="4384675" cy="3401060"/>
            <a:chOff x="-4066" y="5427"/>
            <a:chExt cx="6905" cy="5356"/>
          </a:xfrm>
        </p:grpSpPr>
        <p:sp>
          <p:nvSpPr>
            <p:cNvPr id="37" name="ïśḷiďe"/>
            <p:cNvSpPr/>
            <p:nvPr/>
          </p:nvSpPr>
          <p:spPr bwMode="auto">
            <a:xfrm>
              <a:off x="-4066" y="6401"/>
              <a:ext cx="3438" cy="4383"/>
            </a:xfrm>
            <a:custGeom>
              <a:avLst/>
              <a:gdLst>
                <a:gd name="T0" fmla="*/ 269 w 269"/>
                <a:gd name="T1" fmla="*/ 315 h 342"/>
                <a:gd name="T2" fmla="*/ 250 w 269"/>
                <a:gd name="T3" fmla="*/ 333 h 342"/>
                <a:gd name="T4" fmla="*/ 19 w 269"/>
                <a:gd name="T5" fmla="*/ 342 h 342"/>
                <a:gd name="T6" fmla="*/ 0 w 269"/>
                <a:gd name="T7" fmla="*/ 324 h 342"/>
                <a:gd name="T8" fmla="*/ 0 w 269"/>
                <a:gd name="T9" fmla="*/ 18 h 342"/>
                <a:gd name="T10" fmla="*/ 19 w 269"/>
                <a:gd name="T11" fmla="*/ 0 h 342"/>
                <a:gd name="T12" fmla="*/ 250 w 269"/>
                <a:gd name="T13" fmla="*/ 27 h 342"/>
                <a:gd name="T14" fmla="*/ 269 w 269"/>
                <a:gd name="T15" fmla="*/ 44 h 342"/>
                <a:gd name="T16" fmla="*/ 269 w 269"/>
                <a:gd name="T17" fmla="*/ 315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342">
                  <a:moveTo>
                    <a:pt x="269" y="315"/>
                  </a:moveTo>
                  <a:cubicBezTo>
                    <a:pt x="269" y="325"/>
                    <a:pt x="261" y="333"/>
                    <a:pt x="250" y="333"/>
                  </a:cubicBezTo>
                  <a:cubicBezTo>
                    <a:pt x="19" y="342"/>
                    <a:pt x="19" y="342"/>
                    <a:pt x="19" y="342"/>
                  </a:cubicBezTo>
                  <a:cubicBezTo>
                    <a:pt x="8" y="342"/>
                    <a:pt x="0" y="334"/>
                    <a:pt x="0" y="32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250" y="27"/>
                    <a:pt x="250" y="27"/>
                    <a:pt x="250" y="27"/>
                  </a:cubicBezTo>
                  <a:cubicBezTo>
                    <a:pt x="261" y="27"/>
                    <a:pt x="269" y="35"/>
                    <a:pt x="269" y="44"/>
                  </a:cubicBezTo>
                  <a:lnTo>
                    <a:pt x="269" y="315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33338" cap="rnd">
              <a:solidFill>
                <a:srgbClr val="817269"/>
              </a:solidFill>
              <a:prstDash val="solid"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ïšlïḍé"/>
            <p:cNvSpPr/>
            <p:nvPr/>
          </p:nvSpPr>
          <p:spPr bwMode="auto">
            <a:xfrm>
              <a:off x="-3794" y="6669"/>
              <a:ext cx="3142" cy="3849"/>
            </a:xfrm>
            <a:custGeom>
              <a:avLst/>
              <a:gdLst>
                <a:gd name="T0" fmla="*/ 246 w 246"/>
                <a:gd name="T1" fmla="*/ 276 h 300"/>
                <a:gd name="T2" fmla="*/ 228 w 246"/>
                <a:gd name="T3" fmla="*/ 292 h 300"/>
                <a:gd name="T4" fmla="*/ 17 w 246"/>
                <a:gd name="T5" fmla="*/ 300 h 300"/>
                <a:gd name="T6" fmla="*/ 0 w 246"/>
                <a:gd name="T7" fmla="*/ 284 h 300"/>
                <a:gd name="T8" fmla="*/ 0 w 246"/>
                <a:gd name="T9" fmla="*/ 15 h 300"/>
                <a:gd name="T10" fmla="*/ 17 w 246"/>
                <a:gd name="T11" fmla="*/ 0 h 300"/>
                <a:gd name="T12" fmla="*/ 228 w 246"/>
                <a:gd name="T13" fmla="*/ 23 h 300"/>
                <a:gd name="T14" fmla="*/ 246 w 246"/>
                <a:gd name="T15" fmla="*/ 39 h 300"/>
                <a:gd name="T16" fmla="*/ 246 w 246"/>
                <a:gd name="T17" fmla="*/ 276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300">
                  <a:moveTo>
                    <a:pt x="246" y="276"/>
                  </a:moveTo>
                  <a:cubicBezTo>
                    <a:pt x="246" y="285"/>
                    <a:pt x="238" y="292"/>
                    <a:pt x="228" y="292"/>
                  </a:cubicBezTo>
                  <a:cubicBezTo>
                    <a:pt x="17" y="300"/>
                    <a:pt x="17" y="300"/>
                    <a:pt x="17" y="300"/>
                  </a:cubicBezTo>
                  <a:cubicBezTo>
                    <a:pt x="8" y="300"/>
                    <a:pt x="0" y="293"/>
                    <a:pt x="0" y="28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28" y="23"/>
                    <a:pt x="228" y="23"/>
                    <a:pt x="228" y="23"/>
                  </a:cubicBezTo>
                  <a:cubicBezTo>
                    <a:pt x="238" y="23"/>
                    <a:pt x="246" y="30"/>
                    <a:pt x="246" y="39"/>
                  </a:cubicBezTo>
                  <a:lnTo>
                    <a:pt x="246" y="276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38100" cap="flat" cmpd="sng" algn="ctr">
              <a:solidFill>
                <a:srgbClr val="817269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ïṧlïḓê"/>
            <p:cNvSpPr/>
            <p:nvPr/>
          </p:nvSpPr>
          <p:spPr bwMode="auto">
            <a:xfrm>
              <a:off x="-599" y="6401"/>
              <a:ext cx="3438" cy="4383"/>
            </a:xfrm>
            <a:custGeom>
              <a:avLst/>
              <a:gdLst>
                <a:gd name="T0" fmla="*/ 269 w 269"/>
                <a:gd name="T1" fmla="*/ 324 h 342"/>
                <a:gd name="T2" fmla="*/ 250 w 269"/>
                <a:gd name="T3" fmla="*/ 342 h 342"/>
                <a:gd name="T4" fmla="*/ 19 w 269"/>
                <a:gd name="T5" fmla="*/ 333 h 342"/>
                <a:gd name="T6" fmla="*/ 0 w 269"/>
                <a:gd name="T7" fmla="*/ 315 h 342"/>
                <a:gd name="T8" fmla="*/ 0 w 269"/>
                <a:gd name="T9" fmla="*/ 44 h 342"/>
                <a:gd name="T10" fmla="*/ 19 w 269"/>
                <a:gd name="T11" fmla="*/ 27 h 342"/>
                <a:gd name="T12" fmla="*/ 250 w 269"/>
                <a:gd name="T13" fmla="*/ 0 h 342"/>
                <a:gd name="T14" fmla="*/ 269 w 269"/>
                <a:gd name="T15" fmla="*/ 18 h 342"/>
                <a:gd name="T16" fmla="*/ 269 w 269"/>
                <a:gd name="T17" fmla="*/ 324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342">
                  <a:moveTo>
                    <a:pt x="269" y="324"/>
                  </a:moveTo>
                  <a:cubicBezTo>
                    <a:pt x="269" y="334"/>
                    <a:pt x="261" y="342"/>
                    <a:pt x="250" y="342"/>
                  </a:cubicBezTo>
                  <a:cubicBezTo>
                    <a:pt x="19" y="333"/>
                    <a:pt x="19" y="333"/>
                    <a:pt x="19" y="333"/>
                  </a:cubicBezTo>
                  <a:cubicBezTo>
                    <a:pt x="8" y="333"/>
                    <a:pt x="0" y="325"/>
                    <a:pt x="0" y="31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35"/>
                    <a:pt x="8" y="27"/>
                    <a:pt x="19" y="27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61" y="0"/>
                    <a:pt x="269" y="8"/>
                    <a:pt x="269" y="18"/>
                  </a:cubicBezTo>
                  <a:lnTo>
                    <a:pt x="269" y="324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33338" cap="rnd">
              <a:solidFill>
                <a:srgbClr val="817269"/>
              </a:solidFill>
              <a:prstDash val="solid"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i$ḻíḑe"/>
            <p:cNvSpPr/>
            <p:nvPr/>
          </p:nvSpPr>
          <p:spPr bwMode="auto">
            <a:xfrm>
              <a:off x="-561" y="6669"/>
              <a:ext cx="3132" cy="3849"/>
            </a:xfrm>
            <a:custGeom>
              <a:avLst/>
              <a:gdLst>
                <a:gd name="T0" fmla="*/ 245 w 245"/>
                <a:gd name="T1" fmla="*/ 284 h 300"/>
                <a:gd name="T2" fmla="*/ 228 w 245"/>
                <a:gd name="T3" fmla="*/ 300 h 300"/>
                <a:gd name="T4" fmla="*/ 17 w 245"/>
                <a:gd name="T5" fmla="*/ 292 h 300"/>
                <a:gd name="T6" fmla="*/ 0 w 245"/>
                <a:gd name="T7" fmla="*/ 276 h 300"/>
                <a:gd name="T8" fmla="*/ 0 w 245"/>
                <a:gd name="T9" fmla="*/ 39 h 300"/>
                <a:gd name="T10" fmla="*/ 17 w 245"/>
                <a:gd name="T11" fmla="*/ 23 h 300"/>
                <a:gd name="T12" fmla="*/ 228 w 245"/>
                <a:gd name="T13" fmla="*/ 0 h 300"/>
                <a:gd name="T14" fmla="*/ 245 w 245"/>
                <a:gd name="T15" fmla="*/ 15 h 300"/>
                <a:gd name="T16" fmla="*/ 245 w 245"/>
                <a:gd name="T17" fmla="*/ 28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300">
                  <a:moveTo>
                    <a:pt x="245" y="284"/>
                  </a:moveTo>
                  <a:cubicBezTo>
                    <a:pt x="245" y="293"/>
                    <a:pt x="237" y="300"/>
                    <a:pt x="228" y="300"/>
                  </a:cubicBezTo>
                  <a:cubicBezTo>
                    <a:pt x="17" y="292"/>
                    <a:pt x="17" y="292"/>
                    <a:pt x="17" y="292"/>
                  </a:cubicBezTo>
                  <a:cubicBezTo>
                    <a:pt x="8" y="292"/>
                    <a:pt x="0" y="285"/>
                    <a:pt x="0" y="27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0"/>
                    <a:pt x="8" y="23"/>
                    <a:pt x="17" y="23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37" y="0"/>
                    <a:pt x="245" y="7"/>
                    <a:pt x="245" y="15"/>
                  </a:cubicBezTo>
                  <a:lnTo>
                    <a:pt x="245" y="284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38100" cap="flat" cmpd="sng" algn="ctr">
              <a:solidFill>
                <a:srgbClr val="817269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îsļîḋé"/>
            <p:cNvSpPr/>
            <p:nvPr/>
          </p:nvSpPr>
          <p:spPr bwMode="auto">
            <a:xfrm>
              <a:off x="-537" y="5427"/>
              <a:ext cx="2607" cy="5267"/>
            </a:xfrm>
            <a:custGeom>
              <a:avLst/>
              <a:gdLst>
                <a:gd name="T0" fmla="*/ 204 w 204"/>
                <a:gd name="T1" fmla="*/ 322 h 411"/>
                <a:gd name="T2" fmla="*/ 184 w 204"/>
                <a:gd name="T3" fmla="*/ 342 h 411"/>
                <a:gd name="T4" fmla="*/ 23 w 204"/>
                <a:gd name="T5" fmla="*/ 403 h 411"/>
                <a:gd name="T6" fmla="*/ 0 w 204"/>
                <a:gd name="T7" fmla="*/ 388 h 411"/>
                <a:gd name="T8" fmla="*/ 0 w 204"/>
                <a:gd name="T9" fmla="*/ 124 h 411"/>
                <a:gd name="T10" fmla="*/ 14 w 204"/>
                <a:gd name="T11" fmla="*/ 100 h 411"/>
                <a:gd name="T12" fmla="*/ 179 w 204"/>
                <a:gd name="T13" fmla="*/ 9 h 411"/>
                <a:gd name="T14" fmla="*/ 204 w 204"/>
                <a:gd name="T15" fmla="*/ 21 h 411"/>
                <a:gd name="T16" fmla="*/ 204 w 204"/>
                <a:gd name="T17" fmla="*/ 32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4" h="411">
                  <a:moveTo>
                    <a:pt x="204" y="322"/>
                  </a:moveTo>
                  <a:cubicBezTo>
                    <a:pt x="204" y="334"/>
                    <a:pt x="194" y="338"/>
                    <a:pt x="184" y="342"/>
                  </a:cubicBezTo>
                  <a:cubicBezTo>
                    <a:pt x="23" y="403"/>
                    <a:pt x="23" y="403"/>
                    <a:pt x="23" y="403"/>
                  </a:cubicBezTo>
                  <a:cubicBezTo>
                    <a:pt x="2" y="411"/>
                    <a:pt x="0" y="398"/>
                    <a:pt x="0" y="388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12"/>
                    <a:pt x="5" y="105"/>
                    <a:pt x="14" y="100"/>
                  </a:cubicBezTo>
                  <a:cubicBezTo>
                    <a:pt x="179" y="9"/>
                    <a:pt x="179" y="9"/>
                    <a:pt x="179" y="9"/>
                  </a:cubicBezTo>
                  <a:cubicBezTo>
                    <a:pt x="197" y="0"/>
                    <a:pt x="204" y="10"/>
                    <a:pt x="204" y="21"/>
                  </a:cubicBezTo>
                  <a:lnTo>
                    <a:pt x="204" y="322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33338" cap="rnd">
              <a:solidFill>
                <a:srgbClr val="817269"/>
              </a:solidFill>
              <a:prstDash val="solid"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ïś1ïḑè"/>
            <p:cNvSpPr/>
            <p:nvPr/>
          </p:nvSpPr>
          <p:spPr bwMode="auto">
            <a:xfrm>
              <a:off x="-537" y="5733"/>
              <a:ext cx="2402" cy="4718"/>
            </a:xfrm>
            <a:custGeom>
              <a:avLst/>
              <a:gdLst>
                <a:gd name="T0" fmla="*/ 188 w 188"/>
                <a:gd name="T1" fmla="*/ 285 h 368"/>
                <a:gd name="T2" fmla="*/ 169 w 188"/>
                <a:gd name="T3" fmla="*/ 303 h 368"/>
                <a:gd name="T4" fmla="*/ 15 w 188"/>
                <a:gd name="T5" fmla="*/ 362 h 368"/>
                <a:gd name="T6" fmla="*/ 2 w 188"/>
                <a:gd name="T7" fmla="*/ 346 h 368"/>
                <a:gd name="T8" fmla="*/ 2 w 188"/>
                <a:gd name="T9" fmla="*/ 114 h 368"/>
                <a:gd name="T10" fmla="*/ 15 w 188"/>
                <a:gd name="T11" fmla="*/ 93 h 368"/>
                <a:gd name="T12" fmla="*/ 172 w 188"/>
                <a:gd name="T13" fmla="*/ 5 h 368"/>
                <a:gd name="T14" fmla="*/ 188 w 188"/>
                <a:gd name="T15" fmla="*/ 16 h 368"/>
                <a:gd name="T16" fmla="*/ 188 w 188"/>
                <a:gd name="T17" fmla="*/ 28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368">
                  <a:moveTo>
                    <a:pt x="188" y="285"/>
                  </a:moveTo>
                  <a:cubicBezTo>
                    <a:pt x="188" y="293"/>
                    <a:pt x="181" y="300"/>
                    <a:pt x="169" y="303"/>
                  </a:cubicBezTo>
                  <a:cubicBezTo>
                    <a:pt x="15" y="362"/>
                    <a:pt x="15" y="362"/>
                    <a:pt x="15" y="362"/>
                  </a:cubicBezTo>
                  <a:cubicBezTo>
                    <a:pt x="0" y="368"/>
                    <a:pt x="2" y="355"/>
                    <a:pt x="2" y="346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04"/>
                    <a:pt x="6" y="98"/>
                    <a:pt x="15" y="93"/>
                  </a:cubicBezTo>
                  <a:cubicBezTo>
                    <a:pt x="172" y="5"/>
                    <a:pt x="172" y="5"/>
                    <a:pt x="172" y="5"/>
                  </a:cubicBezTo>
                  <a:cubicBezTo>
                    <a:pt x="182" y="0"/>
                    <a:pt x="188" y="2"/>
                    <a:pt x="188" y="16"/>
                  </a:cubicBezTo>
                  <a:lnTo>
                    <a:pt x="188" y="285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  <a:ln w="38100" cap="flat" cmpd="sng" algn="ctr">
              <a:solidFill>
                <a:srgbClr val="817269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iṣ1iḍè"/>
            <p:cNvSpPr/>
            <p:nvPr/>
          </p:nvSpPr>
          <p:spPr bwMode="auto">
            <a:xfrm>
              <a:off x="-3502" y="5427"/>
              <a:ext cx="2827" cy="5267"/>
            </a:xfrm>
            <a:custGeom>
              <a:avLst/>
              <a:gdLst>
                <a:gd name="T0" fmla="*/ 0 w 221"/>
                <a:gd name="T1" fmla="*/ 322 h 411"/>
                <a:gd name="T2" fmla="*/ 21 w 221"/>
                <a:gd name="T3" fmla="*/ 342 h 411"/>
                <a:gd name="T4" fmla="*/ 196 w 221"/>
                <a:gd name="T5" fmla="*/ 403 h 411"/>
                <a:gd name="T6" fmla="*/ 221 w 221"/>
                <a:gd name="T7" fmla="*/ 388 h 411"/>
                <a:gd name="T8" fmla="*/ 221 w 221"/>
                <a:gd name="T9" fmla="*/ 124 h 411"/>
                <a:gd name="T10" fmla="*/ 205 w 221"/>
                <a:gd name="T11" fmla="*/ 100 h 411"/>
                <a:gd name="T12" fmla="*/ 26 w 221"/>
                <a:gd name="T13" fmla="*/ 9 h 411"/>
                <a:gd name="T14" fmla="*/ 0 w 221"/>
                <a:gd name="T15" fmla="*/ 21 h 411"/>
                <a:gd name="T16" fmla="*/ 0 w 221"/>
                <a:gd name="T17" fmla="*/ 32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" h="411">
                  <a:moveTo>
                    <a:pt x="0" y="322"/>
                  </a:moveTo>
                  <a:cubicBezTo>
                    <a:pt x="0" y="334"/>
                    <a:pt x="10" y="338"/>
                    <a:pt x="21" y="342"/>
                  </a:cubicBezTo>
                  <a:cubicBezTo>
                    <a:pt x="196" y="403"/>
                    <a:pt x="196" y="403"/>
                    <a:pt x="196" y="403"/>
                  </a:cubicBezTo>
                  <a:cubicBezTo>
                    <a:pt x="218" y="411"/>
                    <a:pt x="221" y="398"/>
                    <a:pt x="221" y="388"/>
                  </a:cubicBezTo>
                  <a:cubicBezTo>
                    <a:pt x="221" y="124"/>
                    <a:pt x="221" y="124"/>
                    <a:pt x="221" y="124"/>
                  </a:cubicBezTo>
                  <a:cubicBezTo>
                    <a:pt x="221" y="112"/>
                    <a:pt x="216" y="105"/>
                    <a:pt x="205" y="10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7" y="0"/>
                    <a:pt x="0" y="10"/>
                    <a:pt x="0" y="21"/>
                  </a:cubicBezTo>
                  <a:lnTo>
                    <a:pt x="0" y="322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  <a:ln w="33338" cap="rnd">
              <a:solidFill>
                <a:srgbClr val="817269"/>
              </a:solidFill>
              <a:prstDash val="solid"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išľïďê"/>
            <p:cNvSpPr/>
            <p:nvPr/>
          </p:nvSpPr>
          <p:spPr bwMode="auto">
            <a:xfrm>
              <a:off x="-3283" y="5733"/>
              <a:ext cx="2593" cy="4718"/>
            </a:xfrm>
            <a:custGeom>
              <a:avLst/>
              <a:gdLst>
                <a:gd name="T0" fmla="*/ 0 w 203"/>
                <a:gd name="T1" fmla="*/ 285 h 368"/>
                <a:gd name="T2" fmla="*/ 20 w 203"/>
                <a:gd name="T3" fmla="*/ 303 h 368"/>
                <a:gd name="T4" fmla="*/ 187 w 203"/>
                <a:gd name="T5" fmla="*/ 362 h 368"/>
                <a:gd name="T6" fmla="*/ 201 w 203"/>
                <a:gd name="T7" fmla="*/ 346 h 368"/>
                <a:gd name="T8" fmla="*/ 201 w 203"/>
                <a:gd name="T9" fmla="*/ 114 h 368"/>
                <a:gd name="T10" fmla="*/ 187 w 203"/>
                <a:gd name="T11" fmla="*/ 93 h 368"/>
                <a:gd name="T12" fmla="*/ 17 w 203"/>
                <a:gd name="T13" fmla="*/ 5 h 368"/>
                <a:gd name="T14" fmla="*/ 0 w 203"/>
                <a:gd name="T15" fmla="*/ 16 h 368"/>
                <a:gd name="T16" fmla="*/ 0 w 203"/>
                <a:gd name="T17" fmla="*/ 28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368">
                  <a:moveTo>
                    <a:pt x="0" y="285"/>
                  </a:moveTo>
                  <a:cubicBezTo>
                    <a:pt x="0" y="293"/>
                    <a:pt x="8" y="300"/>
                    <a:pt x="20" y="303"/>
                  </a:cubicBezTo>
                  <a:cubicBezTo>
                    <a:pt x="187" y="362"/>
                    <a:pt x="187" y="362"/>
                    <a:pt x="187" y="362"/>
                  </a:cubicBezTo>
                  <a:cubicBezTo>
                    <a:pt x="203" y="368"/>
                    <a:pt x="201" y="355"/>
                    <a:pt x="201" y="346"/>
                  </a:cubicBezTo>
                  <a:cubicBezTo>
                    <a:pt x="201" y="114"/>
                    <a:pt x="201" y="114"/>
                    <a:pt x="201" y="114"/>
                  </a:cubicBezTo>
                  <a:cubicBezTo>
                    <a:pt x="201" y="104"/>
                    <a:pt x="197" y="98"/>
                    <a:pt x="187" y="93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7" y="0"/>
                    <a:pt x="0" y="2"/>
                    <a:pt x="0" y="16"/>
                  </a:cubicBezTo>
                  <a:lnTo>
                    <a:pt x="0" y="285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  <a:ln w="38100" cap="flat" cmpd="sng" algn="ctr">
              <a:solidFill>
                <a:srgbClr val="817269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í$ľíḋè"/>
            <p:cNvSpPr/>
            <p:nvPr/>
          </p:nvSpPr>
          <p:spPr bwMode="auto">
            <a:xfrm>
              <a:off x="-948" y="9925"/>
              <a:ext cx="678" cy="244"/>
            </a:xfrm>
            <a:custGeom>
              <a:avLst/>
              <a:gdLst>
                <a:gd name="T0" fmla="*/ 9 w 53"/>
                <a:gd name="T1" fmla="*/ 4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4 h 19"/>
                <a:gd name="T16" fmla="*/ 11 w 53"/>
                <a:gd name="T17" fmla="*/ 14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4 h 19"/>
                <a:gd name="T28" fmla="*/ 42 w 53"/>
                <a:gd name="T29" fmla="*/ 14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4 h 19"/>
                <a:gd name="T46" fmla="*/ 44 w 53"/>
                <a:gd name="T47" fmla="*/ 4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4"/>
                  </a:moveTo>
                  <a:cubicBezTo>
                    <a:pt x="4" y="6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6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39" y="2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2"/>
                    <a:pt x="9" y="4"/>
                  </a:cubicBez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  <a:ln w="15875" cap="rnd">
              <a:solidFill>
                <a:srgbClr val="817269"/>
              </a:solidFill>
              <a:prstDash val="solid"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íṥḷîḑé"/>
            <p:cNvSpPr/>
            <p:nvPr/>
          </p:nvSpPr>
          <p:spPr bwMode="auto">
            <a:xfrm>
              <a:off x="-948" y="9567"/>
              <a:ext cx="678" cy="244"/>
            </a:xfrm>
            <a:custGeom>
              <a:avLst/>
              <a:gdLst>
                <a:gd name="T0" fmla="*/ 9 w 53"/>
                <a:gd name="T1" fmla="*/ 3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3 h 19"/>
                <a:gd name="T16" fmla="*/ 11 w 53"/>
                <a:gd name="T17" fmla="*/ 13 h 19"/>
                <a:gd name="T18" fmla="*/ 14 w 53"/>
                <a:gd name="T19" fmla="*/ 11 h 19"/>
                <a:gd name="T20" fmla="*/ 14 w 53"/>
                <a:gd name="T21" fmla="*/ 11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3 h 19"/>
                <a:gd name="T28" fmla="*/ 42 w 53"/>
                <a:gd name="T29" fmla="*/ 13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3 h 19"/>
                <a:gd name="T46" fmla="*/ 44 w 53"/>
                <a:gd name="T47" fmla="*/ 3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3"/>
                  </a:moveTo>
                  <a:cubicBezTo>
                    <a:pt x="4" y="5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  <a:ln w="15875" cap="rnd">
              <a:solidFill>
                <a:srgbClr val="817269"/>
              </a:solidFill>
              <a:prstDash val="solid"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îSļîďe"/>
            <p:cNvSpPr/>
            <p:nvPr/>
          </p:nvSpPr>
          <p:spPr bwMode="auto">
            <a:xfrm>
              <a:off x="-948" y="9209"/>
              <a:ext cx="678" cy="229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4 h 18"/>
                <a:gd name="T4" fmla="*/ 0 w 53"/>
                <a:gd name="T5" fmla="*/ 14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4 h 18"/>
                <a:gd name="T12" fmla="*/ 10 w 53"/>
                <a:gd name="T13" fmla="*/ 14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4 h 18"/>
                <a:gd name="T32" fmla="*/ 43 w 53"/>
                <a:gd name="T33" fmla="*/ 14 h 18"/>
                <a:gd name="T34" fmla="*/ 43 w 53"/>
                <a:gd name="T35" fmla="*/ 14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4 h 18"/>
                <a:gd name="T42" fmla="*/ 53 w 53"/>
                <a:gd name="T43" fmla="*/ 14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8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1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8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  <a:ln w="15875" cap="rnd">
              <a:solidFill>
                <a:srgbClr val="817269"/>
              </a:solidFill>
              <a:prstDash val="solid"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íšlïḓe"/>
            <p:cNvSpPr/>
            <p:nvPr/>
          </p:nvSpPr>
          <p:spPr bwMode="auto">
            <a:xfrm>
              <a:off x="-948" y="8851"/>
              <a:ext cx="678" cy="229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3 h 18"/>
                <a:gd name="T4" fmla="*/ 0 w 53"/>
                <a:gd name="T5" fmla="*/ 13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3 h 18"/>
                <a:gd name="T12" fmla="*/ 10 w 53"/>
                <a:gd name="T13" fmla="*/ 13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3 h 18"/>
                <a:gd name="T32" fmla="*/ 43 w 53"/>
                <a:gd name="T33" fmla="*/ 13 h 18"/>
                <a:gd name="T34" fmla="*/ 43 w 53"/>
                <a:gd name="T35" fmla="*/ 13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3 h 18"/>
                <a:gd name="T42" fmla="*/ 53 w 53"/>
                <a:gd name="T43" fmla="*/ 13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8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1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8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  <a:ln w="15875" cap="rnd">
              <a:solidFill>
                <a:srgbClr val="817269"/>
              </a:solidFill>
              <a:prstDash val="solid"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îsḻîḋé"/>
            <p:cNvSpPr/>
            <p:nvPr/>
          </p:nvSpPr>
          <p:spPr bwMode="auto">
            <a:xfrm>
              <a:off x="-948" y="8478"/>
              <a:ext cx="678" cy="244"/>
            </a:xfrm>
            <a:custGeom>
              <a:avLst/>
              <a:gdLst>
                <a:gd name="T0" fmla="*/ 9 w 53"/>
                <a:gd name="T1" fmla="*/ 3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3 h 19"/>
                <a:gd name="T16" fmla="*/ 11 w 53"/>
                <a:gd name="T17" fmla="*/ 13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3 h 19"/>
                <a:gd name="T28" fmla="*/ 42 w 53"/>
                <a:gd name="T29" fmla="*/ 13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3 h 19"/>
                <a:gd name="T46" fmla="*/ 44 w 53"/>
                <a:gd name="T47" fmla="*/ 3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3"/>
                  </a:moveTo>
                  <a:cubicBezTo>
                    <a:pt x="4" y="6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6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  <a:ln w="15875" cap="rnd">
              <a:solidFill>
                <a:srgbClr val="817269"/>
              </a:solidFill>
              <a:prstDash val="solid"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îŝlîḋê"/>
            <p:cNvSpPr/>
            <p:nvPr/>
          </p:nvSpPr>
          <p:spPr bwMode="auto">
            <a:xfrm>
              <a:off x="-948" y="8115"/>
              <a:ext cx="678" cy="234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4 h 18"/>
                <a:gd name="T4" fmla="*/ 0 w 53"/>
                <a:gd name="T5" fmla="*/ 14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4 h 18"/>
                <a:gd name="T12" fmla="*/ 10 w 53"/>
                <a:gd name="T13" fmla="*/ 14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4 h 18"/>
                <a:gd name="T32" fmla="*/ 43 w 53"/>
                <a:gd name="T33" fmla="*/ 14 h 18"/>
                <a:gd name="T34" fmla="*/ 43 w 53"/>
                <a:gd name="T35" fmla="*/ 14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4 h 18"/>
                <a:gd name="T42" fmla="*/ 53 w 53"/>
                <a:gd name="T43" fmla="*/ 14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  <a:ln w="15875" cap="rnd">
              <a:solidFill>
                <a:srgbClr val="817269"/>
              </a:solidFill>
              <a:prstDash val="solid"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íṥ1ïḑê"/>
            <p:cNvSpPr/>
            <p:nvPr/>
          </p:nvSpPr>
          <p:spPr bwMode="auto">
            <a:xfrm>
              <a:off x="-948" y="7757"/>
              <a:ext cx="678" cy="234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4 h 18"/>
                <a:gd name="T4" fmla="*/ 0 w 53"/>
                <a:gd name="T5" fmla="*/ 14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4 h 18"/>
                <a:gd name="T12" fmla="*/ 10 w 53"/>
                <a:gd name="T13" fmla="*/ 14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4 h 18"/>
                <a:gd name="T32" fmla="*/ 43 w 53"/>
                <a:gd name="T33" fmla="*/ 14 h 18"/>
                <a:gd name="T34" fmla="*/ 43 w 53"/>
                <a:gd name="T35" fmla="*/ 14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4 h 18"/>
                <a:gd name="T42" fmla="*/ 53 w 53"/>
                <a:gd name="T43" fmla="*/ 14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8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1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3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8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  <a:ln w="15875" cap="rnd">
              <a:solidFill>
                <a:srgbClr val="817269"/>
              </a:solidFill>
              <a:prstDash val="solid"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îṡ1íḑè"/>
            <p:cNvSpPr/>
            <p:nvPr/>
          </p:nvSpPr>
          <p:spPr bwMode="auto">
            <a:xfrm>
              <a:off x="-948" y="7385"/>
              <a:ext cx="678" cy="244"/>
            </a:xfrm>
            <a:custGeom>
              <a:avLst/>
              <a:gdLst>
                <a:gd name="T0" fmla="*/ 9 w 53"/>
                <a:gd name="T1" fmla="*/ 4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4 h 19"/>
                <a:gd name="T16" fmla="*/ 11 w 53"/>
                <a:gd name="T17" fmla="*/ 14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10 h 19"/>
                <a:gd name="T24" fmla="*/ 26 w 53"/>
                <a:gd name="T25" fmla="*/ 10 h 19"/>
                <a:gd name="T26" fmla="*/ 42 w 53"/>
                <a:gd name="T27" fmla="*/ 14 h 19"/>
                <a:gd name="T28" fmla="*/ 42 w 53"/>
                <a:gd name="T29" fmla="*/ 14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4 h 19"/>
                <a:gd name="T46" fmla="*/ 44 w 53"/>
                <a:gd name="T47" fmla="*/ 4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4"/>
                  </a:moveTo>
                  <a:cubicBezTo>
                    <a:pt x="4" y="6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1"/>
                    <a:pt x="21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34" y="9"/>
                    <a:pt x="41" y="12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6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39" y="2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2"/>
                    <a:pt x="9" y="4"/>
                  </a:cubicBez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  <a:ln w="15875" cap="rnd">
              <a:solidFill>
                <a:srgbClr val="817269"/>
              </a:solidFill>
              <a:prstDash val="solid"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ïṡḻíḍe"/>
            <p:cNvSpPr/>
            <p:nvPr/>
          </p:nvSpPr>
          <p:spPr bwMode="auto">
            <a:xfrm>
              <a:off x="-948" y="7027"/>
              <a:ext cx="678" cy="244"/>
            </a:xfrm>
            <a:custGeom>
              <a:avLst/>
              <a:gdLst>
                <a:gd name="T0" fmla="*/ 9 w 53"/>
                <a:gd name="T1" fmla="*/ 3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3 h 19"/>
                <a:gd name="T16" fmla="*/ 11 w 53"/>
                <a:gd name="T17" fmla="*/ 13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3 h 19"/>
                <a:gd name="T28" fmla="*/ 42 w 53"/>
                <a:gd name="T29" fmla="*/ 13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3 h 19"/>
                <a:gd name="T46" fmla="*/ 44 w 53"/>
                <a:gd name="T47" fmla="*/ 3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3"/>
                  </a:moveTo>
                  <a:cubicBezTo>
                    <a:pt x="4" y="5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  <a:ln w="15875" cap="rnd">
              <a:solidFill>
                <a:srgbClr val="817269"/>
              </a:solidFill>
              <a:prstDash val="solid"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821912" y="2158058"/>
            <a:ext cx="5170328" cy="2781843"/>
            <a:chOff x="9875" y="3993"/>
            <a:chExt cx="5584" cy="3005"/>
          </a:xfrm>
        </p:grpSpPr>
        <p:grpSp>
          <p:nvGrpSpPr>
            <p:cNvPr id="18" name="6a59538f-3184-492c-87d4-85d4c96527a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10500" y="4540"/>
              <a:ext cx="4959" cy="2458"/>
              <a:chOff x="667000" y="2265478"/>
              <a:chExt cx="3536078" cy="1752600"/>
            </a:xfrm>
          </p:grpSpPr>
          <p:sp>
            <p:nvSpPr>
              <p:cNvPr id="24" name="íşľíďé"/>
              <p:cNvSpPr/>
              <p:nvPr/>
            </p:nvSpPr>
            <p:spPr>
              <a:xfrm>
                <a:off x="667000" y="2265478"/>
                <a:ext cx="3536078" cy="1752600"/>
              </a:xfrm>
              <a:prstGeom prst="rect">
                <a:avLst/>
              </a:prstGeom>
              <a:noFill/>
              <a:ln w="190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/>
              <a:p>
                <a:pPr marL="171450" marR="0" lvl="0" indent="-171450" algn="l" defTabSz="9144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íS1ide"/>
              <p:cNvSpPr/>
              <p:nvPr/>
            </p:nvSpPr>
            <p:spPr bwMode="auto">
              <a:xfrm>
                <a:off x="702539" y="2823666"/>
                <a:ext cx="3465000" cy="1034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R="0" lvl="0" algn="ctr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，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。</a:t>
                </a:r>
              </a:p>
              <a:p>
                <a:pPr marR="0" lvl="0" algn="ctr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，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。</a:t>
                </a:r>
              </a:p>
              <a:p>
                <a:pPr marR="0" lvl="0" algn="ctr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，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。</a:t>
                </a:r>
              </a:p>
              <a:p>
                <a:pPr marR="0" lvl="0" algn="ctr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，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。</a:t>
                </a:r>
              </a:p>
            </p:txBody>
          </p:sp>
          <p:sp>
            <p:nvSpPr>
              <p:cNvPr id="5" name="ïś1îḍè"/>
              <p:cNvSpPr txBox="1"/>
              <p:nvPr/>
            </p:nvSpPr>
            <p:spPr bwMode="auto">
              <a:xfrm>
                <a:off x="702539" y="2389615"/>
                <a:ext cx="3465000" cy="377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pic>
          <p:nvPicPr>
            <p:cNvPr id="7" name="图片 6" descr="QQ截图20180807103535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75" y="3993"/>
              <a:ext cx="1263" cy="1330"/>
            </a:xfrm>
            <a:prstGeom prst="ellipse">
              <a:avLst/>
            </a:prstGeom>
          </p:spPr>
        </p:pic>
      </p:grpSp>
      <p:sp>
        <p:nvSpPr>
          <p:cNvPr id="26" name="Freeform 199">
            <a:extLst>
              <a:ext uri="{FF2B5EF4-FFF2-40B4-BE49-F238E27FC236}">
                <a16:creationId xmlns:a16="http://schemas.microsoft.com/office/drawing/2014/main" id="{310058E7-959E-4359-852C-3D8DF2B46B20}"/>
              </a:ext>
            </a:extLst>
          </p:cNvPr>
          <p:cNvSpPr/>
          <p:nvPr/>
        </p:nvSpPr>
        <p:spPr bwMode="auto">
          <a:xfrm>
            <a:off x="158750" y="123825"/>
            <a:ext cx="550545" cy="55054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20" y="0"/>
              </a:cxn>
              <a:cxn ang="0">
                <a:pos x="1220" y="1220"/>
              </a:cxn>
              <a:cxn ang="0">
                <a:pos x="0" y="1220"/>
              </a:cxn>
              <a:cxn ang="0">
                <a:pos x="0" y="0"/>
              </a:cxn>
            </a:cxnLst>
            <a:rect l="0" t="0" r="r" b="b"/>
            <a:pathLst>
              <a:path w="1220" h="1220">
                <a:moveTo>
                  <a:pt x="0" y="0"/>
                </a:moveTo>
                <a:lnTo>
                  <a:pt x="1220" y="0"/>
                </a:lnTo>
                <a:lnTo>
                  <a:pt x="1220" y="1220"/>
                </a:lnTo>
                <a:lnTo>
                  <a:pt x="0" y="1220"/>
                </a:lnTo>
                <a:lnTo>
                  <a:pt x="0" y="0"/>
                </a:lnTo>
              </a:path>
            </a:pathLst>
          </a:custGeom>
          <a:solidFill>
            <a:srgbClr val="92D050"/>
          </a:solidFill>
          <a:ln w="28575">
            <a:solidFill>
              <a:schemeClr val="bg1"/>
            </a:solidFill>
            <a:round/>
          </a:ln>
        </p:spPr>
        <p:txBody>
          <a:bodyPr vert="horz" wrap="square" lIns="82296" tIns="41148" rIns="82296" bIns="41148" numCol="1" anchor="ctr" anchorCtr="0" compatLnSpc="1"/>
          <a:lstStyle/>
          <a:p>
            <a:pPr algn="ctr"/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04</a:t>
            </a:r>
          </a:p>
        </p:txBody>
      </p:sp>
      <p:sp>
        <p:nvSpPr>
          <p:cNvPr id="27" name="TextBox 50">
            <a:extLst>
              <a:ext uri="{FF2B5EF4-FFF2-40B4-BE49-F238E27FC236}">
                <a16:creationId xmlns:a16="http://schemas.microsoft.com/office/drawing/2014/main" id="{45165CE4-9E60-42CA-AC66-40EB1E7E7930}"/>
              </a:ext>
            </a:extLst>
          </p:cNvPr>
          <p:cNvSpPr txBox="1"/>
          <p:nvPr/>
        </p:nvSpPr>
        <p:spPr>
          <a:xfrm>
            <a:off x="797011" y="199042"/>
            <a:ext cx="1892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2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75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5a22516f08bc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28379" y="-239486"/>
            <a:ext cx="10079355" cy="7364186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D9E95D9A-C3E9-35A9-2A9B-FC78A0CA374E}"/>
              </a:ext>
            </a:extLst>
          </p:cNvPr>
          <p:cNvSpPr txBox="1"/>
          <p:nvPr/>
        </p:nvSpPr>
        <p:spPr>
          <a:xfrm>
            <a:off x="6351358" y="2919680"/>
            <a:ext cx="56869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Thank  </a:t>
            </a:r>
            <a:r>
              <a:rPr kumimoji="0" lang="en-US" altLang="zh-CN" sz="8000" i="0" u="none" strike="noStrike" kern="1200" cap="none" normalizeH="0" baseline="0" noProof="0" dirty="0">
                <a:ln>
                  <a:noFill/>
                </a:ln>
                <a:solidFill>
                  <a:srgbClr val="65AD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you</a:t>
            </a:r>
            <a:endParaRPr kumimoji="0" lang="zh-CN" altLang="en-US" sz="8000" i="0" u="none" strike="noStrike" kern="1200" cap="none" normalizeH="0" baseline="0" noProof="0" dirty="0">
              <a:ln>
                <a:noFill/>
              </a:ln>
              <a:solidFill>
                <a:srgbClr val="65AD7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三极春联字体简" panose="00000500000000000000" pitchFamily="2" charset="-122"/>
              <a:ea typeface="三极春联字体简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4" name="图片 3" descr="图片1">
            <a:extLst>
              <a:ext uri="{FF2B5EF4-FFF2-40B4-BE49-F238E27FC236}">
                <a16:creationId xmlns:a16="http://schemas.microsoft.com/office/drawing/2014/main" id="{365AF53E-E580-1C86-3A50-A0CD7A5F572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513054" y="444123"/>
            <a:ext cx="1280160" cy="42672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CA21DED-E168-DDD2-328F-C14F756893D3}"/>
              </a:ext>
            </a:extLst>
          </p:cNvPr>
          <p:cNvGrpSpPr/>
          <p:nvPr/>
        </p:nvGrpSpPr>
        <p:grpSpPr>
          <a:xfrm>
            <a:off x="8486742" y="5832622"/>
            <a:ext cx="3247363" cy="309068"/>
            <a:chOff x="4414802" y="4745227"/>
            <a:chExt cx="3247363" cy="309068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0DE5ABC7-C715-FC19-4A07-FC8E48E88507}"/>
                </a:ext>
              </a:extLst>
            </p:cNvPr>
            <p:cNvGrpSpPr/>
            <p:nvPr/>
          </p:nvGrpSpPr>
          <p:grpSpPr>
            <a:xfrm>
              <a:off x="6315058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18" name="Oval 15">
                <a:extLst>
                  <a:ext uri="{FF2B5EF4-FFF2-40B4-BE49-F238E27FC236}">
                    <a16:creationId xmlns:a16="http://schemas.microsoft.com/office/drawing/2014/main" id="{33429F91-4861-068E-E30A-BABDAC7796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B8D9D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9" name="Group 16">
                <a:extLst>
                  <a:ext uri="{FF2B5EF4-FFF2-40B4-BE49-F238E27FC236}">
                    <a16:creationId xmlns:a16="http://schemas.microsoft.com/office/drawing/2014/main" id="{E65E8C13-C540-2549-BACC-14B6A5FE66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602052"/>
                <a:ext cx="104062" cy="167263"/>
                <a:chOff x="4441" y="3144"/>
                <a:chExt cx="215" cy="345"/>
              </a:xfrm>
              <a:grpFill/>
            </p:grpSpPr>
            <p:sp>
              <p:nvSpPr>
                <p:cNvPr id="20" name="Freeform 17">
                  <a:extLst>
                    <a:ext uri="{FF2B5EF4-FFF2-40B4-BE49-F238E27FC236}">
                      <a16:creationId xmlns:a16="http://schemas.microsoft.com/office/drawing/2014/main" id="{602F6064-A9F8-4EFB-7123-990E317751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Freeform 18">
                  <a:extLst>
                    <a:ext uri="{FF2B5EF4-FFF2-40B4-BE49-F238E27FC236}">
                      <a16:creationId xmlns:a16="http://schemas.microsoft.com/office/drawing/2014/main" id="{1A3D91EF-685F-104B-2471-0DA591FC11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4D4EFA40-AF65-23DE-CC35-32063A70BE46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13" name="Oval 10">
                <a:extLst>
                  <a:ext uri="{FF2B5EF4-FFF2-40B4-BE49-F238E27FC236}">
                    <a16:creationId xmlns:a16="http://schemas.microsoft.com/office/drawing/2014/main" id="{8A5E1E2F-B1CD-CB0B-CD08-51A78BAFD7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B8D9D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6F6212F0-54B0-55CB-8B9F-98DD65D8D778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5" name="Freeform 12">
                  <a:extLst>
                    <a:ext uri="{FF2B5EF4-FFF2-40B4-BE49-F238E27FC236}">
                      <a16:creationId xmlns:a16="http://schemas.microsoft.com/office/drawing/2014/main" id="{FE9FC065-D527-093A-55F2-FD07A17009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Freeform 13">
                  <a:extLst>
                    <a:ext uri="{FF2B5EF4-FFF2-40B4-BE49-F238E27FC236}">
                      <a16:creationId xmlns:a16="http://schemas.microsoft.com/office/drawing/2014/main" id="{A6AE40FB-A82A-8E42-763C-CD6E40C365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1" name="Text Box 20">
              <a:extLst>
                <a:ext uri="{FF2B5EF4-FFF2-40B4-BE49-F238E27FC236}">
                  <a16:creationId xmlns:a16="http://schemas.microsoft.com/office/drawing/2014/main" id="{21CDBFD4-E704-B833-E70C-49ED19B9559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605465" y="4751931"/>
              <a:ext cx="105670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cs typeface="+mn-ea"/>
                  <a:sym typeface="+mn-lt"/>
                </a:rPr>
                <a:t>XX.XX.20XX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BED95910-F0CA-53E1-9EA1-D93E57CB513E}"/>
                </a:ext>
              </a:extLst>
            </p:cNvPr>
            <p:cNvSpPr/>
            <p:nvPr/>
          </p:nvSpPr>
          <p:spPr>
            <a:xfrm>
              <a:off x="4705028" y="4751931"/>
              <a:ext cx="150714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cs typeface="+mn-ea"/>
                  <a:sym typeface="+mn-lt"/>
                </a:rPr>
                <a:t>Report </a:t>
              </a:r>
              <a:r>
                <a:rPr lang="zh-CN" altLang="en-US" sz="1200" dirty="0">
                  <a:cs typeface="+mn-ea"/>
                  <a:sym typeface="+mn-lt"/>
                </a:rPr>
                <a:t>：</a:t>
              </a:r>
              <a:r>
                <a:rPr lang="en-US" altLang="zh-CN" sz="1200" dirty="0">
                  <a:cs typeface="+mn-ea"/>
                  <a:sym typeface="+mn-lt"/>
                </a:rPr>
                <a:t>jpppt.com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6848895"/>
      </p:ext>
    </p:extLst>
  </p:cSld>
  <p:clrMapOvr>
    <a:masterClrMapping/>
  </p:clrMapOvr>
  <p:transition spd="slow" advClick="0" advTm="2000">
    <p:blinds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0" name="Google Shape;2260;p61"/>
          <p:cNvSpPr txBox="1">
            <a:spLocks noGrp="1"/>
          </p:cNvSpPr>
          <p:nvPr>
            <p:ph type="title" idx="4294967295"/>
          </p:nvPr>
        </p:nvSpPr>
        <p:spPr>
          <a:xfrm>
            <a:off x="1054030" y="711137"/>
            <a:ext cx="9394825" cy="64293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n-GB" dirty="0">
                <a:solidFill>
                  <a:srgbClr val="7030A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Fonts &amp; </a:t>
            </a:r>
            <a:r>
              <a:rPr lang="en-GB" dirty="0" err="1">
                <a:solidFill>
                  <a:srgbClr val="7030A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colors</a:t>
            </a:r>
            <a:r>
              <a:rPr lang="en-GB" dirty="0">
                <a:solidFill>
                  <a:srgbClr val="7030A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used</a:t>
            </a:r>
            <a:endParaRPr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1" name="Google Shape;2261;p61"/>
          <p:cNvSpPr txBox="1">
            <a:spLocks noGrp="1"/>
          </p:cNvSpPr>
          <p:nvPr>
            <p:ph type="body" idx="4294967295"/>
          </p:nvPr>
        </p:nvSpPr>
        <p:spPr>
          <a:xfrm>
            <a:off x="1270857" y="1563475"/>
            <a:ext cx="9676705" cy="5873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>
              <a:buNone/>
            </a:pPr>
            <a:r>
              <a:rPr lang="en-GB" dirty="0">
                <a:solidFill>
                  <a:srgbClr val="7030A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This presentation has been made using the following fonts:</a:t>
            </a:r>
            <a:endParaRPr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indent="0">
              <a:buNone/>
            </a:pPr>
            <a:endParaRPr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2" name="Google Shape;2262;p61"/>
          <p:cNvSpPr txBox="1">
            <a:spLocks noGrp="1"/>
          </p:cNvSpPr>
          <p:nvPr>
            <p:ph type="body" idx="4294967295"/>
          </p:nvPr>
        </p:nvSpPr>
        <p:spPr>
          <a:xfrm>
            <a:off x="1270857" y="2542213"/>
            <a:ext cx="9243529" cy="167322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ctr">
              <a:buNone/>
            </a:pPr>
            <a:r>
              <a:rPr lang="en-GB" sz="2000" b="1" dirty="0">
                <a:solidFill>
                  <a:srgbClr val="7030A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Krona One</a:t>
            </a:r>
            <a:endParaRPr sz="2000" b="1"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indent="0" algn="ctr">
              <a:buNone/>
            </a:pPr>
            <a:r>
              <a:rPr lang="en-GB" sz="1800" dirty="0">
                <a:solidFill>
                  <a:srgbClr val="7030A0"/>
                </a:solidFill>
                <a:uFill>
                  <a:noFill/>
                </a:u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(https://fonts.google.com/specimen/Krona+One)</a:t>
            </a:r>
            <a:endParaRPr sz="1800"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indent="0" algn="ctr">
              <a:buNone/>
            </a:pPr>
            <a:endParaRPr sz="1065"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indent="0" algn="ctr">
              <a:buNone/>
            </a:pPr>
            <a:r>
              <a:rPr lang="en-GB" sz="2000" b="1" dirty="0">
                <a:solidFill>
                  <a:srgbClr val="7030A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Ubuntu</a:t>
            </a:r>
            <a:endParaRPr sz="2000" b="1"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indent="0" algn="ctr">
              <a:buClr>
                <a:schemeClr val="dk1"/>
              </a:buClr>
              <a:buNone/>
            </a:pPr>
            <a:r>
              <a:rPr lang="en-GB" sz="1800" dirty="0">
                <a:solidFill>
                  <a:srgbClr val="7030A0"/>
                </a:solidFill>
                <a:uFill>
                  <a:noFill/>
                </a:u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(https://fonts.google.com/specimen/Ubuntu)</a:t>
            </a:r>
            <a:endParaRPr sz="1800"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3" name="Google Shape;2263;p61"/>
          <p:cNvSpPr/>
          <p:nvPr/>
        </p:nvSpPr>
        <p:spPr>
          <a:xfrm>
            <a:off x="8379440" y="4594436"/>
            <a:ext cx="1055200" cy="1005600"/>
          </a:xfrm>
          <a:prstGeom prst="roundRect">
            <a:avLst>
              <a:gd name="adj" fmla="val 16667"/>
            </a:avLst>
          </a:prstGeom>
          <a:solidFill>
            <a:srgbClr val="33657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4" name="Google Shape;2264;p61"/>
          <p:cNvSpPr/>
          <p:nvPr/>
        </p:nvSpPr>
        <p:spPr>
          <a:xfrm>
            <a:off x="9795199" y="4594436"/>
            <a:ext cx="1055200" cy="1005600"/>
          </a:xfrm>
          <a:prstGeom prst="roundRect">
            <a:avLst>
              <a:gd name="adj" fmla="val 16667"/>
            </a:avLst>
          </a:prstGeom>
          <a:solidFill>
            <a:srgbClr val="1F424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5" name="Google Shape;2265;p61"/>
          <p:cNvSpPr/>
          <p:nvPr/>
        </p:nvSpPr>
        <p:spPr>
          <a:xfrm>
            <a:off x="6963673" y="4594436"/>
            <a:ext cx="1055200" cy="1005600"/>
          </a:xfrm>
          <a:prstGeom prst="roundRect">
            <a:avLst>
              <a:gd name="adj" fmla="val 16667"/>
            </a:avLst>
          </a:prstGeom>
          <a:solidFill>
            <a:srgbClr val="00ABB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6" name="Google Shape;2266;p61"/>
          <p:cNvSpPr txBox="1"/>
          <p:nvPr/>
        </p:nvSpPr>
        <p:spPr>
          <a:xfrm>
            <a:off x="8379440" y="4803836"/>
            <a:ext cx="1055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#336574</a:t>
            </a:r>
            <a:endParaRPr kumimoji="0" sz="133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7" name="Google Shape;2267;p61"/>
          <p:cNvSpPr txBox="1"/>
          <p:nvPr/>
        </p:nvSpPr>
        <p:spPr>
          <a:xfrm>
            <a:off x="9795207" y="4803836"/>
            <a:ext cx="1055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#1f424c</a:t>
            </a:r>
            <a:endParaRPr kumimoji="0" sz="133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8" name="Google Shape;2268;p61"/>
          <p:cNvSpPr txBox="1"/>
          <p:nvPr/>
        </p:nvSpPr>
        <p:spPr>
          <a:xfrm>
            <a:off x="6963673" y="4803836"/>
            <a:ext cx="1055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#00abbf</a:t>
            </a:r>
            <a:endParaRPr kumimoji="0" sz="133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269" name="Google Shape;2269;p61"/>
          <p:cNvGrpSpPr/>
          <p:nvPr/>
        </p:nvGrpSpPr>
        <p:grpSpPr>
          <a:xfrm>
            <a:off x="1334323" y="4594436"/>
            <a:ext cx="5302500" cy="1005600"/>
            <a:chOff x="2052655" y="3498875"/>
            <a:chExt cx="3976875" cy="754200"/>
          </a:xfrm>
        </p:grpSpPr>
        <p:sp>
          <p:nvSpPr>
            <p:cNvPr id="2270" name="Google Shape;2270;p61"/>
            <p:cNvSpPr/>
            <p:nvPr/>
          </p:nvSpPr>
          <p:spPr>
            <a:xfrm>
              <a:off x="3114480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CEB2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1" name="Google Shape;2271;p61"/>
            <p:cNvSpPr/>
            <p:nvPr/>
          </p:nvSpPr>
          <p:spPr>
            <a:xfrm>
              <a:off x="4176300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E83D3D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2" name="Google Shape;2272;p61"/>
            <p:cNvSpPr/>
            <p:nvPr/>
          </p:nvSpPr>
          <p:spPr>
            <a:xfrm>
              <a:off x="5238120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B2322E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3" name="Google Shape;2273;p61"/>
            <p:cNvSpPr/>
            <p:nvPr/>
          </p:nvSpPr>
          <p:spPr>
            <a:xfrm>
              <a:off x="2052655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F4D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4" name="Google Shape;2274;p61"/>
            <p:cNvSpPr txBox="1"/>
            <p:nvPr/>
          </p:nvSpPr>
          <p:spPr>
            <a:xfrm>
              <a:off x="3114480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33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rPr>
                <a:t>#ceb200</a:t>
              </a:r>
              <a:endParaRPr kumimoji="0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5" name="Google Shape;2275;p61"/>
            <p:cNvSpPr txBox="1"/>
            <p:nvPr/>
          </p:nvSpPr>
          <p:spPr>
            <a:xfrm>
              <a:off x="4176305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33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rPr>
                <a:t>#e83d3d</a:t>
              </a:r>
              <a:endParaRPr kumimoji="0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6" name="Google Shape;2276;p61"/>
            <p:cNvSpPr txBox="1"/>
            <p:nvPr/>
          </p:nvSpPr>
          <p:spPr>
            <a:xfrm>
              <a:off x="5238130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33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rPr>
                <a:t>#b2322e</a:t>
              </a:r>
              <a:endParaRPr kumimoji="0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7" name="Google Shape;2277;p61"/>
            <p:cNvSpPr txBox="1"/>
            <p:nvPr/>
          </p:nvSpPr>
          <p:spPr>
            <a:xfrm>
              <a:off x="2052655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33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rPr>
                <a:t>#f4d000</a:t>
              </a:r>
              <a:endParaRPr kumimoji="0" sz="133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557588" y="955675"/>
            <a:ext cx="3822065" cy="4962534"/>
            <a:chOff x="1245" y="3679"/>
            <a:chExt cx="3585" cy="4655"/>
          </a:xfrm>
        </p:grpSpPr>
        <p:pic>
          <p:nvPicPr>
            <p:cNvPr id="5" name="图片 4" descr="5a1380e74885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254" y="5279"/>
              <a:ext cx="2314" cy="2312"/>
            </a:xfrm>
            <a:prstGeom prst="rect">
              <a:avLst/>
            </a:prstGeom>
          </p:spPr>
        </p:pic>
        <p:grpSp>
          <p:nvGrpSpPr>
            <p:cNvPr id="6" name="组合 5"/>
            <p:cNvGrpSpPr/>
            <p:nvPr/>
          </p:nvGrpSpPr>
          <p:grpSpPr>
            <a:xfrm>
              <a:off x="1245" y="3679"/>
              <a:ext cx="3258" cy="2246"/>
              <a:chOff x="736" y="3396"/>
              <a:chExt cx="3258" cy="2246"/>
            </a:xfrm>
          </p:grpSpPr>
          <p:cxnSp>
            <p:nvCxnSpPr>
              <p:cNvPr id="8" name="直接连接符 7"/>
              <p:cNvCxnSpPr/>
              <p:nvPr/>
            </p:nvCxnSpPr>
            <p:spPr>
              <a:xfrm>
                <a:off x="736" y="3890"/>
                <a:ext cx="3036" cy="1753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V="1">
                <a:off x="3078" y="3396"/>
                <a:ext cx="917" cy="1588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978" y="4225"/>
                <a:ext cx="1077" cy="622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 flipH="1">
                <a:off x="3290" y="3467"/>
                <a:ext cx="459" cy="79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组合 12"/>
              <p:cNvGrpSpPr/>
              <p:nvPr/>
            </p:nvGrpSpPr>
            <p:grpSpPr>
              <a:xfrm rot="1800000">
                <a:off x="3761" y="3523"/>
                <a:ext cx="230" cy="942"/>
                <a:chOff x="4731" y="5161"/>
                <a:chExt cx="230" cy="942"/>
              </a:xfrm>
            </p:grpSpPr>
            <p:sp>
              <p:nvSpPr>
                <p:cNvPr id="12" name="矩形 11"/>
                <p:cNvSpPr/>
                <p:nvPr/>
              </p:nvSpPr>
              <p:spPr>
                <a:xfrm>
                  <a:off x="4731" y="5517"/>
                  <a:ext cx="230" cy="23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矩形 14"/>
                <p:cNvSpPr/>
                <p:nvPr/>
              </p:nvSpPr>
              <p:spPr>
                <a:xfrm>
                  <a:off x="4731" y="5161"/>
                  <a:ext cx="230" cy="23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矩形 15"/>
                <p:cNvSpPr/>
                <p:nvPr/>
              </p:nvSpPr>
              <p:spPr>
                <a:xfrm>
                  <a:off x="4731" y="5873"/>
                  <a:ext cx="230" cy="23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0" name="Freeform 199"/>
            <p:cNvSpPr/>
            <p:nvPr/>
          </p:nvSpPr>
          <p:spPr bwMode="auto">
            <a:xfrm>
              <a:off x="2773" y="3812"/>
              <a:ext cx="1026" cy="10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20" y="0"/>
                </a:cxn>
                <a:cxn ang="0">
                  <a:pos x="1220" y="1220"/>
                </a:cxn>
                <a:cxn ang="0">
                  <a:pos x="0" y="1220"/>
                </a:cxn>
                <a:cxn ang="0">
                  <a:pos x="0" y="0"/>
                </a:cxn>
              </a:cxnLst>
              <a:rect l="0" t="0" r="r" b="b"/>
              <a:pathLst>
                <a:path w="1220" h="1220">
                  <a:moveTo>
                    <a:pt x="0" y="0"/>
                  </a:moveTo>
                  <a:lnTo>
                    <a:pt x="1220" y="0"/>
                  </a:lnTo>
                  <a:lnTo>
                    <a:pt x="1220" y="1220"/>
                  </a:lnTo>
                  <a:lnTo>
                    <a:pt x="0" y="1220"/>
                  </a:lnTo>
                  <a:lnTo>
                    <a:pt x="0" y="0"/>
                  </a:lnTo>
                </a:path>
              </a:pathLst>
            </a:custGeom>
            <a:solidFill>
              <a:srgbClr val="92D050"/>
            </a:solidFill>
            <a:ln w="28575">
              <a:solidFill>
                <a:schemeClr val="bg1"/>
              </a:solidFill>
              <a:round/>
            </a:ln>
          </p:spPr>
          <p:txBody>
            <a:bodyPr vert="horz" wrap="square" lIns="82296" tIns="41148" rIns="82296" bIns="41148" numCol="1" anchor="ctr" anchorCtr="0" compatLnSpc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54" name="TextBox 50"/>
            <p:cNvSpPr txBox="1"/>
            <p:nvPr/>
          </p:nvSpPr>
          <p:spPr>
            <a:xfrm>
              <a:off x="1742" y="7787"/>
              <a:ext cx="3088" cy="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2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74980" y="1649095"/>
            <a:ext cx="4923155" cy="3775075"/>
            <a:chOff x="1680" y="2748"/>
            <a:chExt cx="5582" cy="4280"/>
          </a:xfrm>
        </p:grpSpPr>
        <p:pic>
          <p:nvPicPr>
            <p:cNvPr id="4" name="图片 3" descr="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80" y="2748"/>
              <a:ext cx="5583" cy="4280"/>
            </a:xfrm>
            <a:prstGeom prst="rect">
              <a:avLst/>
            </a:prstGeom>
          </p:spPr>
        </p:pic>
        <p:pic>
          <p:nvPicPr>
            <p:cNvPr id="16" name="图片 15" descr="5a22516f08bc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1" y="3306"/>
              <a:ext cx="4581" cy="3468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1002546" y="4135368"/>
            <a:ext cx="800219" cy="1228863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txBody>
          <a:bodyPr vert="eaVert"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Title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grpSp>
        <p:nvGrpSpPr>
          <p:cNvPr id="18" name="6a59538f-3184-492c-87d4-85d4c96527a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756910" y="2494915"/>
            <a:ext cx="5437505" cy="2959735"/>
            <a:chOff x="667000" y="2265478"/>
            <a:chExt cx="3536078" cy="1752600"/>
          </a:xfrm>
        </p:grpSpPr>
        <p:sp>
          <p:nvSpPr>
            <p:cNvPr id="24" name="íşľíďé"/>
            <p:cNvSpPr/>
            <p:nvPr/>
          </p:nvSpPr>
          <p:spPr>
            <a:xfrm>
              <a:off x="667000" y="2265478"/>
              <a:ext cx="3536078" cy="1752600"/>
            </a:xfrm>
            <a:prstGeom prst="rect">
              <a:avLst/>
            </a:prstGeom>
            <a:noFill/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íS1ide"/>
            <p:cNvSpPr/>
            <p:nvPr/>
          </p:nvSpPr>
          <p:spPr bwMode="auto">
            <a:xfrm>
              <a:off x="887514" y="2711772"/>
              <a:ext cx="3224151" cy="1034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charset="0"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</a:t>
              </a:r>
              <a:r>
                <a:rPr kumimoji="0" lang="en-US" altLang="zh-CN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etc.Click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 here to add text content, such as keywords, some brief introductions, etc.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49" name="图片 48" descr="5a1380e7488ac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955" y="1649095"/>
            <a:ext cx="1454785" cy="1592580"/>
          </a:xfrm>
          <a:prstGeom prst="rect">
            <a:avLst/>
          </a:prstGeom>
        </p:spPr>
      </p:pic>
      <p:sp>
        <p:nvSpPr>
          <p:cNvPr id="61" name="Freeform 199"/>
          <p:cNvSpPr/>
          <p:nvPr/>
        </p:nvSpPr>
        <p:spPr bwMode="auto">
          <a:xfrm>
            <a:off x="158750" y="123825"/>
            <a:ext cx="550545" cy="55054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20" y="0"/>
              </a:cxn>
              <a:cxn ang="0">
                <a:pos x="1220" y="1220"/>
              </a:cxn>
              <a:cxn ang="0">
                <a:pos x="0" y="1220"/>
              </a:cxn>
              <a:cxn ang="0">
                <a:pos x="0" y="0"/>
              </a:cxn>
            </a:cxnLst>
            <a:rect l="0" t="0" r="r" b="b"/>
            <a:pathLst>
              <a:path w="1220" h="1220">
                <a:moveTo>
                  <a:pt x="0" y="0"/>
                </a:moveTo>
                <a:lnTo>
                  <a:pt x="1220" y="0"/>
                </a:lnTo>
                <a:lnTo>
                  <a:pt x="1220" y="1220"/>
                </a:lnTo>
                <a:lnTo>
                  <a:pt x="0" y="1220"/>
                </a:lnTo>
                <a:lnTo>
                  <a:pt x="0" y="0"/>
                </a:lnTo>
              </a:path>
            </a:pathLst>
          </a:custGeom>
          <a:solidFill>
            <a:srgbClr val="92D050"/>
          </a:solidFill>
          <a:ln w="28575">
            <a:solidFill>
              <a:schemeClr val="bg1"/>
            </a:solidFill>
            <a:round/>
          </a:ln>
        </p:spPr>
        <p:txBody>
          <a:bodyPr vert="horz" wrap="square" lIns="82296" tIns="41148" rIns="82296" bIns="41148" numCol="1" anchor="ctr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01</a:t>
            </a:r>
          </a:p>
        </p:txBody>
      </p:sp>
      <p:sp>
        <p:nvSpPr>
          <p:cNvPr id="62" name="TextBox 50"/>
          <p:cNvSpPr txBox="1"/>
          <p:nvPr/>
        </p:nvSpPr>
        <p:spPr>
          <a:xfrm>
            <a:off x="890892" y="275590"/>
            <a:ext cx="1892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2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1" grpId="0" animBg="1"/>
      <p:bldP spid="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4"/>
          <p:cNvGrpSpPr/>
          <p:nvPr/>
        </p:nvGrpSpPr>
        <p:grpSpPr bwMode="auto">
          <a:xfrm>
            <a:off x="946786" y="1804392"/>
            <a:ext cx="5971488" cy="4016015"/>
            <a:chOff x="0" y="2631"/>
            <a:chExt cx="15222" cy="10237"/>
          </a:xfrm>
        </p:grpSpPr>
        <p:sp>
          <p:nvSpPr>
            <p:cNvPr id="11" name="Freeform 15"/>
            <p:cNvSpPr/>
            <p:nvPr/>
          </p:nvSpPr>
          <p:spPr bwMode="auto">
            <a:xfrm>
              <a:off x="0" y="2631"/>
              <a:ext cx="15222" cy="10237"/>
            </a:xfrm>
            <a:custGeom>
              <a:avLst/>
              <a:gdLst/>
              <a:ahLst/>
              <a:cxnLst>
                <a:cxn ang="0">
                  <a:pos x="10" y="10236"/>
                </a:cxn>
                <a:cxn ang="0">
                  <a:pos x="3112" y="10236"/>
                </a:cxn>
                <a:cxn ang="0">
                  <a:pos x="13348" y="0"/>
                </a:cxn>
                <a:cxn ang="0">
                  <a:pos x="15232" y="0"/>
                </a:cxn>
              </a:cxnLst>
              <a:rect l="0" t="0" r="r" b="b"/>
              <a:pathLst>
                <a:path w="15222" h="10237">
                  <a:moveTo>
                    <a:pt x="10" y="10236"/>
                  </a:moveTo>
                  <a:lnTo>
                    <a:pt x="3112" y="10236"/>
                  </a:lnTo>
                  <a:lnTo>
                    <a:pt x="13348" y="0"/>
                  </a:lnTo>
                  <a:lnTo>
                    <a:pt x="15232" y="0"/>
                  </a:lnTo>
                </a:path>
              </a:pathLst>
            </a:custGeom>
            <a:noFill/>
            <a:ln w="88900">
              <a:solidFill>
                <a:srgbClr val="92D050"/>
              </a:solidFill>
              <a:round/>
            </a:ln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2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" name="Group 16"/>
          <p:cNvGrpSpPr/>
          <p:nvPr/>
        </p:nvGrpSpPr>
        <p:grpSpPr bwMode="auto">
          <a:xfrm>
            <a:off x="6693950" y="1579797"/>
            <a:ext cx="278921" cy="449189"/>
            <a:chOff x="14663" y="2058"/>
            <a:chExt cx="711" cy="1145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4" name="Freeform 17"/>
            <p:cNvSpPr/>
            <p:nvPr/>
          </p:nvSpPr>
          <p:spPr bwMode="auto">
            <a:xfrm>
              <a:off x="14663" y="2058"/>
              <a:ext cx="711" cy="1145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0" y="103"/>
                </a:cxn>
                <a:cxn ang="0">
                  <a:pos x="505" y="573"/>
                </a:cxn>
                <a:cxn ang="0">
                  <a:pos x="0" y="1043"/>
                </a:cxn>
                <a:cxn ang="0">
                  <a:pos x="95" y="1145"/>
                </a:cxn>
                <a:cxn ang="0">
                  <a:pos x="711" y="573"/>
                </a:cxn>
                <a:cxn ang="0">
                  <a:pos x="95" y="0"/>
                </a:cxn>
              </a:cxnLst>
              <a:rect l="0" t="0" r="r" b="b"/>
              <a:pathLst>
                <a:path w="711" h="1145">
                  <a:moveTo>
                    <a:pt x="95" y="0"/>
                  </a:moveTo>
                  <a:lnTo>
                    <a:pt x="0" y="103"/>
                  </a:lnTo>
                  <a:lnTo>
                    <a:pt x="505" y="573"/>
                  </a:lnTo>
                  <a:lnTo>
                    <a:pt x="0" y="1043"/>
                  </a:lnTo>
                  <a:lnTo>
                    <a:pt x="95" y="1145"/>
                  </a:lnTo>
                  <a:lnTo>
                    <a:pt x="711" y="573"/>
                  </a:lnTo>
                  <a:lnTo>
                    <a:pt x="95" y="0"/>
                  </a:lnTo>
                </a:path>
              </a:pathLst>
            </a:custGeom>
            <a:solidFill>
              <a:srgbClr val="ACC9B5"/>
            </a:solidFill>
            <a:ln w="9525">
              <a:solidFill>
                <a:srgbClr val="92D050"/>
              </a:solidFill>
              <a:round/>
            </a:ln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2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" name="Group 18"/>
          <p:cNvGrpSpPr/>
          <p:nvPr/>
        </p:nvGrpSpPr>
        <p:grpSpPr bwMode="auto">
          <a:xfrm>
            <a:off x="4355422" y="3631349"/>
            <a:ext cx="564119" cy="564133"/>
            <a:chOff x="8689" y="7288"/>
            <a:chExt cx="1438" cy="1438"/>
          </a:xfrm>
        </p:grpSpPr>
        <p:sp>
          <p:nvSpPr>
            <p:cNvPr id="16" name="Freeform 19"/>
            <p:cNvSpPr/>
            <p:nvPr/>
          </p:nvSpPr>
          <p:spPr bwMode="auto">
            <a:xfrm>
              <a:off x="8689" y="7288"/>
              <a:ext cx="1438" cy="1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8" y="1438"/>
                </a:cxn>
              </a:cxnLst>
              <a:rect l="0" t="0" r="r" b="b"/>
              <a:pathLst>
                <a:path w="1438" h="1438">
                  <a:moveTo>
                    <a:pt x="0" y="0"/>
                  </a:moveTo>
                  <a:lnTo>
                    <a:pt x="1438" y="1438"/>
                  </a:lnTo>
                </a:path>
              </a:pathLst>
            </a:custGeom>
            <a:noFill/>
            <a:ln w="12700">
              <a:solidFill>
                <a:srgbClr val="BBBDC0"/>
              </a:solidFill>
              <a:round/>
            </a:ln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2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7" name="Group 20"/>
          <p:cNvGrpSpPr/>
          <p:nvPr/>
        </p:nvGrpSpPr>
        <p:grpSpPr bwMode="auto">
          <a:xfrm>
            <a:off x="4116123" y="3386159"/>
            <a:ext cx="478598" cy="663386"/>
            <a:chOff x="8079" y="6663"/>
            <a:chExt cx="1220" cy="1691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8" name="Freeform 21"/>
            <p:cNvSpPr/>
            <p:nvPr/>
          </p:nvSpPr>
          <p:spPr bwMode="auto">
            <a:xfrm>
              <a:off x="8079" y="6663"/>
              <a:ext cx="1220" cy="16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20" y="0"/>
                </a:cxn>
                <a:cxn ang="0">
                  <a:pos x="1220" y="1220"/>
                </a:cxn>
                <a:cxn ang="0">
                  <a:pos x="0" y="1220"/>
                </a:cxn>
                <a:cxn ang="0">
                  <a:pos x="0" y="0"/>
                </a:cxn>
              </a:cxnLst>
              <a:rect l="0" t="0" r="r" b="b"/>
              <a:pathLst>
                <a:path w="1220" h="1220">
                  <a:moveTo>
                    <a:pt x="0" y="0"/>
                  </a:moveTo>
                  <a:lnTo>
                    <a:pt x="1220" y="0"/>
                  </a:lnTo>
                  <a:lnTo>
                    <a:pt x="1220" y="1220"/>
                  </a:lnTo>
                  <a:lnTo>
                    <a:pt x="0" y="1220"/>
                  </a:lnTo>
                  <a:lnTo>
                    <a:pt x="0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chemeClr val="bg1"/>
              </a:solidFill>
              <a:round/>
            </a:ln>
          </p:spPr>
          <p:txBody>
            <a:bodyPr vert="eaVert" wrap="square" lIns="82296" tIns="65837" rIns="82296" bIns="0" numCol="1" anchor="t" anchorCtr="0" compatLnSpc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text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9" name="Group 66"/>
          <p:cNvGrpSpPr/>
          <p:nvPr/>
        </p:nvGrpSpPr>
        <p:grpSpPr bwMode="auto">
          <a:xfrm>
            <a:off x="4335023" y="2468168"/>
            <a:ext cx="587655" cy="587672"/>
            <a:chOff x="8637" y="4323"/>
            <a:chExt cx="1498" cy="1498"/>
          </a:xfrm>
        </p:grpSpPr>
        <p:sp>
          <p:nvSpPr>
            <p:cNvPr id="20" name="Freeform 67"/>
            <p:cNvSpPr/>
            <p:nvPr/>
          </p:nvSpPr>
          <p:spPr bwMode="auto">
            <a:xfrm>
              <a:off x="8637" y="4323"/>
              <a:ext cx="1498" cy="1498"/>
            </a:xfrm>
            <a:custGeom>
              <a:avLst/>
              <a:gdLst/>
              <a:ahLst/>
              <a:cxnLst>
                <a:cxn ang="0">
                  <a:pos x="1498" y="1499"/>
                </a:cxn>
                <a:cxn ang="0">
                  <a:pos x="0" y="0"/>
                </a:cxn>
              </a:cxnLst>
              <a:rect l="0" t="0" r="r" b="b"/>
              <a:pathLst>
                <a:path w="1498" h="1498">
                  <a:moveTo>
                    <a:pt x="1498" y="1499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BBBDC0"/>
              </a:solidFill>
              <a:round/>
            </a:ln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2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1" name="Group 68"/>
          <p:cNvGrpSpPr/>
          <p:nvPr/>
        </p:nvGrpSpPr>
        <p:grpSpPr bwMode="auto">
          <a:xfrm>
            <a:off x="4683125" y="2818765"/>
            <a:ext cx="478790" cy="631190"/>
            <a:chOff x="9525" y="5217"/>
            <a:chExt cx="1220" cy="1447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2" name="Freeform 69"/>
            <p:cNvSpPr/>
            <p:nvPr/>
          </p:nvSpPr>
          <p:spPr bwMode="auto">
            <a:xfrm>
              <a:off x="9525" y="5217"/>
              <a:ext cx="1220" cy="14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20" y="0"/>
                </a:cxn>
                <a:cxn ang="0">
                  <a:pos x="1220" y="1220"/>
                </a:cxn>
                <a:cxn ang="0">
                  <a:pos x="0" y="1220"/>
                </a:cxn>
                <a:cxn ang="0">
                  <a:pos x="0" y="0"/>
                </a:cxn>
              </a:cxnLst>
              <a:rect l="0" t="0" r="r" b="b"/>
              <a:pathLst>
                <a:path w="1220" h="1220">
                  <a:moveTo>
                    <a:pt x="0" y="0"/>
                  </a:moveTo>
                  <a:lnTo>
                    <a:pt x="1220" y="0"/>
                  </a:lnTo>
                  <a:lnTo>
                    <a:pt x="1220" y="1220"/>
                  </a:lnTo>
                  <a:lnTo>
                    <a:pt x="0" y="1220"/>
                  </a:lnTo>
                  <a:lnTo>
                    <a:pt x="0" y="0"/>
                  </a:lnTo>
                </a:path>
              </a:pathLst>
            </a:custGeom>
            <a:solidFill>
              <a:srgbClr val="92D050"/>
            </a:solidFill>
            <a:ln w="28575">
              <a:solidFill>
                <a:schemeClr val="bg1"/>
              </a:solidFill>
              <a:round/>
            </a:ln>
          </p:spPr>
          <p:txBody>
            <a:bodyPr vert="eaVert" wrap="square" lIns="82296" tIns="65837" rIns="82296" bIns="0" numCol="1" anchor="t" anchorCtr="0" compatLnSpc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text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3" name="Group 90"/>
          <p:cNvGrpSpPr/>
          <p:nvPr/>
        </p:nvGrpSpPr>
        <p:grpSpPr bwMode="auto">
          <a:xfrm>
            <a:off x="5489934" y="2492099"/>
            <a:ext cx="606093" cy="603364"/>
            <a:chOff x="11581" y="4384"/>
            <a:chExt cx="1545" cy="1538"/>
          </a:xfrm>
        </p:grpSpPr>
        <p:sp>
          <p:nvSpPr>
            <p:cNvPr id="24" name="Freeform 91"/>
            <p:cNvSpPr/>
            <p:nvPr/>
          </p:nvSpPr>
          <p:spPr bwMode="auto">
            <a:xfrm>
              <a:off x="11581" y="4384"/>
              <a:ext cx="1545" cy="1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46" y="1538"/>
                </a:cxn>
              </a:cxnLst>
              <a:rect l="0" t="0" r="r" b="b"/>
              <a:pathLst>
                <a:path w="1545" h="1538">
                  <a:moveTo>
                    <a:pt x="0" y="0"/>
                  </a:moveTo>
                  <a:lnTo>
                    <a:pt x="1546" y="1538"/>
                  </a:lnTo>
                </a:path>
              </a:pathLst>
            </a:custGeom>
            <a:noFill/>
            <a:ln w="12700">
              <a:solidFill>
                <a:srgbClr val="BBBDC0"/>
              </a:solidFill>
              <a:round/>
            </a:ln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2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8" name="Group 98"/>
          <p:cNvGrpSpPr/>
          <p:nvPr/>
        </p:nvGrpSpPr>
        <p:grpSpPr bwMode="auto">
          <a:xfrm>
            <a:off x="5250635" y="2251617"/>
            <a:ext cx="478598" cy="657894"/>
            <a:chOff x="10971" y="3771"/>
            <a:chExt cx="1220" cy="1677"/>
          </a:xfrm>
          <a:solidFill>
            <a:srgbClr val="00B050"/>
          </a:solidFill>
        </p:grpSpPr>
        <p:sp>
          <p:nvSpPr>
            <p:cNvPr id="29" name="Freeform 99"/>
            <p:cNvSpPr/>
            <p:nvPr/>
          </p:nvSpPr>
          <p:spPr bwMode="auto">
            <a:xfrm>
              <a:off x="10971" y="3771"/>
              <a:ext cx="1220" cy="16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20" y="0"/>
                </a:cxn>
                <a:cxn ang="0">
                  <a:pos x="1220" y="1220"/>
                </a:cxn>
                <a:cxn ang="0">
                  <a:pos x="0" y="1220"/>
                </a:cxn>
                <a:cxn ang="0">
                  <a:pos x="0" y="0"/>
                </a:cxn>
              </a:cxnLst>
              <a:rect l="0" t="0" r="r" b="b"/>
              <a:pathLst>
                <a:path w="1220" h="1220">
                  <a:moveTo>
                    <a:pt x="0" y="0"/>
                  </a:moveTo>
                  <a:lnTo>
                    <a:pt x="1220" y="0"/>
                  </a:lnTo>
                  <a:lnTo>
                    <a:pt x="1220" y="1220"/>
                  </a:lnTo>
                  <a:lnTo>
                    <a:pt x="0" y="1220"/>
                  </a:lnTo>
                  <a:lnTo>
                    <a:pt x="0" y="0"/>
                  </a:lnTo>
                </a:path>
              </a:pathLst>
            </a:custGeom>
            <a:grpFill/>
            <a:ln w="28575">
              <a:solidFill>
                <a:schemeClr val="bg1"/>
              </a:solidFill>
              <a:round/>
            </a:ln>
          </p:spPr>
          <p:txBody>
            <a:bodyPr vert="eaVert" wrap="square" lIns="82296" tIns="65837" rIns="82296" bIns="0" numCol="1" anchor="t" anchorCtr="0" compatLnSpc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text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0" name="Group 146"/>
          <p:cNvGrpSpPr/>
          <p:nvPr/>
        </p:nvGrpSpPr>
        <p:grpSpPr bwMode="auto">
          <a:xfrm>
            <a:off x="3220910" y="4770600"/>
            <a:ext cx="580595" cy="580610"/>
            <a:chOff x="5797" y="10192"/>
            <a:chExt cx="1480" cy="1480"/>
          </a:xfrm>
        </p:grpSpPr>
        <p:sp>
          <p:nvSpPr>
            <p:cNvPr id="31" name="Freeform 147"/>
            <p:cNvSpPr/>
            <p:nvPr/>
          </p:nvSpPr>
          <p:spPr bwMode="auto">
            <a:xfrm>
              <a:off x="5797" y="10192"/>
              <a:ext cx="1480" cy="1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80" y="1480"/>
                </a:cxn>
              </a:cxnLst>
              <a:rect l="0" t="0" r="r" b="b"/>
              <a:pathLst>
                <a:path w="1480" h="1480">
                  <a:moveTo>
                    <a:pt x="0" y="0"/>
                  </a:moveTo>
                  <a:lnTo>
                    <a:pt x="1480" y="1480"/>
                  </a:lnTo>
                </a:path>
              </a:pathLst>
            </a:custGeom>
            <a:noFill/>
            <a:ln w="12700">
              <a:solidFill>
                <a:srgbClr val="BBBDC0"/>
              </a:solidFill>
              <a:round/>
            </a:ln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2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2" name="Freeform 149"/>
          <p:cNvSpPr/>
          <p:nvPr/>
        </p:nvSpPr>
        <p:spPr bwMode="auto">
          <a:xfrm>
            <a:off x="2981325" y="4520565"/>
            <a:ext cx="478790" cy="60134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20" y="0"/>
              </a:cxn>
              <a:cxn ang="0">
                <a:pos x="1220" y="1220"/>
              </a:cxn>
              <a:cxn ang="0">
                <a:pos x="0" y="1220"/>
              </a:cxn>
              <a:cxn ang="0">
                <a:pos x="0" y="0"/>
              </a:cxn>
            </a:cxnLst>
            <a:rect l="0" t="0" r="r" b="b"/>
            <a:pathLst>
              <a:path w="1220" h="1220">
                <a:moveTo>
                  <a:pt x="0" y="0"/>
                </a:moveTo>
                <a:lnTo>
                  <a:pt x="1220" y="0"/>
                </a:lnTo>
                <a:lnTo>
                  <a:pt x="1220" y="1220"/>
                </a:lnTo>
                <a:lnTo>
                  <a:pt x="0" y="1220"/>
                </a:lnTo>
                <a:lnTo>
                  <a:pt x="0" y="0"/>
                </a:lnTo>
              </a:path>
            </a:pathLst>
          </a:custGeom>
          <a:solidFill>
            <a:srgbClr val="00B050"/>
          </a:solidFill>
          <a:ln w="28575">
            <a:solidFill>
              <a:schemeClr val="bg1"/>
            </a:solidFill>
            <a:round/>
          </a:ln>
        </p:spPr>
        <p:txBody>
          <a:bodyPr vert="eaVert" wrap="square" lIns="82296" tIns="65837" rIns="82296" bIns="0" numCol="1" anchor="t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text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grpSp>
        <p:nvGrpSpPr>
          <p:cNvPr id="33" name="Group 176"/>
          <p:cNvGrpSpPr/>
          <p:nvPr/>
        </p:nvGrpSpPr>
        <p:grpSpPr bwMode="auto">
          <a:xfrm>
            <a:off x="3179718" y="3586628"/>
            <a:ext cx="608840" cy="608855"/>
            <a:chOff x="5692" y="7174"/>
            <a:chExt cx="1552" cy="1552"/>
          </a:xfrm>
        </p:grpSpPr>
        <p:sp>
          <p:nvSpPr>
            <p:cNvPr id="34" name="Freeform 177"/>
            <p:cNvSpPr/>
            <p:nvPr/>
          </p:nvSpPr>
          <p:spPr bwMode="auto">
            <a:xfrm>
              <a:off x="5692" y="7174"/>
              <a:ext cx="1552" cy="1552"/>
            </a:xfrm>
            <a:custGeom>
              <a:avLst/>
              <a:gdLst/>
              <a:ahLst/>
              <a:cxnLst>
                <a:cxn ang="0">
                  <a:pos x="1551" y="1552"/>
                </a:cxn>
                <a:cxn ang="0">
                  <a:pos x="0" y="0"/>
                </a:cxn>
              </a:cxnLst>
              <a:rect l="0" t="0" r="r" b="b"/>
              <a:pathLst>
                <a:path w="1552" h="1552">
                  <a:moveTo>
                    <a:pt x="1551" y="1552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BBBDC0"/>
              </a:solidFill>
              <a:round/>
            </a:ln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2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5" name="Group 178"/>
          <p:cNvGrpSpPr/>
          <p:nvPr/>
        </p:nvGrpSpPr>
        <p:grpSpPr bwMode="auto">
          <a:xfrm>
            <a:off x="3549015" y="3953510"/>
            <a:ext cx="478790" cy="651510"/>
            <a:chOff x="6633" y="8109"/>
            <a:chExt cx="1220" cy="1220"/>
          </a:xfrm>
        </p:grpSpPr>
        <p:sp>
          <p:nvSpPr>
            <p:cNvPr id="36" name="Freeform 179"/>
            <p:cNvSpPr/>
            <p:nvPr/>
          </p:nvSpPr>
          <p:spPr bwMode="auto">
            <a:xfrm>
              <a:off x="6633" y="8109"/>
              <a:ext cx="1220" cy="12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20" y="0"/>
                </a:cxn>
                <a:cxn ang="0">
                  <a:pos x="1220" y="1220"/>
                </a:cxn>
                <a:cxn ang="0">
                  <a:pos x="0" y="1220"/>
                </a:cxn>
                <a:cxn ang="0">
                  <a:pos x="0" y="0"/>
                </a:cxn>
              </a:cxnLst>
              <a:rect l="0" t="0" r="r" b="b"/>
              <a:pathLst>
                <a:path w="1220" h="1220">
                  <a:moveTo>
                    <a:pt x="0" y="0"/>
                  </a:moveTo>
                  <a:lnTo>
                    <a:pt x="1220" y="0"/>
                  </a:lnTo>
                  <a:lnTo>
                    <a:pt x="1220" y="1220"/>
                  </a:lnTo>
                  <a:lnTo>
                    <a:pt x="0" y="1220"/>
                  </a:lnTo>
                  <a:lnTo>
                    <a:pt x="0" y="0"/>
                  </a:lnTo>
                </a:path>
              </a:pathLst>
            </a:custGeom>
            <a:solidFill>
              <a:srgbClr val="92D050"/>
            </a:solidFill>
            <a:ln w="28575">
              <a:solidFill>
                <a:schemeClr val="bg1"/>
              </a:solidFill>
              <a:round/>
            </a:ln>
          </p:spPr>
          <p:txBody>
            <a:bodyPr vert="eaVert" wrap="square" lIns="106985" tIns="65837" rIns="0" bIns="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text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7" name="Group 196"/>
          <p:cNvGrpSpPr/>
          <p:nvPr/>
        </p:nvGrpSpPr>
        <p:grpSpPr bwMode="auto">
          <a:xfrm>
            <a:off x="2062076" y="4743139"/>
            <a:ext cx="591578" cy="591594"/>
            <a:chOff x="2843" y="10122"/>
            <a:chExt cx="1508" cy="1508"/>
          </a:xfrm>
        </p:grpSpPr>
        <p:sp>
          <p:nvSpPr>
            <p:cNvPr id="38" name="Freeform 197"/>
            <p:cNvSpPr/>
            <p:nvPr/>
          </p:nvSpPr>
          <p:spPr bwMode="auto">
            <a:xfrm>
              <a:off x="2843" y="10122"/>
              <a:ext cx="1508" cy="1508"/>
            </a:xfrm>
            <a:custGeom>
              <a:avLst/>
              <a:gdLst/>
              <a:ahLst/>
              <a:cxnLst>
                <a:cxn ang="0">
                  <a:pos x="1508" y="1508"/>
                </a:cxn>
                <a:cxn ang="0">
                  <a:pos x="0" y="0"/>
                </a:cxn>
              </a:cxnLst>
              <a:rect l="0" t="0" r="r" b="b"/>
              <a:pathLst>
                <a:path w="1508" h="1508">
                  <a:moveTo>
                    <a:pt x="1508" y="1508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BBBDC0"/>
              </a:solidFill>
              <a:round/>
            </a:ln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2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9" name="Freeform 199"/>
          <p:cNvSpPr/>
          <p:nvPr/>
        </p:nvSpPr>
        <p:spPr bwMode="auto">
          <a:xfrm>
            <a:off x="2414270" y="4999355"/>
            <a:ext cx="478790" cy="57848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20" y="0"/>
              </a:cxn>
              <a:cxn ang="0">
                <a:pos x="1220" y="1220"/>
              </a:cxn>
              <a:cxn ang="0">
                <a:pos x="0" y="1220"/>
              </a:cxn>
              <a:cxn ang="0">
                <a:pos x="0" y="0"/>
              </a:cxn>
            </a:cxnLst>
            <a:rect l="0" t="0" r="r" b="b"/>
            <a:pathLst>
              <a:path w="1220" h="1220">
                <a:moveTo>
                  <a:pt x="0" y="0"/>
                </a:moveTo>
                <a:lnTo>
                  <a:pt x="1220" y="0"/>
                </a:lnTo>
                <a:lnTo>
                  <a:pt x="1220" y="1220"/>
                </a:lnTo>
                <a:lnTo>
                  <a:pt x="0" y="1220"/>
                </a:lnTo>
                <a:lnTo>
                  <a:pt x="0" y="0"/>
                </a:lnTo>
              </a:path>
            </a:pathLst>
          </a:custGeom>
          <a:solidFill>
            <a:srgbClr val="92D050"/>
          </a:solidFill>
          <a:ln w="28575">
            <a:solidFill>
              <a:schemeClr val="bg1"/>
            </a:solidFill>
            <a:round/>
          </a:ln>
        </p:spPr>
        <p:txBody>
          <a:bodyPr vert="eaVert" wrap="square" lIns="82296" tIns="41148" rIns="82296" bIns="41148" numCol="1" anchor="ctr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text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506312" y="4433312"/>
            <a:ext cx="1555432" cy="338554"/>
            <a:chOff x="2464017" y="3860542"/>
            <a:chExt cx="1555432" cy="338554"/>
          </a:xfrm>
        </p:grpSpPr>
        <p:grpSp>
          <p:nvGrpSpPr>
            <p:cNvPr id="25" name="Group 64"/>
            <p:cNvGrpSpPr/>
            <p:nvPr/>
          </p:nvGrpSpPr>
          <p:grpSpPr bwMode="auto">
            <a:xfrm>
              <a:off x="4018664" y="3900311"/>
              <a:ext cx="785" cy="228321"/>
              <a:chOff x="2688" y="9398"/>
              <a:chExt cx="2" cy="582"/>
            </a:xfrm>
          </p:grpSpPr>
          <p:sp>
            <p:nvSpPr>
              <p:cNvPr id="26" name="Freeform 65"/>
              <p:cNvSpPr/>
              <p:nvPr/>
            </p:nvSpPr>
            <p:spPr bwMode="auto">
              <a:xfrm>
                <a:off x="2688" y="9398"/>
                <a:ext cx="2" cy="58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82"/>
                  </a:cxn>
                </a:cxnLst>
                <a:rect l="0" t="0" r="r" b="b"/>
                <a:pathLst>
                  <a:path h="582">
                    <a:moveTo>
                      <a:pt x="0" y="0"/>
                    </a:moveTo>
                    <a:lnTo>
                      <a:pt x="0" y="582"/>
                    </a:lnTo>
                  </a:path>
                </a:pathLst>
              </a:custGeom>
              <a:noFill/>
              <a:ln w="54610">
                <a:solidFill>
                  <a:srgbClr val="92D050"/>
                </a:solidFill>
                <a:round/>
              </a:ln>
            </p:spPr>
            <p:txBody>
              <a:bodyPr vert="horz" wrap="square" lIns="82296" tIns="41148" rIns="82296" bIns="41148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0" name="TextBox 49"/>
            <p:cNvSpPr txBox="1"/>
            <p:nvPr/>
          </p:nvSpPr>
          <p:spPr>
            <a:xfrm>
              <a:off x="2464017" y="3860542"/>
              <a:ext cx="15543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3790775" y="5413630"/>
            <a:ext cx="1554336" cy="338554"/>
            <a:chOff x="5808170" y="4854830"/>
            <a:chExt cx="1554336" cy="338554"/>
          </a:xfrm>
        </p:grpSpPr>
        <p:grpSp>
          <p:nvGrpSpPr>
            <p:cNvPr id="43" name="Group 96"/>
            <p:cNvGrpSpPr/>
            <p:nvPr/>
          </p:nvGrpSpPr>
          <p:grpSpPr bwMode="auto">
            <a:xfrm>
              <a:off x="5887549" y="4897939"/>
              <a:ext cx="785" cy="252644"/>
              <a:chOff x="7452" y="11941"/>
              <a:chExt cx="2" cy="644"/>
            </a:xfrm>
          </p:grpSpPr>
          <p:sp>
            <p:nvSpPr>
              <p:cNvPr id="44" name="Freeform 97"/>
              <p:cNvSpPr/>
              <p:nvPr/>
            </p:nvSpPr>
            <p:spPr bwMode="auto">
              <a:xfrm>
                <a:off x="7452" y="11941"/>
                <a:ext cx="2" cy="6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44"/>
                  </a:cxn>
                </a:cxnLst>
                <a:rect l="0" t="0" r="r" b="b"/>
                <a:pathLst>
                  <a:path h="644">
                    <a:moveTo>
                      <a:pt x="0" y="0"/>
                    </a:moveTo>
                    <a:lnTo>
                      <a:pt x="0" y="644"/>
                    </a:lnTo>
                  </a:path>
                </a:pathLst>
              </a:custGeom>
              <a:noFill/>
              <a:ln w="54623">
                <a:solidFill>
                  <a:srgbClr val="00B050"/>
                </a:solidFill>
                <a:round/>
              </a:ln>
            </p:spPr>
            <p:txBody>
              <a:bodyPr vert="horz" wrap="square" lIns="82296" tIns="41148" rIns="82296" bIns="41148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5" name="TextBox 51"/>
            <p:cNvSpPr txBox="1"/>
            <p:nvPr/>
          </p:nvSpPr>
          <p:spPr>
            <a:xfrm>
              <a:off x="5808170" y="4854830"/>
              <a:ext cx="15543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1623912" y="3249037"/>
            <a:ext cx="1555432" cy="338554"/>
            <a:chOff x="2464017" y="3860542"/>
            <a:chExt cx="1555432" cy="338554"/>
          </a:xfrm>
        </p:grpSpPr>
        <p:grpSp>
          <p:nvGrpSpPr>
            <p:cNvPr id="64" name="Group 64"/>
            <p:cNvGrpSpPr/>
            <p:nvPr/>
          </p:nvGrpSpPr>
          <p:grpSpPr bwMode="auto">
            <a:xfrm>
              <a:off x="4018664" y="3900311"/>
              <a:ext cx="785" cy="228321"/>
              <a:chOff x="2688" y="9398"/>
              <a:chExt cx="2" cy="582"/>
            </a:xfrm>
          </p:grpSpPr>
          <p:sp>
            <p:nvSpPr>
              <p:cNvPr id="65" name="Freeform 65"/>
              <p:cNvSpPr/>
              <p:nvPr/>
            </p:nvSpPr>
            <p:spPr bwMode="auto">
              <a:xfrm>
                <a:off x="2688" y="9398"/>
                <a:ext cx="2" cy="58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82"/>
                  </a:cxn>
                </a:cxnLst>
                <a:rect l="0" t="0" r="r" b="b"/>
                <a:pathLst>
                  <a:path h="582">
                    <a:moveTo>
                      <a:pt x="0" y="0"/>
                    </a:moveTo>
                    <a:lnTo>
                      <a:pt x="0" y="582"/>
                    </a:lnTo>
                  </a:path>
                </a:pathLst>
              </a:custGeom>
              <a:noFill/>
              <a:ln w="54610">
                <a:solidFill>
                  <a:srgbClr val="92D050"/>
                </a:solidFill>
                <a:round/>
              </a:ln>
            </p:spPr>
            <p:txBody>
              <a:bodyPr vert="horz" wrap="square" lIns="82296" tIns="41148" rIns="82296" bIns="41148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66" name="TextBox 49"/>
            <p:cNvSpPr txBox="1"/>
            <p:nvPr/>
          </p:nvSpPr>
          <p:spPr>
            <a:xfrm>
              <a:off x="2464017" y="3860542"/>
              <a:ext cx="15543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2740877" y="2130802"/>
            <a:ext cx="1555432" cy="338554"/>
            <a:chOff x="2464017" y="3860542"/>
            <a:chExt cx="1555432" cy="338554"/>
          </a:xfrm>
        </p:grpSpPr>
        <p:grpSp>
          <p:nvGrpSpPr>
            <p:cNvPr id="68" name="Group 64"/>
            <p:cNvGrpSpPr/>
            <p:nvPr/>
          </p:nvGrpSpPr>
          <p:grpSpPr bwMode="auto">
            <a:xfrm>
              <a:off x="4018664" y="3900311"/>
              <a:ext cx="785" cy="228321"/>
              <a:chOff x="2688" y="9398"/>
              <a:chExt cx="2" cy="582"/>
            </a:xfrm>
          </p:grpSpPr>
          <p:sp>
            <p:nvSpPr>
              <p:cNvPr id="69" name="Freeform 65"/>
              <p:cNvSpPr/>
              <p:nvPr/>
            </p:nvSpPr>
            <p:spPr bwMode="auto">
              <a:xfrm>
                <a:off x="2688" y="9398"/>
                <a:ext cx="2" cy="58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82"/>
                  </a:cxn>
                </a:cxnLst>
                <a:rect l="0" t="0" r="r" b="b"/>
                <a:pathLst>
                  <a:path h="582">
                    <a:moveTo>
                      <a:pt x="0" y="0"/>
                    </a:moveTo>
                    <a:lnTo>
                      <a:pt x="0" y="582"/>
                    </a:lnTo>
                  </a:path>
                </a:pathLst>
              </a:custGeom>
              <a:noFill/>
              <a:ln w="54610">
                <a:solidFill>
                  <a:srgbClr val="92D050"/>
                </a:solidFill>
                <a:round/>
              </a:ln>
            </p:spPr>
            <p:txBody>
              <a:bodyPr vert="horz" wrap="square" lIns="82296" tIns="41148" rIns="82296" bIns="41148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70" name="TextBox 49"/>
            <p:cNvSpPr txBox="1"/>
            <p:nvPr/>
          </p:nvSpPr>
          <p:spPr>
            <a:xfrm>
              <a:off x="2464017" y="3860542"/>
              <a:ext cx="15543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4839795" y="4268090"/>
            <a:ext cx="1554336" cy="338554"/>
            <a:chOff x="5808170" y="4854830"/>
            <a:chExt cx="1554336" cy="338554"/>
          </a:xfrm>
        </p:grpSpPr>
        <p:grpSp>
          <p:nvGrpSpPr>
            <p:cNvPr id="72" name="Group 96"/>
            <p:cNvGrpSpPr/>
            <p:nvPr/>
          </p:nvGrpSpPr>
          <p:grpSpPr bwMode="auto">
            <a:xfrm>
              <a:off x="5887549" y="4897939"/>
              <a:ext cx="785" cy="252644"/>
              <a:chOff x="7452" y="11941"/>
              <a:chExt cx="2" cy="644"/>
            </a:xfrm>
          </p:grpSpPr>
          <p:sp>
            <p:nvSpPr>
              <p:cNvPr id="73" name="Freeform 97"/>
              <p:cNvSpPr/>
              <p:nvPr/>
            </p:nvSpPr>
            <p:spPr bwMode="auto">
              <a:xfrm>
                <a:off x="7452" y="11941"/>
                <a:ext cx="2" cy="6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44"/>
                  </a:cxn>
                </a:cxnLst>
                <a:rect l="0" t="0" r="r" b="b"/>
                <a:pathLst>
                  <a:path h="644">
                    <a:moveTo>
                      <a:pt x="0" y="0"/>
                    </a:moveTo>
                    <a:lnTo>
                      <a:pt x="0" y="644"/>
                    </a:lnTo>
                  </a:path>
                </a:pathLst>
              </a:custGeom>
              <a:noFill/>
              <a:ln w="54623">
                <a:solidFill>
                  <a:srgbClr val="00B050"/>
                </a:solidFill>
                <a:round/>
              </a:ln>
            </p:spPr>
            <p:txBody>
              <a:bodyPr vert="horz" wrap="square" lIns="82296" tIns="41148" rIns="82296" bIns="41148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74" name="TextBox 51"/>
            <p:cNvSpPr txBox="1"/>
            <p:nvPr/>
          </p:nvSpPr>
          <p:spPr>
            <a:xfrm>
              <a:off x="5808170" y="4854830"/>
              <a:ext cx="15543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6016450" y="3113025"/>
            <a:ext cx="1554336" cy="338554"/>
            <a:chOff x="5808170" y="4854830"/>
            <a:chExt cx="1554336" cy="338554"/>
          </a:xfrm>
        </p:grpSpPr>
        <p:grpSp>
          <p:nvGrpSpPr>
            <p:cNvPr id="76" name="Group 96"/>
            <p:cNvGrpSpPr/>
            <p:nvPr/>
          </p:nvGrpSpPr>
          <p:grpSpPr bwMode="auto">
            <a:xfrm>
              <a:off x="5887549" y="4897939"/>
              <a:ext cx="785" cy="252644"/>
              <a:chOff x="7452" y="11941"/>
              <a:chExt cx="2" cy="644"/>
            </a:xfrm>
          </p:grpSpPr>
          <p:sp>
            <p:nvSpPr>
              <p:cNvPr id="77" name="Freeform 97"/>
              <p:cNvSpPr/>
              <p:nvPr/>
            </p:nvSpPr>
            <p:spPr bwMode="auto">
              <a:xfrm>
                <a:off x="7452" y="11941"/>
                <a:ext cx="2" cy="6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44"/>
                  </a:cxn>
                </a:cxnLst>
                <a:rect l="0" t="0" r="r" b="b"/>
                <a:pathLst>
                  <a:path h="644">
                    <a:moveTo>
                      <a:pt x="0" y="0"/>
                    </a:moveTo>
                    <a:lnTo>
                      <a:pt x="0" y="644"/>
                    </a:lnTo>
                  </a:path>
                </a:pathLst>
              </a:custGeom>
              <a:noFill/>
              <a:ln w="54623">
                <a:solidFill>
                  <a:srgbClr val="00B050"/>
                </a:solidFill>
                <a:round/>
              </a:ln>
            </p:spPr>
            <p:txBody>
              <a:bodyPr vert="horz" wrap="square" lIns="82296" tIns="41148" rIns="82296" bIns="41148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78" name="TextBox 51"/>
            <p:cNvSpPr txBox="1"/>
            <p:nvPr/>
          </p:nvSpPr>
          <p:spPr>
            <a:xfrm>
              <a:off x="5808170" y="4854830"/>
              <a:ext cx="15543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</p:grpSp>
      <p:pic>
        <p:nvPicPr>
          <p:cNvPr id="79" name="图片 78" descr="QQ截图201808071035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470" y="66675"/>
            <a:ext cx="4175125" cy="4244340"/>
          </a:xfrm>
          <a:prstGeom prst="ellipse">
            <a:avLst/>
          </a:prstGeom>
        </p:spPr>
      </p:pic>
      <p:sp>
        <p:nvSpPr>
          <p:cNvPr id="55" name="Freeform 199">
            <a:extLst>
              <a:ext uri="{FF2B5EF4-FFF2-40B4-BE49-F238E27FC236}">
                <a16:creationId xmlns:a16="http://schemas.microsoft.com/office/drawing/2014/main" id="{E822A06A-8C96-4C4D-8F29-78C0CD3A9F5D}"/>
              </a:ext>
            </a:extLst>
          </p:cNvPr>
          <p:cNvSpPr/>
          <p:nvPr/>
        </p:nvSpPr>
        <p:spPr bwMode="auto">
          <a:xfrm>
            <a:off x="158750" y="123825"/>
            <a:ext cx="550545" cy="55054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20" y="0"/>
              </a:cxn>
              <a:cxn ang="0">
                <a:pos x="1220" y="1220"/>
              </a:cxn>
              <a:cxn ang="0">
                <a:pos x="0" y="1220"/>
              </a:cxn>
              <a:cxn ang="0">
                <a:pos x="0" y="0"/>
              </a:cxn>
            </a:cxnLst>
            <a:rect l="0" t="0" r="r" b="b"/>
            <a:pathLst>
              <a:path w="1220" h="1220">
                <a:moveTo>
                  <a:pt x="0" y="0"/>
                </a:moveTo>
                <a:lnTo>
                  <a:pt x="1220" y="0"/>
                </a:lnTo>
                <a:lnTo>
                  <a:pt x="1220" y="1220"/>
                </a:lnTo>
                <a:lnTo>
                  <a:pt x="0" y="1220"/>
                </a:lnTo>
                <a:lnTo>
                  <a:pt x="0" y="0"/>
                </a:lnTo>
              </a:path>
            </a:pathLst>
          </a:custGeom>
          <a:solidFill>
            <a:srgbClr val="92D050"/>
          </a:solidFill>
          <a:ln w="28575">
            <a:solidFill>
              <a:schemeClr val="bg1"/>
            </a:solidFill>
            <a:round/>
          </a:ln>
        </p:spPr>
        <p:txBody>
          <a:bodyPr vert="horz" wrap="square" lIns="82296" tIns="41148" rIns="82296" bIns="41148" numCol="1" anchor="ctr" anchorCtr="0" compatLnSpc="1"/>
          <a:lstStyle/>
          <a:p>
            <a:pPr algn="ctr"/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01</a:t>
            </a:r>
          </a:p>
        </p:txBody>
      </p:sp>
      <p:sp>
        <p:nvSpPr>
          <p:cNvPr id="56" name="TextBox 50">
            <a:extLst>
              <a:ext uri="{FF2B5EF4-FFF2-40B4-BE49-F238E27FC236}">
                <a16:creationId xmlns:a16="http://schemas.microsoft.com/office/drawing/2014/main" id="{A21AA7A0-8BCD-453C-9C9C-A408D077270D}"/>
              </a:ext>
            </a:extLst>
          </p:cNvPr>
          <p:cNvSpPr txBox="1"/>
          <p:nvPr/>
        </p:nvSpPr>
        <p:spPr>
          <a:xfrm>
            <a:off x="890892" y="275590"/>
            <a:ext cx="1892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2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39" grpId="0" bldLvl="0" animBg="1"/>
      <p:bldP spid="55" grpId="0" animBg="1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00" y="1339850"/>
            <a:ext cx="3533775" cy="3235325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0700" y="1339850"/>
            <a:ext cx="3533775" cy="3235325"/>
          </a:xfrm>
          <a:prstGeom prst="rect">
            <a:avLst/>
          </a:prstGeom>
        </p:spPr>
      </p:pic>
      <p:pic>
        <p:nvPicPr>
          <p:cNvPr id="10" name="图片 9" descr="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5305" y="1339850"/>
            <a:ext cx="3533775" cy="3235325"/>
          </a:xfrm>
          <a:prstGeom prst="rect">
            <a:avLst/>
          </a:prstGeom>
        </p:spPr>
      </p:pic>
      <p:sp>
        <p:nvSpPr>
          <p:cNvPr id="36" name="íS1ide"/>
          <p:cNvSpPr/>
          <p:nvPr/>
        </p:nvSpPr>
        <p:spPr bwMode="auto">
          <a:xfrm>
            <a:off x="808463" y="2496941"/>
            <a:ext cx="3085528" cy="92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marR="0" lvl="0" indent="-17145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"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  <a:p>
            <a:pPr marL="171450" marR="0" lvl="0" indent="-17145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"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  <a:p>
            <a:pPr marL="171450" marR="0" lvl="0" indent="-17145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"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ïś1îḍè"/>
          <p:cNvSpPr txBox="1"/>
          <p:nvPr/>
        </p:nvSpPr>
        <p:spPr bwMode="auto">
          <a:xfrm>
            <a:off x="808463" y="2160510"/>
            <a:ext cx="3085528" cy="33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 fontScale="87500"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íS1ide"/>
          <p:cNvSpPr/>
          <p:nvPr/>
        </p:nvSpPr>
        <p:spPr bwMode="auto">
          <a:xfrm>
            <a:off x="4554963" y="2496941"/>
            <a:ext cx="3085528" cy="92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marR="0" lvl="0" indent="-17145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"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  <a:p>
            <a:pPr marL="171450" marR="0" lvl="0" indent="-17145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"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  <a:p>
            <a:pPr marL="171450" marR="0" lvl="0" indent="-17145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"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ïś1îḍè"/>
          <p:cNvSpPr txBox="1"/>
          <p:nvPr/>
        </p:nvSpPr>
        <p:spPr bwMode="auto">
          <a:xfrm>
            <a:off x="4554963" y="2160510"/>
            <a:ext cx="3085528" cy="33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 fontScale="87500"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íS1ide"/>
          <p:cNvSpPr/>
          <p:nvPr/>
        </p:nvSpPr>
        <p:spPr bwMode="auto">
          <a:xfrm>
            <a:off x="8446878" y="2496941"/>
            <a:ext cx="3085528" cy="92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marR="0" lvl="0" indent="-17145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"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  <a:p>
            <a:pPr marL="171450" marR="0" lvl="0" indent="-17145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"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  <a:p>
            <a:pPr marL="171450" marR="0" lvl="0" indent="-17145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"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ïś1îḍè"/>
          <p:cNvSpPr txBox="1"/>
          <p:nvPr/>
        </p:nvSpPr>
        <p:spPr bwMode="auto">
          <a:xfrm>
            <a:off x="8446878" y="2160510"/>
            <a:ext cx="3085528" cy="33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 fontScale="87500"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7" name="图片 46" descr="5a1380e748a0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25" y="4218940"/>
            <a:ext cx="2034540" cy="2226310"/>
          </a:xfrm>
          <a:prstGeom prst="rect">
            <a:avLst/>
          </a:prstGeom>
        </p:spPr>
      </p:pic>
      <p:pic>
        <p:nvPicPr>
          <p:cNvPr id="15" name="图片 14" descr="5a1380e748a0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7090" y="4290060"/>
            <a:ext cx="2034540" cy="2226310"/>
          </a:xfrm>
          <a:prstGeom prst="rect">
            <a:avLst/>
          </a:prstGeom>
        </p:spPr>
      </p:pic>
      <p:pic>
        <p:nvPicPr>
          <p:cNvPr id="16" name="图片 15" descr="5a1380e748a0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6315" y="4290060"/>
            <a:ext cx="2034540" cy="2226310"/>
          </a:xfrm>
          <a:prstGeom prst="rect">
            <a:avLst/>
          </a:prstGeom>
        </p:spPr>
      </p:pic>
      <p:sp>
        <p:nvSpPr>
          <p:cNvPr id="17" name="Freeform 199">
            <a:extLst>
              <a:ext uri="{FF2B5EF4-FFF2-40B4-BE49-F238E27FC236}">
                <a16:creationId xmlns:a16="http://schemas.microsoft.com/office/drawing/2014/main" id="{0BC54AAF-D864-44AC-B71E-A38832071D91}"/>
              </a:ext>
            </a:extLst>
          </p:cNvPr>
          <p:cNvSpPr/>
          <p:nvPr/>
        </p:nvSpPr>
        <p:spPr bwMode="auto">
          <a:xfrm>
            <a:off x="158750" y="123825"/>
            <a:ext cx="550545" cy="55054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20" y="0"/>
              </a:cxn>
              <a:cxn ang="0">
                <a:pos x="1220" y="1220"/>
              </a:cxn>
              <a:cxn ang="0">
                <a:pos x="0" y="1220"/>
              </a:cxn>
              <a:cxn ang="0">
                <a:pos x="0" y="0"/>
              </a:cxn>
            </a:cxnLst>
            <a:rect l="0" t="0" r="r" b="b"/>
            <a:pathLst>
              <a:path w="1220" h="1220">
                <a:moveTo>
                  <a:pt x="0" y="0"/>
                </a:moveTo>
                <a:lnTo>
                  <a:pt x="1220" y="0"/>
                </a:lnTo>
                <a:lnTo>
                  <a:pt x="1220" y="1220"/>
                </a:lnTo>
                <a:lnTo>
                  <a:pt x="0" y="1220"/>
                </a:lnTo>
                <a:lnTo>
                  <a:pt x="0" y="0"/>
                </a:lnTo>
              </a:path>
            </a:pathLst>
          </a:custGeom>
          <a:solidFill>
            <a:srgbClr val="92D050"/>
          </a:solidFill>
          <a:ln w="28575">
            <a:solidFill>
              <a:schemeClr val="bg1"/>
            </a:solidFill>
            <a:round/>
          </a:ln>
        </p:spPr>
        <p:txBody>
          <a:bodyPr vert="horz" wrap="square" lIns="82296" tIns="41148" rIns="82296" bIns="41148" numCol="1" anchor="ctr" anchorCtr="0" compatLnSpc="1"/>
          <a:lstStyle/>
          <a:p>
            <a:pPr algn="ctr"/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01</a:t>
            </a:r>
          </a:p>
        </p:txBody>
      </p:sp>
      <p:sp>
        <p:nvSpPr>
          <p:cNvPr id="18" name="TextBox 50">
            <a:extLst>
              <a:ext uri="{FF2B5EF4-FFF2-40B4-BE49-F238E27FC236}">
                <a16:creationId xmlns:a16="http://schemas.microsoft.com/office/drawing/2014/main" id="{B672B3C7-BADD-4D7A-BE4D-BF4B5547A784}"/>
              </a:ext>
            </a:extLst>
          </p:cNvPr>
          <p:cNvSpPr txBox="1"/>
          <p:nvPr/>
        </p:nvSpPr>
        <p:spPr>
          <a:xfrm>
            <a:off x="890892" y="275590"/>
            <a:ext cx="1892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2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11" grpId="0"/>
      <p:bldP spid="12" grpId="0"/>
      <p:bldP spid="13" grpId="0"/>
      <p:bldP spid="14" grpId="0"/>
      <p:bldP spid="17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7531100" y="2442845"/>
            <a:ext cx="5082540" cy="2597785"/>
          </a:xfrm>
          <a:prstGeom prst="rect">
            <a:avLst/>
          </a:prstGeom>
        </p:spPr>
      </p:pic>
      <p:pic>
        <p:nvPicPr>
          <p:cNvPr id="2" name="图片 1" descr="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81" t="15958" r="19419" b="16292"/>
          <a:stretch>
            <a:fillRect/>
          </a:stretch>
        </p:blipFill>
        <p:spPr>
          <a:xfrm rot="5400000">
            <a:off x="2614930" y="2346960"/>
            <a:ext cx="4485640" cy="2936875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967740" y="1797763"/>
            <a:ext cx="10403840" cy="4036539"/>
            <a:chOff x="2203" y="2427"/>
            <a:chExt cx="14586" cy="5660"/>
          </a:xfrm>
        </p:grpSpPr>
        <p:grpSp>
          <p:nvGrpSpPr>
            <p:cNvPr id="14" name="组合 13"/>
            <p:cNvGrpSpPr/>
            <p:nvPr/>
          </p:nvGrpSpPr>
          <p:grpSpPr>
            <a:xfrm>
              <a:off x="6137" y="3013"/>
              <a:ext cx="10652" cy="2244"/>
              <a:chOff x="6080" y="4215"/>
              <a:chExt cx="8129" cy="1712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6080" y="4368"/>
                <a:ext cx="2381" cy="14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10" name="直接连接符 9"/>
              <p:cNvCxnSpPr/>
              <p:nvPr/>
            </p:nvCxnSpPr>
            <p:spPr>
              <a:xfrm>
                <a:off x="6215" y="5848"/>
                <a:ext cx="2059" cy="0"/>
              </a:xfrm>
              <a:prstGeom prst="line">
                <a:avLst/>
              </a:prstGeom>
              <a:ln>
                <a:solidFill>
                  <a:srgbClr val="92D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矩形 10"/>
              <p:cNvSpPr/>
              <p:nvPr/>
            </p:nvSpPr>
            <p:spPr>
              <a:xfrm>
                <a:off x="11645" y="4215"/>
                <a:ext cx="2381" cy="14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>
                <a:off x="12150" y="5927"/>
                <a:ext cx="2059" cy="0"/>
              </a:xfrm>
              <a:prstGeom prst="line">
                <a:avLst/>
              </a:prstGeom>
              <a:ln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5" name="图片 14" descr="QQ截图2018080710352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203" y="2427"/>
              <a:ext cx="3551" cy="5660"/>
            </a:xfrm>
            <a:prstGeom prst="rect">
              <a:avLst/>
            </a:prstGeom>
          </p:spPr>
        </p:pic>
        <p:pic>
          <p:nvPicPr>
            <p:cNvPr id="16" name="图片 15" descr="QQ截图2018080710352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594" y="2427"/>
              <a:ext cx="3462" cy="5660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6314" y="5258"/>
              <a:ext cx="2765" cy="23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3429" y="5373"/>
              <a:ext cx="3120" cy="19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cxnSp>
        <p:nvCxnSpPr>
          <p:cNvPr id="4" name="直接连接符 3"/>
          <p:cNvCxnSpPr/>
          <p:nvPr/>
        </p:nvCxnSpPr>
        <p:spPr>
          <a:xfrm>
            <a:off x="9110407" y="3742190"/>
            <a:ext cx="1924381" cy="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9">
            <a:extLst>
              <a:ext uri="{FF2B5EF4-FFF2-40B4-BE49-F238E27FC236}">
                <a16:creationId xmlns:a16="http://schemas.microsoft.com/office/drawing/2014/main" id="{48143A3A-7B22-467E-9561-C8317F6E3918}"/>
              </a:ext>
            </a:extLst>
          </p:cNvPr>
          <p:cNvSpPr/>
          <p:nvPr/>
        </p:nvSpPr>
        <p:spPr bwMode="auto">
          <a:xfrm>
            <a:off x="158750" y="123825"/>
            <a:ext cx="550545" cy="55054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20" y="0"/>
              </a:cxn>
              <a:cxn ang="0">
                <a:pos x="1220" y="1220"/>
              </a:cxn>
              <a:cxn ang="0">
                <a:pos x="0" y="1220"/>
              </a:cxn>
              <a:cxn ang="0">
                <a:pos x="0" y="0"/>
              </a:cxn>
            </a:cxnLst>
            <a:rect l="0" t="0" r="r" b="b"/>
            <a:pathLst>
              <a:path w="1220" h="1220">
                <a:moveTo>
                  <a:pt x="0" y="0"/>
                </a:moveTo>
                <a:lnTo>
                  <a:pt x="1220" y="0"/>
                </a:lnTo>
                <a:lnTo>
                  <a:pt x="1220" y="1220"/>
                </a:lnTo>
                <a:lnTo>
                  <a:pt x="0" y="1220"/>
                </a:lnTo>
                <a:lnTo>
                  <a:pt x="0" y="0"/>
                </a:lnTo>
              </a:path>
            </a:pathLst>
          </a:custGeom>
          <a:solidFill>
            <a:srgbClr val="92D050"/>
          </a:solidFill>
          <a:ln w="28575">
            <a:solidFill>
              <a:schemeClr val="bg1"/>
            </a:solidFill>
            <a:round/>
          </a:ln>
        </p:spPr>
        <p:txBody>
          <a:bodyPr vert="horz" wrap="square" lIns="82296" tIns="41148" rIns="82296" bIns="41148" numCol="1" anchor="ctr" anchorCtr="0" compatLnSpc="1"/>
          <a:lstStyle/>
          <a:p>
            <a:pPr algn="ctr"/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01</a:t>
            </a:r>
          </a:p>
        </p:txBody>
      </p:sp>
      <p:sp>
        <p:nvSpPr>
          <p:cNvPr id="21" name="TextBox 50">
            <a:extLst>
              <a:ext uri="{FF2B5EF4-FFF2-40B4-BE49-F238E27FC236}">
                <a16:creationId xmlns:a16="http://schemas.microsoft.com/office/drawing/2014/main" id="{2B90A84F-BD59-4DFB-A77F-D49D4AC6C651}"/>
              </a:ext>
            </a:extLst>
          </p:cNvPr>
          <p:cNvSpPr txBox="1"/>
          <p:nvPr/>
        </p:nvSpPr>
        <p:spPr>
          <a:xfrm>
            <a:off x="890892" y="275590"/>
            <a:ext cx="1892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2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59b4ae386259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5655" y="-167005"/>
            <a:ext cx="6376035" cy="6835775"/>
          </a:xfrm>
          <a:prstGeom prst="rect">
            <a:avLst/>
          </a:prstGeom>
        </p:spPr>
      </p:pic>
      <p:sp>
        <p:nvSpPr>
          <p:cNvPr id="11" name="íS1ide"/>
          <p:cNvSpPr/>
          <p:nvPr/>
        </p:nvSpPr>
        <p:spPr bwMode="auto">
          <a:xfrm>
            <a:off x="7205345" y="2562225"/>
            <a:ext cx="3085465" cy="185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R="0" lvl="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  <a:p>
            <a:pPr marR="0" lvl="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  <a:p>
            <a:pPr marR="0" lvl="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  <a:p>
            <a:pPr marR="0" lvl="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  <a:p>
            <a:pPr marR="0" lvl="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  <a:p>
            <a:pPr marR="0" lvl="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  <a:p>
            <a:pPr marR="0" lvl="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ïś1îḍè"/>
          <p:cNvSpPr txBox="1"/>
          <p:nvPr/>
        </p:nvSpPr>
        <p:spPr bwMode="auto">
          <a:xfrm>
            <a:off x="7037705" y="1934845"/>
            <a:ext cx="3085465" cy="627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图片 3" descr="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5080" y="2002155"/>
            <a:ext cx="6216015" cy="3321050"/>
          </a:xfrm>
          <a:prstGeom prst="rect">
            <a:avLst/>
          </a:prstGeom>
        </p:spPr>
      </p:pic>
      <p:pic>
        <p:nvPicPr>
          <p:cNvPr id="23" name="图片 22" descr="未标题-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210" y="2002155"/>
            <a:ext cx="5233670" cy="2498090"/>
          </a:xfrm>
          <a:prstGeom prst="rect">
            <a:avLst/>
          </a:prstGeom>
        </p:spPr>
      </p:pic>
      <p:sp>
        <p:nvSpPr>
          <p:cNvPr id="7" name="Freeform 199">
            <a:extLst>
              <a:ext uri="{FF2B5EF4-FFF2-40B4-BE49-F238E27FC236}">
                <a16:creationId xmlns:a16="http://schemas.microsoft.com/office/drawing/2014/main" id="{A54C49D3-0D45-4086-9457-B099A113D6C0}"/>
              </a:ext>
            </a:extLst>
          </p:cNvPr>
          <p:cNvSpPr/>
          <p:nvPr/>
        </p:nvSpPr>
        <p:spPr bwMode="auto">
          <a:xfrm>
            <a:off x="158750" y="123825"/>
            <a:ext cx="550545" cy="55054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20" y="0"/>
              </a:cxn>
              <a:cxn ang="0">
                <a:pos x="1220" y="1220"/>
              </a:cxn>
              <a:cxn ang="0">
                <a:pos x="0" y="1220"/>
              </a:cxn>
              <a:cxn ang="0">
                <a:pos x="0" y="0"/>
              </a:cxn>
            </a:cxnLst>
            <a:rect l="0" t="0" r="r" b="b"/>
            <a:pathLst>
              <a:path w="1220" h="1220">
                <a:moveTo>
                  <a:pt x="0" y="0"/>
                </a:moveTo>
                <a:lnTo>
                  <a:pt x="1220" y="0"/>
                </a:lnTo>
                <a:lnTo>
                  <a:pt x="1220" y="1220"/>
                </a:lnTo>
                <a:lnTo>
                  <a:pt x="0" y="1220"/>
                </a:lnTo>
                <a:lnTo>
                  <a:pt x="0" y="0"/>
                </a:lnTo>
              </a:path>
            </a:pathLst>
          </a:custGeom>
          <a:solidFill>
            <a:srgbClr val="92D050"/>
          </a:solidFill>
          <a:ln w="28575">
            <a:solidFill>
              <a:schemeClr val="bg1"/>
            </a:solidFill>
            <a:round/>
          </a:ln>
        </p:spPr>
        <p:txBody>
          <a:bodyPr vert="horz" wrap="square" lIns="82296" tIns="41148" rIns="82296" bIns="41148" numCol="1" anchor="ctr" anchorCtr="0" compatLnSpc="1"/>
          <a:lstStyle/>
          <a:p>
            <a:pPr algn="ctr"/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01</a:t>
            </a:r>
          </a:p>
        </p:txBody>
      </p:sp>
      <p:sp>
        <p:nvSpPr>
          <p:cNvPr id="9" name="TextBox 50">
            <a:extLst>
              <a:ext uri="{FF2B5EF4-FFF2-40B4-BE49-F238E27FC236}">
                <a16:creationId xmlns:a16="http://schemas.microsoft.com/office/drawing/2014/main" id="{2F1B0823-2BC8-4F40-AD43-41F07CEA304C}"/>
              </a:ext>
            </a:extLst>
          </p:cNvPr>
          <p:cNvSpPr txBox="1"/>
          <p:nvPr/>
        </p:nvSpPr>
        <p:spPr>
          <a:xfrm>
            <a:off x="890892" y="275590"/>
            <a:ext cx="1892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2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7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557588" y="955675"/>
            <a:ext cx="3822065" cy="4961468"/>
            <a:chOff x="1245" y="3679"/>
            <a:chExt cx="3585" cy="4654"/>
          </a:xfrm>
        </p:grpSpPr>
        <p:pic>
          <p:nvPicPr>
            <p:cNvPr id="5" name="图片 4" descr="5a1380e74885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254" y="5279"/>
              <a:ext cx="2314" cy="2312"/>
            </a:xfrm>
            <a:prstGeom prst="rect">
              <a:avLst/>
            </a:prstGeom>
          </p:spPr>
        </p:pic>
        <p:grpSp>
          <p:nvGrpSpPr>
            <p:cNvPr id="6" name="组合 5"/>
            <p:cNvGrpSpPr/>
            <p:nvPr/>
          </p:nvGrpSpPr>
          <p:grpSpPr>
            <a:xfrm>
              <a:off x="1245" y="3679"/>
              <a:ext cx="3258" cy="2246"/>
              <a:chOff x="736" y="3396"/>
              <a:chExt cx="3258" cy="2246"/>
            </a:xfrm>
          </p:grpSpPr>
          <p:cxnSp>
            <p:nvCxnSpPr>
              <p:cNvPr id="8" name="直接连接符 7"/>
              <p:cNvCxnSpPr/>
              <p:nvPr/>
            </p:nvCxnSpPr>
            <p:spPr>
              <a:xfrm>
                <a:off x="736" y="3890"/>
                <a:ext cx="3036" cy="1753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V="1">
                <a:off x="3078" y="3396"/>
                <a:ext cx="917" cy="1588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978" y="4225"/>
                <a:ext cx="1077" cy="622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 flipH="1">
                <a:off x="3290" y="3467"/>
                <a:ext cx="459" cy="79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组合 12"/>
              <p:cNvGrpSpPr/>
              <p:nvPr/>
            </p:nvGrpSpPr>
            <p:grpSpPr>
              <a:xfrm rot="1800000">
                <a:off x="3761" y="3523"/>
                <a:ext cx="230" cy="942"/>
                <a:chOff x="4731" y="5161"/>
                <a:chExt cx="230" cy="942"/>
              </a:xfrm>
            </p:grpSpPr>
            <p:sp>
              <p:nvSpPr>
                <p:cNvPr id="12" name="矩形 11"/>
                <p:cNvSpPr/>
                <p:nvPr/>
              </p:nvSpPr>
              <p:spPr>
                <a:xfrm>
                  <a:off x="4731" y="5517"/>
                  <a:ext cx="230" cy="23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矩形 14"/>
                <p:cNvSpPr/>
                <p:nvPr/>
              </p:nvSpPr>
              <p:spPr>
                <a:xfrm>
                  <a:off x="4731" y="5161"/>
                  <a:ext cx="230" cy="23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矩形 15"/>
                <p:cNvSpPr/>
                <p:nvPr/>
              </p:nvSpPr>
              <p:spPr>
                <a:xfrm>
                  <a:off x="4731" y="5873"/>
                  <a:ext cx="230" cy="23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0" name="Freeform 199"/>
            <p:cNvSpPr/>
            <p:nvPr/>
          </p:nvSpPr>
          <p:spPr bwMode="auto">
            <a:xfrm>
              <a:off x="2773" y="3812"/>
              <a:ext cx="1026" cy="10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20" y="0"/>
                </a:cxn>
                <a:cxn ang="0">
                  <a:pos x="1220" y="1220"/>
                </a:cxn>
                <a:cxn ang="0">
                  <a:pos x="0" y="1220"/>
                </a:cxn>
                <a:cxn ang="0">
                  <a:pos x="0" y="0"/>
                </a:cxn>
              </a:cxnLst>
              <a:rect l="0" t="0" r="r" b="b"/>
              <a:pathLst>
                <a:path w="1220" h="1220">
                  <a:moveTo>
                    <a:pt x="0" y="0"/>
                  </a:moveTo>
                  <a:lnTo>
                    <a:pt x="1220" y="0"/>
                  </a:lnTo>
                  <a:lnTo>
                    <a:pt x="1220" y="1220"/>
                  </a:lnTo>
                  <a:lnTo>
                    <a:pt x="0" y="1220"/>
                  </a:lnTo>
                  <a:lnTo>
                    <a:pt x="0" y="0"/>
                  </a:lnTo>
                </a:path>
              </a:pathLst>
            </a:custGeom>
            <a:solidFill>
              <a:srgbClr val="92D050"/>
            </a:solidFill>
            <a:ln w="28575">
              <a:solidFill>
                <a:schemeClr val="bg1"/>
              </a:solidFill>
              <a:round/>
            </a:ln>
          </p:spPr>
          <p:txBody>
            <a:bodyPr vert="horz" wrap="square" lIns="82296" tIns="41148" rIns="82296" bIns="41148" numCol="1" anchor="ctr" anchorCtr="0" compatLnSpc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54" name="TextBox 50"/>
            <p:cNvSpPr txBox="1"/>
            <p:nvPr/>
          </p:nvSpPr>
          <p:spPr>
            <a:xfrm>
              <a:off x="1742" y="7786"/>
              <a:ext cx="3088" cy="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2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6a59538f-3184-492c-87d4-85d4c96527a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6a59538f-3184-492c-87d4-85d4c96527a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6a59538f-3184-492c-87d4-85d4c96527a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6a59538f-3184-492c-87d4-85d4c96527a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6a59538f-3184-492c-87d4-85d4c96527a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3fcznlh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1523</Words>
  <Application>Microsoft Office PowerPoint</Application>
  <PresentationFormat>宽屏</PresentationFormat>
  <Paragraphs>270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三极春联字体简</vt:lpstr>
      <vt:lpstr>微软雅黑</vt:lpstr>
      <vt:lpstr>Arial</vt:lpstr>
      <vt:lpstr>Calibri</vt:lpstr>
      <vt:lpstr>Wingdings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Fonts &amp; colors used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清新水彩</dc:title>
  <dc:creator>第一PPT</dc:creator>
  <cp:keywords>www.1ppt.com</cp:keywords>
  <dc:description>www.1ppt.com</dc:description>
  <cp:lastModifiedBy>之灵</cp:lastModifiedBy>
  <cp:revision>27</cp:revision>
  <dcterms:created xsi:type="dcterms:W3CDTF">2018-08-07T13:40:04Z</dcterms:created>
  <dcterms:modified xsi:type="dcterms:W3CDTF">2022-09-19T09:37:23Z</dcterms:modified>
</cp:coreProperties>
</file>